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063" r:id="rId2"/>
    <p:sldId id="1103" r:id="rId3"/>
    <p:sldId id="1142" r:id="rId4"/>
    <p:sldId id="1178" r:id="rId5"/>
    <p:sldId id="1179" r:id="rId6"/>
    <p:sldId id="1185" r:id="rId7"/>
    <p:sldId id="1199" r:id="rId8"/>
    <p:sldId id="1186" r:id="rId9"/>
    <p:sldId id="1187" r:id="rId10"/>
    <p:sldId id="1188" r:id="rId11"/>
    <p:sldId id="1189" r:id="rId12"/>
    <p:sldId id="1190" r:id="rId13"/>
    <p:sldId id="1191" r:id="rId14"/>
    <p:sldId id="1192" r:id="rId15"/>
    <p:sldId id="1193" r:id="rId16"/>
    <p:sldId id="1194" r:id="rId17"/>
    <p:sldId id="1195" r:id="rId18"/>
    <p:sldId id="1196" r:id="rId19"/>
    <p:sldId id="1197" r:id="rId20"/>
    <p:sldId id="1198" r:id="rId21"/>
    <p:sldId id="1200" r:id="rId22"/>
    <p:sldId id="1201" r:id="rId23"/>
    <p:sldId id="1062" r:id="rId24"/>
  </p:sldIdLst>
  <p:sldSz cx="12160250" cy="6840538"/>
  <p:notesSz cx="9874250" cy="6797675"/>
  <p:embeddedFontLs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284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0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5549" y="1835358"/>
            <a:ext cx="10283475" cy="973636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Part3. 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선형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비선형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2800" dirty="0" err="1"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 시계열 모델 이해</a:t>
            </a:r>
            <a:endParaRPr lang="en-US" altLang="ko-KR" sz="2800" dirty="0">
              <a:latin typeface="Noto Sans CJK KR Black" pitchFamily="34" charset="-127"/>
              <a:ea typeface="Noto Sans CJK KR Black" pitchFamily="34" charset="-127"/>
            </a:endParaRPr>
          </a:p>
          <a:p>
            <a:pPr marL="685800" indent="-685800">
              <a:buFontTx/>
              <a:buChar char="-"/>
            </a:pP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6</a:t>
            </a:r>
            <a:r>
              <a:rPr lang="ko-KR" altLang="en-US" sz="2800" dirty="0" err="1"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: 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시계열 모델링 접근방법 이해 및 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“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선형 시계열분석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”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 완성</a:t>
            </a:r>
            <a:endParaRPr lang="en-US" altLang="ko-KR" sz="28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7949" y="4081911"/>
            <a:ext cx="10131075" cy="850526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2019.03.27.</a:t>
            </a:r>
          </a:p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17A6A7-F5A2-4D11-AB36-B6381C62B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62" y="2124125"/>
            <a:ext cx="86201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2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7389A3-63EE-4929-B9B6-E663C7A5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337" y="1836093"/>
            <a:ext cx="80295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4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0803DC-6CE7-4A33-AAEC-56C3FCEF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37" y="1665478"/>
            <a:ext cx="82581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3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1F9C50-C913-4363-8940-F9050F557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2268141"/>
            <a:ext cx="77819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1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74E883-AC0C-4CE0-A70E-14D8DB83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93" y="0"/>
            <a:ext cx="7025200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C4D0BA-9575-4832-86FE-F52566FE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25" y="2248694"/>
            <a:ext cx="63246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34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91493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C90C05-8E8D-4E81-93ED-1782EA0A7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68" y="573551"/>
            <a:ext cx="9505950" cy="571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D8CF9E-2CD9-45F8-8BDA-81D0DD0E1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49" y="5248648"/>
            <a:ext cx="44767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3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5432B1-570B-4AB5-A322-8634BE7A3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87" y="2748756"/>
            <a:ext cx="69246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45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4EE725-362F-4CBD-8B56-F9827AE4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805" y="530680"/>
            <a:ext cx="78200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76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F72C46-B703-49C2-A2AA-0CB7A692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37" y="2086769"/>
            <a:ext cx="8258175" cy="2667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33E7AE-BF80-49CF-AF52-5AE076AB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62" y="5148461"/>
            <a:ext cx="82486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4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강의순서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(Part3: 6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007719-B80C-4EDD-A170-0DF582B1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862" y="2052117"/>
            <a:ext cx="4330526" cy="400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F9E486-DBE1-4D8B-9243-A220F591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0" y="191294"/>
            <a:ext cx="90678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14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2A698F-6E88-4B49-8B68-6CDF14962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41" y="251917"/>
            <a:ext cx="5648325" cy="2200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41F157-F045-44D3-B006-B8FAB7CCB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316" y="2622415"/>
            <a:ext cx="83820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1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676314-CC49-448D-A2FD-030F814F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7" y="1975496"/>
            <a:ext cx="9210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79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082606" cy="203132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Part3: 6</a:t>
            </a:r>
            <a:r>
              <a:rPr lang="ko-KR" altLang="en-US" sz="44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회차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강의의 목적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알고리즘 준비 및 선형 모델링 이해하기 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10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A9490D-469C-4BE3-AD4B-3557B36A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37" y="2121238"/>
            <a:ext cx="77247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8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4CB225-FACE-4164-B606-E9E3B5D2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797" y="39688"/>
            <a:ext cx="871537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6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BEA68D-CEFA-4C23-B468-3D100608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12" y="1515970"/>
            <a:ext cx="76676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8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5DF43E-DDEC-416F-A95D-273DE84FC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1698835"/>
            <a:ext cx="70675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8EFBE4-DF26-4A50-9CB0-4C17EBE5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0" y="2268141"/>
            <a:ext cx="64579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1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8CF021-89D3-4555-AF93-29EF819B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053" y="0"/>
            <a:ext cx="6016377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0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25734</TotalTime>
  <Words>152</Words>
  <Application>Microsoft Office PowerPoint</Application>
  <PresentationFormat>사용자 지정</PresentationFormat>
  <Paragraphs>50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Noto Sans CJK KR Medium</vt:lpstr>
      <vt:lpstr>Noto Sans CJK KR Black</vt:lpstr>
      <vt:lpstr>맑은 고딕</vt:lpstr>
      <vt:lpstr>Noto Sans CJK KR Bold</vt:lpstr>
      <vt:lpstr>Arial</vt:lpstr>
      <vt:lpstr>Office 테마</vt:lpstr>
      <vt:lpstr>PowerPoint 프레젠테이션</vt:lpstr>
      <vt:lpstr>강의순서(Part3: 6회차) </vt:lpstr>
      <vt:lpstr>PowerPoint 프레젠테이션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 알고리즘</vt:lpstr>
      <vt:lpstr>2. 시계열 알고리즘</vt:lpstr>
      <vt:lpstr>2. 시계열  알고리즘</vt:lpstr>
      <vt:lpstr>2. 시계열 알고리즘</vt:lpstr>
      <vt:lpstr>2. 시계열  알고리즘</vt:lpstr>
      <vt:lpstr>2. 시계열 알고리즘</vt:lpstr>
      <vt:lpstr>2. 시계열  알고리즘</vt:lpstr>
      <vt:lpstr>2. 시계열  알고리즘</vt:lpstr>
      <vt:lpstr>2. 시계열 알고리즘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3126</cp:revision>
  <cp:lastPrinted>2017-06-28T02:15:48Z</cp:lastPrinted>
  <dcterms:created xsi:type="dcterms:W3CDTF">2015-02-06T05:35:23Z</dcterms:created>
  <dcterms:modified xsi:type="dcterms:W3CDTF">2019-03-27T15:01:59Z</dcterms:modified>
</cp:coreProperties>
</file>