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1063" r:id="rId2"/>
    <p:sldId id="1103" r:id="rId3"/>
    <p:sldId id="1142" r:id="rId4"/>
    <p:sldId id="1196" r:id="rId5"/>
    <p:sldId id="1197" r:id="rId6"/>
    <p:sldId id="1198" r:id="rId7"/>
    <p:sldId id="1202" r:id="rId8"/>
    <p:sldId id="1203" r:id="rId9"/>
    <p:sldId id="1200" r:id="rId10"/>
    <p:sldId id="1201" r:id="rId11"/>
    <p:sldId id="1204" r:id="rId12"/>
    <p:sldId id="1208" r:id="rId13"/>
    <p:sldId id="1205" r:id="rId14"/>
    <p:sldId id="1206" r:id="rId15"/>
    <p:sldId id="1207" r:id="rId16"/>
    <p:sldId id="1209" r:id="rId17"/>
    <p:sldId id="1210" r:id="rId18"/>
    <p:sldId id="1211" r:id="rId19"/>
    <p:sldId id="1216" r:id="rId20"/>
    <p:sldId id="1212" r:id="rId21"/>
    <p:sldId id="1213" r:id="rId22"/>
    <p:sldId id="1062" r:id="rId23"/>
  </p:sldIdLst>
  <p:sldSz cx="12160250" cy="6840538"/>
  <p:notesSz cx="9874250" cy="6797675"/>
  <p:embeddedFontLs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85658" autoAdjust="0"/>
  </p:normalViewPr>
  <p:slideViewPr>
    <p:cSldViewPr>
      <p:cViewPr varScale="1">
        <p:scale>
          <a:sx n="81" d="100"/>
          <a:sy n="81" d="100"/>
        </p:scale>
        <p:origin x="120" y="1284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10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2019-04-03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5549" y="1835358"/>
            <a:ext cx="10283475" cy="973636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Part3. 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선형</a:t>
            </a: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비선형</a:t>
            </a: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2800" dirty="0" err="1"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 시계열 모델 이해</a:t>
            </a:r>
            <a:endParaRPr lang="en-US" altLang="ko-KR" sz="2800" dirty="0">
              <a:latin typeface="Noto Sans CJK KR Black" pitchFamily="34" charset="-127"/>
              <a:ea typeface="Noto Sans CJK KR Black" pitchFamily="34" charset="-127"/>
            </a:endParaRPr>
          </a:p>
          <a:p>
            <a:pPr marL="685800" indent="-685800">
              <a:buFontTx/>
              <a:buChar char="-"/>
            </a:pP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7</a:t>
            </a:r>
            <a:r>
              <a:rPr lang="ko-KR" altLang="en-US" sz="2800" dirty="0" err="1">
                <a:latin typeface="Noto Sans CJK KR Black" pitchFamily="34" charset="-127"/>
                <a:ea typeface="Noto Sans CJK KR Black" pitchFamily="34" charset="-127"/>
              </a:rPr>
              <a:t>회차</a:t>
            </a: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: 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시계열 </a:t>
            </a: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“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선형</a:t>
            </a: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비선형 시계열분석</a:t>
            </a: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”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 완성</a:t>
            </a:r>
            <a:endParaRPr lang="en-US" altLang="ko-KR" sz="28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7949" y="4081911"/>
            <a:ext cx="10131075" cy="850526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r"/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2019.04.06.</a:t>
            </a:r>
          </a:p>
          <a:p>
            <a:pPr algn="r"/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김경원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(cheonbi@snu.ac.kr)</a:t>
            </a:r>
          </a:p>
        </p:txBody>
      </p:sp>
    </p:spTree>
    <p:extLst>
      <p:ext uri="{BB962C8B-B14F-4D97-AF65-F5344CB8AC3E}">
        <p14:creationId xmlns:p14="http://schemas.microsoft.com/office/powerpoint/2010/main" val="388821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8676314-CC49-448D-A2FD-030F814F0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787" y="1975496"/>
            <a:ext cx="92106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79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339B0E-0D35-4C50-94CC-4A977AFFB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12" y="1843881"/>
            <a:ext cx="83534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1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7D39FCD-94C8-4B24-80A3-3CC63A777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887" y="1692077"/>
            <a:ext cx="83724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68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2BAC70-1FB4-456A-8C07-D186B2778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437" y="1935626"/>
            <a:ext cx="87153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27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52EFA0A-B134-478C-A36B-235469426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2267744"/>
            <a:ext cx="78676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67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295CA9-2E58-47A3-8568-74F5B5733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362" y="1544545"/>
            <a:ext cx="76295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06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484797-8DD9-40EE-A361-8007536FD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661" y="250268"/>
            <a:ext cx="808672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1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350564C-93F1-4004-A2A6-27327880C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62" y="1630270"/>
            <a:ext cx="77819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7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5C178BE-06F3-400F-A17E-8C02811F2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869" y="0"/>
            <a:ext cx="7665284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77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E031B4-AED5-4F28-B798-755905D6A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837" y="2415381"/>
            <a:ext cx="61245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8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강의순서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(Part3: 7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회차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1A85C61-1624-400F-872A-9464E17D8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837" y="2046375"/>
            <a:ext cx="53625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54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5A13D97-8316-4377-A686-50846B0C9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893" y="0"/>
            <a:ext cx="7294682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9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3A90D5B-BA11-46A9-954E-3DAE3144A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524" y="0"/>
            <a:ext cx="5205851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08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감사합니다</a:t>
            </a:r>
            <a:r>
              <a:rPr lang="en-US" altLang="ko-KR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6172413" cy="0"/>
          </a:xfrm>
          <a:prstGeom prst="line">
            <a:avLst/>
          </a:prstGeom>
          <a:ln w="3175">
            <a:solidFill>
              <a:srgbClr val="F22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C:\Users\user\Downloads\logo-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62" y="2799278"/>
            <a:ext cx="2216522" cy="332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91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11082606" cy="203132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Part3: 7</a:t>
            </a:r>
            <a:r>
              <a:rPr lang="ko-KR" altLang="en-US" sz="44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회차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강의의 목적</a:t>
            </a:r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  <a:p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en-US" altLang="ko-KR" sz="4400" dirty="0">
                <a:solidFill>
                  <a:schemeClr val="bg1"/>
                </a:solidFill>
                <a:latin typeface="Noto Sans CJK KR Black" pitchFamily="34" charset="-127"/>
                <a:ea typeface="Noto Sans CJK KR Black" pitchFamily="34" charset="-127"/>
              </a:rPr>
              <a:t>“</a:t>
            </a:r>
            <a:r>
              <a:rPr lang="ko-KR" altLang="en-US" sz="4400" dirty="0">
                <a:solidFill>
                  <a:schemeClr val="bg1"/>
                </a:solidFill>
                <a:latin typeface="Noto Sans CJK KR Black" pitchFamily="34" charset="-127"/>
                <a:ea typeface="Noto Sans CJK KR Black" pitchFamily="34" charset="-127"/>
              </a:rPr>
              <a:t>선형</a:t>
            </a:r>
            <a:r>
              <a:rPr lang="en-US" altLang="ko-KR" sz="4400" dirty="0">
                <a:solidFill>
                  <a:schemeClr val="bg1"/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bg1"/>
                </a:solidFill>
                <a:latin typeface="Noto Sans CJK KR Black" pitchFamily="34" charset="-127"/>
                <a:ea typeface="Noto Sans CJK KR Black" pitchFamily="34" charset="-127"/>
              </a:rPr>
              <a:t>비선형 시계열분석 완성</a:t>
            </a:r>
            <a:r>
              <a:rPr lang="en-US" altLang="ko-KR" sz="4400" dirty="0">
                <a:solidFill>
                  <a:schemeClr val="bg1"/>
                </a:solidFill>
                <a:latin typeface="Noto Sans CJK KR Black" pitchFamily="34" charset="-127"/>
                <a:ea typeface="Noto Sans CJK KR Black" pitchFamily="34" charset="-127"/>
              </a:rPr>
              <a:t>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102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4EE725-362F-4CBD-8B56-F9827AE4F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805" y="530680"/>
            <a:ext cx="782002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7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F72C46-B703-49C2-A2AA-0CB7A692D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037" y="2086769"/>
            <a:ext cx="8258175" cy="2667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E33E7AE-BF80-49CF-AF52-5AE076AB8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562" y="5148461"/>
            <a:ext cx="82486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144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4F9E486-DBE1-4D8B-9243-A220F591C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450" y="191294"/>
            <a:ext cx="90678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14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34A0B5-1C8A-46BE-A7FA-54092D01B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853" y="348129"/>
            <a:ext cx="70866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3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C489B1-8B87-4443-8BE2-55D13EB29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821" y="1148761"/>
            <a:ext cx="75247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22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2A698F-6E88-4B49-8B68-6CDF14962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941" y="251917"/>
            <a:ext cx="5648325" cy="22002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341F157-F045-44D3-B006-B8FAB7CCB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316" y="2622415"/>
            <a:ext cx="83820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11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25744</TotalTime>
  <Words>141</Words>
  <Application>Microsoft Office PowerPoint</Application>
  <PresentationFormat>사용자 지정</PresentationFormat>
  <Paragraphs>48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Noto Sans CJK KR Medium</vt:lpstr>
      <vt:lpstr>맑은 고딕</vt:lpstr>
      <vt:lpstr>Noto Sans CJK KR Black</vt:lpstr>
      <vt:lpstr>Arial</vt:lpstr>
      <vt:lpstr>Noto Sans CJK KR Bold</vt:lpstr>
      <vt:lpstr>Office 테마</vt:lpstr>
      <vt:lpstr>PowerPoint 프레젠테이션</vt:lpstr>
      <vt:lpstr>강의순서(Part3: 7회차) </vt:lpstr>
      <vt:lpstr>PowerPoint 프레젠테이션</vt:lpstr>
      <vt:lpstr>2. 시계열  알고리즘</vt:lpstr>
      <vt:lpstr>2. 시계열 알고리즘</vt:lpstr>
      <vt:lpstr>2. 시계열  알고리즘</vt:lpstr>
      <vt:lpstr>2. 시계열  알고리즘</vt:lpstr>
      <vt:lpstr>2. 시계열  알고리즘</vt:lpstr>
      <vt:lpstr>2. 시계열  알고리즘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2. 시계열  알고리즘</vt:lpstr>
      <vt:lpstr>2. 시계열 알고리즘</vt:lpstr>
      <vt:lpstr>2. 시계열  알고리즘</vt:lpstr>
      <vt:lpstr>2. 시계열 알고리즘</vt:lpstr>
      <vt:lpstr>2. 시계열  알고리즘</vt:lpstr>
      <vt:lpstr>2. 시계열 알고리즘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KK</cp:lastModifiedBy>
  <cp:revision>3134</cp:revision>
  <cp:lastPrinted>2017-06-28T02:15:48Z</cp:lastPrinted>
  <dcterms:created xsi:type="dcterms:W3CDTF">2015-02-06T05:35:23Z</dcterms:created>
  <dcterms:modified xsi:type="dcterms:W3CDTF">2019-04-03T14:37:12Z</dcterms:modified>
</cp:coreProperties>
</file>