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1063" r:id="rId2"/>
    <p:sldId id="1103" r:id="rId3"/>
    <p:sldId id="1142" r:id="rId4"/>
    <p:sldId id="1224" r:id="rId5"/>
    <p:sldId id="1210" r:id="rId6"/>
    <p:sldId id="1217" r:id="rId7"/>
    <p:sldId id="1218" r:id="rId8"/>
    <p:sldId id="1219" r:id="rId9"/>
    <p:sldId id="1220" r:id="rId10"/>
    <p:sldId id="1221" r:id="rId11"/>
    <p:sldId id="1222" r:id="rId12"/>
    <p:sldId id="1234" r:id="rId13"/>
    <p:sldId id="1223" r:id="rId14"/>
    <p:sldId id="1225" r:id="rId15"/>
    <p:sldId id="1226" r:id="rId16"/>
    <p:sldId id="1227" r:id="rId17"/>
    <p:sldId id="1228" r:id="rId18"/>
    <p:sldId id="1229" r:id="rId19"/>
    <p:sldId id="1230" r:id="rId20"/>
    <p:sldId id="1231" r:id="rId21"/>
    <p:sldId id="1232" r:id="rId22"/>
    <p:sldId id="1233" r:id="rId23"/>
    <p:sldId id="1235" r:id="rId24"/>
    <p:sldId id="1236" r:id="rId25"/>
    <p:sldId id="1237" r:id="rId26"/>
    <p:sldId id="1238" r:id="rId27"/>
    <p:sldId id="1239" r:id="rId28"/>
    <p:sldId id="1240" r:id="rId29"/>
    <p:sldId id="1241" r:id="rId30"/>
    <p:sldId id="1242" r:id="rId31"/>
    <p:sldId id="1243" r:id="rId32"/>
    <p:sldId id="1244" r:id="rId33"/>
    <p:sldId id="1245" r:id="rId34"/>
    <p:sldId id="1246" r:id="rId35"/>
    <p:sldId id="1247" r:id="rId36"/>
    <p:sldId id="1062" r:id="rId37"/>
  </p:sldIdLst>
  <p:sldSz cx="12160250" cy="6840538"/>
  <p:notesSz cx="9874250" cy="6797675"/>
  <p:embeddedFontLst>
    <p:embeddedFont>
      <p:font typeface="맑은 고딕" panose="020B0503020000020004" pitchFamily="50" charset="-127"/>
      <p:regular r:id="rId40"/>
      <p:bold r:id="rId41"/>
    </p:embeddedFont>
  </p:embeddedFontLst>
  <p:defaultTextStyle>
    <a:defPPr>
      <a:defRPr lang="ko-KR"/>
    </a:defPPr>
    <a:lvl1pPr marL="0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53898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07796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61693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15591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69489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323387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77285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431182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 userDrawn="1">
          <p15:clr>
            <a:srgbClr val="A4A3A4"/>
          </p15:clr>
        </p15:guide>
        <p15:guide id="2" pos="383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1B13"/>
    <a:srgbClr val="F2224D"/>
    <a:srgbClr val="FF0066"/>
    <a:srgbClr val="FAFAFA"/>
    <a:srgbClr val="FFDC4E"/>
    <a:srgbClr val="187ED0"/>
    <a:srgbClr val="009CDA"/>
    <a:srgbClr val="F08200"/>
    <a:srgbClr val="2F3498"/>
    <a:srgbClr val="DFBC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1" autoAdjust="0"/>
    <p:restoredTop sz="85658" autoAdjust="0"/>
  </p:normalViewPr>
  <p:slideViewPr>
    <p:cSldViewPr>
      <p:cViewPr varScale="1">
        <p:scale>
          <a:sx n="81" d="100"/>
          <a:sy n="81" d="100"/>
        </p:scale>
        <p:origin x="120" y="1284"/>
      </p:cViewPr>
      <p:guideLst>
        <p:guide orient="horz" pos="2155"/>
        <p:guide pos="383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2172" y="-114"/>
      </p:cViewPr>
      <p:guideLst>
        <p:guide orient="horz" pos="2141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93125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18EE8-BF93-4A17-BED5-FC99EECA5FC7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93125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389D9-3AFB-446F-A659-3D0A661F2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37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93125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1F873-BA02-446B-9127-C4DE4310B943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671763" y="509588"/>
            <a:ext cx="45307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93125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1BC67-C438-4515-9D3F-F10D40F135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845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101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2019" y="2125002"/>
            <a:ext cx="10336213" cy="146628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4041" y="3876305"/>
            <a:ext cx="8512175" cy="17481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53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07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61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15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69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23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77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431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E594-86C5-4F1D-8812-38DF40064943}" type="datetime1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/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407717" y="467941"/>
            <a:ext cx="324036" cy="0"/>
          </a:xfrm>
          <a:prstGeom prst="line">
            <a:avLst/>
          </a:prstGeom>
          <a:ln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367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B17C-522D-4CD8-8139-01EDEBAB2AF6}" type="datetime1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216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16181" y="273941"/>
            <a:ext cx="2736057" cy="583662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8015" y="273941"/>
            <a:ext cx="8005498" cy="583662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5261C-38F3-40E7-AAA6-CE27B727AA65}" type="datetime1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335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2951-AD8C-47B8-8787-30E2F4BFA1EA}" type="datetime1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60679" y="6372598"/>
            <a:ext cx="2837392" cy="364195"/>
          </a:xfrm>
        </p:spPr>
        <p:txBody>
          <a:bodyPr/>
          <a:lstStyle>
            <a:lvl1pPr>
              <a:defRPr sz="900"/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5615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0576" y="4395684"/>
            <a:ext cx="10336213" cy="1358607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0576" y="2899313"/>
            <a:ext cx="10336213" cy="1496368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53898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10779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6169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21559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6948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32338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7728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43118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B1BBF-13D1-46E6-8B8B-C9F26A0BAD91}" type="datetime1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813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8013" y="1596127"/>
            <a:ext cx="5370777" cy="4514439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1460" y="1596127"/>
            <a:ext cx="5370777" cy="4514439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FDC3D-FD6A-49DF-B101-11717D57279F}" type="datetime1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752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8013" y="1531206"/>
            <a:ext cx="5372889" cy="63813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8013" y="2169338"/>
            <a:ext cx="5372889" cy="3941227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7246" y="1531206"/>
            <a:ext cx="5375000" cy="63813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7246" y="2169338"/>
            <a:ext cx="5375000" cy="3941227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411A2-FD90-4A19-98A8-25197A66BC26}" type="datetime1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102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B532-6471-449A-9A2F-4428556C2F98}" type="datetime1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5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E13B-856D-4562-A86D-A2B6F7BF810F}" type="datetime1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147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8017" y="272355"/>
            <a:ext cx="4000639" cy="1159093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54323" y="272359"/>
            <a:ext cx="6797918" cy="5838209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017" y="1431450"/>
            <a:ext cx="4000639" cy="4679118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FB3A-7E9E-4380-9381-6FCA87FBB41A}" type="datetime1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60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3494" y="4788378"/>
            <a:ext cx="7296150" cy="565297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3494" y="611216"/>
            <a:ext cx="7296150" cy="4104323"/>
          </a:xfrm>
        </p:spPr>
        <p:txBody>
          <a:bodyPr/>
          <a:lstStyle>
            <a:lvl1pPr marL="0" indent="0">
              <a:buNone/>
              <a:defRPr sz="3900"/>
            </a:lvl1pPr>
            <a:lvl2pPr marL="553898" indent="0">
              <a:buNone/>
              <a:defRPr sz="3400"/>
            </a:lvl2pPr>
            <a:lvl3pPr marL="1107796" indent="0">
              <a:buNone/>
              <a:defRPr sz="2900"/>
            </a:lvl3pPr>
            <a:lvl4pPr marL="1661693" indent="0">
              <a:buNone/>
              <a:defRPr sz="2400"/>
            </a:lvl4pPr>
            <a:lvl5pPr marL="2215591" indent="0">
              <a:buNone/>
              <a:defRPr sz="2400"/>
            </a:lvl5pPr>
            <a:lvl6pPr marL="2769489" indent="0">
              <a:buNone/>
              <a:defRPr sz="2400"/>
            </a:lvl6pPr>
            <a:lvl7pPr marL="3323387" indent="0">
              <a:buNone/>
              <a:defRPr sz="2400"/>
            </a:lvl7pPr>
            <a:lvl8pPr marL="3877285" indent="0">
              <a:buNone/>
              <a:defRPr sz="2400"/>
            </a:lvl8pPr>
            <a:lvl9pPr marL="4431182" indent="0">
              <a:buNone/>
              <a:defRPr sz="24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3494" y="5353673"/>
            <a:ext cx="7296150" cy="802814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8CCBA-1514-4E9E-888A-807450F810B0}" type="datetime1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425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8016" y="273939"/>
            <a:ext cx="10944225" cy="1140090"/>
          </a:xfrm>
          <a:prstGeom prst="rect">
            <a:avLst/>
          </a:prstGeom>
        </p:spPr>
        <p:txBody>
          <a:bodyPr vert="horz" lIns="110780" tIns="55390" rIns="110780" bIns="5539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8016" y="1596127"/>
            <a:ext cx="10944225" cy="4514439"/>
          </a:xfrm>
          <a:prstGeom prst="rect">
            <a:avLst/>
          </a:prstGeom>
        </p:spPr>
        <p:txBody>
          <a:bodyPr vert="horz" lIns="110780" tIns="55390" rIns="110780" bIns="5539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8013" y="6340169"/>
            <a:ext cx="2837392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fld id="{170EDEE7-370E-499F-B978-ABF387098974}" type="datetime1">
              <a:rPr lang="ko-KR" altLang="en-US" smtClean="0"/>
              <a:t>2019-04-10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54752" y="6340169"/>
            <a:ext cx="3850746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14849" y="6340169"/>
            <a:ext cx="2837392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C:\Users\user\Downloads\logo-02.png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93" y="251917"/>
            <a:ext cx="1944216" cy="2880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773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107796" rtl="0" eaLnBrk="1" latinLnBrk="1" hangingPunct="1">
        <a:spcBef>
          <a:spcPct val="0"/>
        </a:spcBef>
        <a:buNone/>
        <a:defRPr sz="53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j-cs"/>
        </a:defRPr>
      </a:lvl1pPr>
    </p:titleStyle>
    <p:bodyStyle>
      <a:lvl1pPr marL="415423" indent="-415423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39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1pPr>
      <a:lvl2pPr marL="900084" indent="-346186" algn="l" defTabSz="1107796" rtl="0" eaLnBrk="1" latinLnBrk="1" hangingPunct="1">
        <a:spcBef>
          <a:spcPct val="20000"/>
        </a:spcBef>
        <a:buFont typeface="Arial" panose="020B0604020202020204" pitchFamily="34" charset="0"/>
        <a:buChar char="–"/>
        <a:defRPr sz="3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2pPr>
      <a:lvl3pPr marL="1384745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3pPr>
      <a:lvl4pPr marL="1938642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4pPr>
      <a:lvl5pPr marL="2492540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5pPr>
      <a:lvl6pPr marL="3046438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336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54234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08131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3898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07796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61693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15591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9489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23387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77285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31182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5549" y="1835358"/>
            <a:ext cx="10283475" cy="973636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r>
              <a:rPr lang="en-US" altLang="ko-KR" sz="2800" dirty="0">
                <a:latin typeface="Noto Sans CJK KR Black" pitchFamily="34" charset="-127"/>
                <a:ea typeface="Noto Sans CJK KR Black" pitchFamily="34" charset="-127"/>
              </a:rPr>
              <a:t>Part3. </a:t>
            </a:r>
            <a:r>
              <a:rPr lang="ko-KR" altLang="en-US" sz="2800" dirty="0">
                <a:latin typeface="Noto Sans CJK KR Black" pitchFamily="34" charset="-127"/>
                <a:ea typeface="Noto Sans CJK KR Black" pitchFamily="34" charset="-127"/>
              </a:rPr>
              <a:t>선형</a:t>
            </a:r>
            <a:r>
              <a:rPr lang="en-US" altLang="ko-KR" sz="2800" dirty="0">
                <a:latin typeface="Noto Sans CJK KR Black" pitchFamily="34" charset="-127"/>
                <a:ea typeface="Noto Sans CJK KR Black" pitchFamily="34" charset="-127"/>
              </a:rPr>
              <a:t>/</a:t>
            </a:r>
            <a:r>
              <a:rPr lang="ko-KR" altLang="en-US" sz="2800" dirty="0">
                <a:latin typeface="Noto Sans CJK KR Black" pitchFamily="34" charset="-127"/>
                <a:ea typeface="Noto Sans CJK KR Black" pitchFamily="34" charset="-127"/>
              </a:rPr>
              <a:t>비선형</a:t>
            </a:r>
            <a:r>
              <a:rPr lang="en-US" altLang="ko-KR" sz="2800" dirty="0">
                <a:latin typeface="Noto Sans CJK KR Black" pitchFamily="34" charset="-127"/>
                <a:ea typeface="Noto Sans CJK KR Black" pitchFamily="34" charset="-127"/>
              </a:rPr>
              <a:t>/</a:t>
            </a:r>
            <a:r>
              <a:rPr lang="ko-KR" altLang="en-US" sz="2800" dirty="0" err="1">
                <a:latin typeface="Noto Sans CJK KR Black" pitchFamily="34" charset="-127"/>
                <a:ea typeface="Noto Sans CJK KR Black" pitchFamily="34" charset="-127"/>
              </a:rPr>
              <a:t>다변량</a:t>
            </a:r>
            <a:r>
              <a:rPr lang="ko-KR" altLang="en-US" sz="2800" dirty="0">
                <a:latin typeface="Noto Sans CJK KR Black" pitchFamily="34" charset="-127"/>
                <a:ea typeface="Noto Sans CJK KR Black" pitchFamily="34" charset="-127"/>
              </a:rPr>
              <a:t> 시계열 모델 이해</a:t>
            </a:r>
            <a:endParaRPr lang="en-US" altLang="ko-KR" sz="2800" dirty="0">
              <a:latin typeface="Noto Sans CJK KR Black" pitchFamily="34" charset="-127"/>
              <a:ea typeface="Noto Sans CJK KR Black" pitchFamily="34" charset="-127"/>
            </a:endParaRPr>
          </a:p>
          <a:p>
            <a:pPr marL="685800" indent="-685800">
              <a:buFontTx/>
              <a:buChar char="-"/>
            </a:pPr>
            <a:r>
              <a:rPr lang="en-US" altLang="ko-KR" sz="2800" dirty="0">
                <a:latin typeface="Noto Sans CJK KR Black" pitchFamily="34" charset="-127"/>
                <a:ea typeface="Noto Sans CJK KR Black" pitchFamily="34" charset="-127"/>
              </a:rPr>
              <a:t>7</a:t>
            </a:r>
            <a:r>
              <a:rPr lang="ko-KR" altLang="en-US" sz="2800" dirty="0" err="1">
                <a:latin typeface="Noto Sans CJK KR Black" pitchFamily="34" charset="-127"/>
                <a:ea typeface="Noto Sans CJK KR Black" pitchFamily="34" charset="-127"/>
              </a:rPr>
              <a:t>회차</a:t>
            </a:r>
            <a:r>
              <a:rPr lang="en-US" altLang="ko-KR" sz="2800" dirty="0">
                <a:latin typeface="Noto Sans CJK KR Black" pitchFamily="34" charset="-127"/>
                <a:ea typeface="Noto Sans CJK KR Black" pitchFamily="34" charset="-127"/>
              </a:rPr>
              <a:t>: </a:t>
            </a:r>
            <a:r>
              <a:rPr lang="ko-KR" altLang="en-US" sz="2800" dirty="0">
                <a:latin typeface="Noto Sans CJK KR Black" pitchFamily="34" charset="-127"/>
                <a:ea typeface="Noto Sans CJK KR Black" pitchFamily="34" charset="-127"/>
              </a:rPr>
              <a:t>시계열 </a:t>
            </a:r>
            <a:r>
              <a:rPr lang="en-US" altLang="ko-KR" sz="2800" dirty="0">
                <a:latin typeface="Noto Sans CJK KR Black" pitchFamily="34" charset="-127"/>
                <a:ea typeface="Noto Sans CJK KR Black" pitchFamily="34" charset="-127"/>
              </a:rPr>
              <a:t>“</a:t>
            </a:r>
            <a:r>
              <a:rPr lang="ko-KR" altLang="en-US" sz="2800" dirty="0">
                <a:latin typeface="Noto Sans CJK KR Black" pitchFamily="34" charset="-127"/>
                <a:ea typeface="Noto Sans CJK KR Black" pitchFamily="34" charset="-127"/>
              </a:rPr>
              <a:t>비선형</a:t>
            </a:r>
            <a:r>
              <a:rPr lang="en-US" altLang="ko-KR" sz="2800" dirty="0">
                <a:latin typeface="Noto Sans CJK KR Black" pitchFamily="34" charset="-127"/>
                <a:ea typeface="Noto Sans CJK KR Black" pitchFamily="34" charset="-127"/>
              </a:rPr>
              <a:t>/</a:t>
            </a:r>
            <a:r>
              <a:rPr lang="ko-KR" altLang="en-US" sz="2800" dirty="0" err="1">
                <a:latin typeface="Noto Sans CJK KR Black" pitchFamily="34" charset="-127"/>
                <a:ea typeface="Noto Sans CJK KR Black" pitchFamily="34" charset="-127"/>
              </a:rPr>
              <a:t>다변량</a:t>
            </a:r>
            <a:r>
              <a:rPr lang="ko-KR" altLang="en-US" sz="2800" dirty="0">
                <a:latin typeface="Noto Sans CJK KR Black" pitchFamily="34" charset="-127"/>
                <a:ea typeface="Noto Sans CJK KR Black" pitchFamily="34" charset="-127"/>
              </a:rPr>
              <a:t> 시계열분석</a:t>
            </a:r>
            <a:r>
              <a:rPr lang="en-US" altLang="ko-KR" sz="2800" dirty="0">
                <a:latin typeface="Noto Sans CJK KR Black" pitchFamily="34" charset="-127"/>
                <a:ea typeface="Noto Sans CJK KR Black" pitchFamily="34" charset="-127"/>
              </a:rPr>
              <a:t>”</a:t>
            </a:r>
            <a:r>
              <a:rPr lang="ko-KR" altLang="en-US" sz="2800" dirty="0">
                <a:latin typeface="Noto Sans CJK KR Black" pitchFamily="34" charset="-127"/>
                <a:ea typeface="Noto Sans CJK KR Black" pitchFamily="34" charset="-127"/>
              </a:rPr>
              <a:t> 완성</a:t>
            </a:r>
            <a:endParaRPr lang="en-US" altLang="ko-KR" sz="2800" dirty="0">
              <a:latin typeface="Noto Sans CJK KR Black" pitchFamily="34" charset="-127"/>
              <a:ea typeface="Noto Sans CJK KR Black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7949" y="4081911"/>
            <a:ext cx="10131075" cy="850526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r"/>
            <a:r>
              <a:rPr lang="en-US" altLang="ko-KR" sz="2400" dirty="0">
                <a:latin typeface="Noto Sans CJK KR Medium" pitchFamily="34" charset="-127"/>
                <a:ea typeface="Noto Sans CJK KR Medium" pitchFamily="34" charset="-127"/>
              </a:rPr>
              <a:t>2019.04.13.</a:t>
            </a:r>
          </a:p>
          <a:p>
            <a:pPr algn="r"/>
            <a:r>
              <a:rPr lang="ko-KR" altLang="en-US" sz="2400" dirty="0">
                <a:latin typeface="Noto Sans CJK KR Medium" pitchFamily="34" charset="-127"/>
                <a:ea typeface="Noto Sans CJK KR Medium" pitchFamily="34" charset="-127"/>
              </a:rPr>
              <a:t>김경원</a:t>
            </a:r>
            <a:r>
              <a:rPr lang="en-US" altLang="ko-KR" sz="2400" dirty="0">
                <a:latin typeface="Noto Sans CJK KR Medium" pitchFamily="34" charset="-127"/>
                <a:ea typeface="Noto Sans CJK KR Medium" pitchFamily="34" charset="-127"/>
              </a:rPr>
              <a:t>(cheonbi@snu.ac.kr)</a:t>
            </a:r>
          </a:p>
        </p:txBody>
      </p:sp>
    </p:spTree>
    <p:extLst>
      <p:ext uri="{BB962C8B-B14F-4D97-AF65-F5344CB8AC3E}">
        <p14:creationId xmlns:p14="http://schemas.microsoft.com/office/powerpoint/2010/main" val="3888216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비선형 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4CF07F9-1E23-4471-A1F6-BFEAC7BBA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762" y="2196133"/>
            <a:ext cx="732472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99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비선형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0BADCE4-556E-44EC-8FA4-5AE13BFC3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013" y="0"/>
            <a:ext cx="6569960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279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비선형 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F0D0A65-7FFC-497B-9EB6-B25D49DFF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275" y="2039144"/>
            <a:ext cx="75057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922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비선형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11D8933-3D14-4279-A07A-561F280A5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901" y="472281"/>
            <a:ext cx="7686675" cy="58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143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비선형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61E3FEC-2A55-4607-B1E3-250FD0636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8037" y="0"/>
            <a:ext cx="6401711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608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비선형 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F231408-1984-4E81-AFFF-C1F6A7609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500" y="1692077"/>
            <a:ext cx="695325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544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비선형 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2FBE3BC-84C1-4DFF-AAD0-1FE835755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412" y="1751100"/>
            <a:ext cx="7591425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735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비선형 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3DC1CBA-D634-4BF5-B5A4-FBBA7FF22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887" y="1970038"/>
            <a:ext cx="761047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963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비선형 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71F46B8-07FC-4DC0-BE0E-549DCFA67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162" y="1977231"/>
            <a:ext cx="778192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668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비선형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E86FCB7-AA24-4A9D-8AFD-63BBFD1D8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909" y="207522"/>
            <a:ext cx="7477125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597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강의순서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(Part3: 8</a:t>
            </a:r>
            <a:r>
              <a:rPr lang="ko-KR" alt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회차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)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713C949-AD35-4B60-AAD5-0F5501388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162" y="1458913"/>
            <a:ext cx="3971925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7548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비선형 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DC347AF-F364-4D64-8C6C-C79868ACB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987" y="1661163"/>
            <a:ext cx="601027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1601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비선형 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D1F1CC4-746C-4D6A-A8AF-79C55B864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787" y="1544345"/>
            <a:ext cx="7686675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5814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비선형 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9743928-249A-4EBD-BA51-4B639D247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562" y="2052117"/>
            <a:ext cx="74771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9922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비선형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E941B2A-3C16-4843-893B-887AC459B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3941" y="0"/>
            <a:ext cx="7259152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523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비선형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1C9B62D-B75B-4F4A-9F49-070DDF7C9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7957" y="0"/>
            <a:ext cx="6601119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6167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비선형 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A6C99E8-84A8-411E-9550-CD069DEC1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812" y="1908101"/>
            <a:ext cx="728662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3527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비선형 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C7BC657-5431-491D-BBE8-824046DE1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100" y="2052117"/>
            <a:ext cx="725805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1776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다변량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A5C9009-AE75-455B-A1F9-703D04600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512" y="1980109"/>
            <a:ext cx="67532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963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다변량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2BD7914-B73F-471A-842E-CF9A98012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5164" y="0"/>
            <a:ext cx="6504619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3841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다변량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E7C4D17-708F-4947-9CB7-1D2063DFB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850" y="1836093"/>
            <a:ext cx="973455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827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2135" y="855851"/>
            <a:ext cx="11082606" cy="203132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Part3: 8</a:t>
            </a:r>
            <a:r>
              <a:rPr lang="ko-KR" altLang="en-US" sz="4400" dirty="0" err="1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회차</a:t>
            </a:r>
            <a:r>
              <a:rPr lang="ko-KR" altLang="en-US" sz="4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강의의 목적</a:t>
            </a:r>
            <a:r>
              <a:rPr lang="en-US" altLang="ko-KR" sz="4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</a:t>
            </a:r>
          </a:p>
          <a:p>
            <a:endParaRPr lang="en-US" altLang="ko-KR" sz="4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r>
              <a:rPr lang="en-US" altLang="ko-KR" sz="4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“</a:t>
            </a:r>
            <a:r>
              <a:rPr lang="ko-KR" altLang="en-US" sz="4400" dirty="0">
                <a:solidFill>
                  <a:schemeClr val="bg1"/>
                </a:solidFill>
                <a:latin typeface="Noto Sans CJK KR Black" pitchFamily="34" charset="-127"/>
                <a:ea typeface="Noto Sans CJK KR Black" pitchFamily="34" charset="-127"/>
              </a:rPr>
              <a:t>비선형</a:t>
            </a:r>
            <a:r>
              <a:rPr lang="en-US" altLang="ko-KR" sz="4400" dirty="0">
                <a:solidFill>
                  <a:schemeClr val="bg1"/>
                </a:solidFill>
                <a:latin typeface="Noto Sans CJK KR Black" pitchFamily="34" charset="-127"/>
                <a:ea typeface="Noto Sans CJK KR Black" pitchFamily="34" charset="-127"/>
              </a:rPr>
              <a:t>/</a:t>
            </a:r>
            <a:r>
              <a:rPr lang="ko-KR" altLang="en-US" sz="4400" dirty="0" err="1">
                <a:solidFill>
                  <a:schemeClr val="bg1"/>
                </a:solidFill>
                <a:latin typeface="Noto Sans CJK KR Black" pitchFamily="34" charset="-127"/>
                <a:ea typeface="Noto Sans CJK KR Black" pitchFamily="34" charset="-127"/>
              </a:rPr>
              <a:t>다변량</a:t>
            </a:r>
            <a:r>
              <a:rPr lang="ko-KR" altLang="en-US" sz="4400" dirty="0">
                <a:solidFill>
                  <a:schemeClr val="bg1"/>
                </a:solidFill>
                <a:latin typeface="Noto Sans CJK KR Black" pitchFamily="34" charset="-127"/>
                <a:ea typeface="Noto Sans CJK KR Black" pitchFamily="34" charset="-127"/>
              </a:rPr>
              <a:t> 시계열분석 완성</a:t>
            </a:r>
            <a:r>
              <a:rPr lang="en-US" altLang="ko-KR" sz="4400" dirty="0">
                <a:solidFill>
                  <a:schemeClr val="bg1"/>
                </a:solidFill>
                <a:latin typeface="Noto Sans CJK KR Black" pitchFamily="34" charset="-127"/>
                <a:ea typeface="Noto Sans CJK KR Black" pitchFamily="34" charset="-127"/>
              </a:rPr>
              <a:t>”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91023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다변량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4C44B78-53E1-4DCC-B530-04C578725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909" y="0"/>
            <a:ext cx="7697885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4811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다변량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2AC9117-458F-4CDF-B53F-28194144D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100" y="2686844"/>
            <a:ext cx="725805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2825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다변량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8562A85-5166-47CB-9A1A-EBA202036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400" y="1980109"/>
            <a:ext cx="702945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9553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다변량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72FA8AA-8FE8-41E4-95F4-404E0F15A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687" y="1620745"/>
            <a:ext cx="928687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6734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97199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다변량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시계열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ED80CE0-B681-46B3-8C9A-F3DC74F22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929" y="0"/>
            <a:ext cx="9082321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012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다변량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D76C1BD-C787-4503-8BA4-3F5987C11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350" y="1499731"/>
            <a:ext cx="1011555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1414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60250" cy="6840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5509" y="2673109"/>
            <a:ext cx="10131075" cy="1035192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r>
              <a:rPr lang="ko-KR" altLang="en-US" sz="6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감사합니다</a:t>
            </a:r>
            <a:r>
              <a:rPr lang="en-US" altLang="ko-KR" sz="6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4495949" y="3105157"/>
            <a:ext cx="6172413" cy="0"/>
          </a:xfrm>
          <a:prstGeom prst="line">
            <a:avLst/>
          </a:prstGeom>
          <a:ln w="3175">
            <a:solidFill>
              <a:srgbClr val="F22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 descr="C:\Users\user\Downloads\logo-02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062" y="2799278"/>
            <a:ext cx="2216522" cy="3329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3919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비선형 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30A6EF7-58C5-4D7F-A65B-D28696937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362" y="1626387"/>
            <a:ext cx="686752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878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비선형 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CDFEFD-51E2-4FE8-80B2-36EE1ABF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212" y="1879687"/>
            <a:ext cx="545782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57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비선형 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4F342A0-24A8-4717-98C4-31796BF01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500" y="2158206"/>
            <a:ext cx="695325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678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비선형 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F6B64E0-368A-4627-BBA6-363168172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150" y="1980109"/>
            <a:ext cx="569595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244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비선형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58FEBEB-79BC-40DC-B99B-C7637E7F2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917" y="240743"/>
            <a:ext cx="7543800" cy="649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458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비선형 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54BA5C1-E156-45DA-A5CB-F79F3462B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50" y="1702616"/>
            <a:ext cx="600075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698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25767</TotalTime>
  <Words>231</Words>
  <Application>Microsoft Office PowerPoint</Application>
  <PresentationFormat>사용자 지정</PresentationFormat>
  <Paragraphs>76</Paragraphs>
  <Slides>36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2" baseType="lpstr">
      <vt:lpstr>Arial</vt:lpstr>
      <vt:lpstr>Noto Sans CJK KR Black</vt:lpstr>
      <vt:lpstr>Noto Sans CJK KR Bold</vt:lpstr>
      <vt:lpstr>맑은 고딕</vt:lpstr>
      <vt:lpstr>Noto Sans CJK KR Medium</vt:lpstr>
      <vt:lpstr>Office 테마</vt:lpstr>
      <vt:lpstr>PowerPoint 프레젠테이션</vt:lpstr>
      <vt:lpstr>강의순서(Part3: 8회차) </vt:lpstr>
      <vt:lpstr>PowerPoint 프레젠테이션</vt:lpstr>
      <vt:lpstr>1. 비선형 시계열 알고리즘</vt:lpstr>
      <vt:lpstr>1. 비선형 시계열 알고리즘</vt:lpstr>
      <vt:lpstr>1. 비선형 시계열 알고리즘</vt:lpstr>
      <vt:lpstr>1. 비선형 시계열 알고리즘</vt:lpstr>
      <vt:lpstr>1. 비선형  시계열 알고리즘</vt:lpstr>
      <vt:lpstr>1. 비선형 시계열 알고리즘</vt:lpstr>
      <vt:lpstr>1. 비선형 시계열 알고리즘</vt:lpstr>
      <vt:lpstr>1. 비선형  시계열 알고리즘</vt:lpstr>
      <vt:lpstr>1. 비선형 시계열 알고리즘</vt:lpstr>
      <vt:lpstr>1. 비선형  시계열 알고리즘</vt:lpstr>
      <vt:lpstr>1. 비선형  시계열 알고리즘</vt:lpstr>
      <vt:lpstr>1. 비선형 시계열 알고리즘</vt:lpstr>
      <vt:lpstr>1. 비선형 시계열 알고리즘</vt:lpstr>
      <vt:lpstr>1. 비선형 시계열 알고리즘</vt:lpstr>
      <vt:lpstr>1. 비선형 시계열 알고리즘</vt:lpstr>
      <vt:lpstr>1. 비선형  시계열 알고리즘</vt:lpstr>
      <vt:lpstr>1. 비선형 시계열 알고리즘</vt:lpstr>
      <vt:lpstr>1. 비선형 시계열 알고리즘</vt:lpstr>
      <vt:lpstr>1. 비선형 시계열 알고리즘</vt:lpstr>
      <vt:lpstr>1. 비선형  시계열 알고리즘</vt:lpstr>
      <vt:lpstr>1. 비선형  시계열 알고리즘</vt:lpstr>
      <vt:lpstr>1. 비선형 시계열 알고리즘</vt:lpstr>
      <vt:lpstr>1. 비선형 시계열 알고리즘</vt:lpstr>
      <vt:lpstr>2. 다변량 시계열 알고리즘</vt:lpstr>
      <vt:lpstr>2. 다변량  시계열 알고리즘</vt:lpstr>
      <vt:lpstr>2. 다변량 시계열 알고리즘</vt:lpstr>
      <vt:lpstr>2. 다변량  시계열 알고리즘</vt:lpstr>
      <vt:lpstr>2. 다변량 시계열 알고리즘</vt:lpstr>
      <vt:lpstr>2. 다변량 시계열 알고리즘</vt:lpstr>
      <vt:lpstr>2. 다변량 시계열 알고리즘</vt:lpstr>
      <vt:lpstr>2. 다변량  시계열  알고리즘</vt:lpstr>
      <vt:lpstr>2. 다변량 시계열 알고리즘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이샘</dc:creator>
  <cp:lastModifiedBy>KK</cp:lastModifiedBy>
  <cp:revision>3144</cp:revision>
  <cp:lastPrinted>2017-06-28T02:15:48Z</cp:lastPrinted>
  <dcterms:created xsi:type="dcterms:W3CDTF">2015-02-06T05:35:23Z</dcterms:created>
  <dcterms:modified xsi:type="dcterms:W3CDTF">2019-04-10T14:03:50Z</dcterms:modified>
</cp:coreProperties>
</file>