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sldMasterIdLst>
    <p:sldMasterId id="2147483670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5" r:id="rId27"/>
    <p:sldId id="266" r:id="rId28"/>
    <p:sldId id="268" r:id="rId29"/>
    <p:sldId id="269" r:id="rId30"/>
    <p:sldId id="27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9426B28-6CAC-44F9-B93A-CACFB8D5527F}">
          <p14:sldIdLst>
            <p14:sldId id="256"/>
            <p14:sldId id="257"/>
            <p14:sldId id="258"/>
            <p14:sldId id="259"/>
            <p14:sldId id="260"/>
          </p14:sldIdLst>
        </p14:section>
        <p14:section name="제목 없는 구역" id="{570DB3A9-21E7-4313-B554-B5F61E122351}">
          <p14:sldIdLst>
            <p14:sldId id="261"/>
            <p14:sldId id="262"/>
            <p14:sldId id="263"/>
            <p14:sldId id="265"/>
            <p14:sldId id="266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0" orient="horz" pos="2153" userDrawn="1">
          <p15:clr>
            <a:srgbClr val="A4A3A4"/>
          </p15:clr>
        </p15:guide>
        <p15:guide id="1" pos="38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96" y="462"/>
      </p:cViewPr>
      <p:guideLst>
        <p:guide orient="horz" pos="2153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3" Type="http://schemas.openxmlformats.org/officeDocument/2006/relationships/viewProps" Target="viewProps.xml"></Relationship><Relationship Id="rId34" Type="http://schemas.openxmlformats.org/officeDocument/2006/relationships/presProps" Target="presProps.xml"></Relationship></Relationships>
</file>

<file path=ppt/diagrams/colors1.xml><?xml version="1.0" encoding="utf-8"?>
<dgm:colors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colors/fill_1" minVer="http://schemas.openxmlformats.org/drawingml/2006/diagram">
  <dgm:title val="Fill - Accent 1"/>
  <dgm:title lang="ko-KR" val="채우기 - 강조색 1"/>
  <dgm:desc val=""/>
  <dgm:catLst>
    <dgm:cat type="fill" pri="111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colors/fill_1" minVer="http://schemas.openxmlformats.org/drawingml/2006/diagram">
  <dgm:title val="Fill - Accent 1"/>
  <dgm:title lang="ko-KR" val="채우기 - 강조색 1"/>
  <dgm:desc val=""/>
  <dgm:catLst>
    <dgm:cat type="fill" pri="111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colors/fill_1" minVer="http://schemas.openxmlformats.org/drawingml/2006/diagram">
  <dgm:title val="Fill - Accent 1"/>
  <dgm:title lang="ko-KR" val="채우기 - 강조색 1"/>
  <dgm:desc val=""/>
  <dgm:catLst>
    <dgm:cat type="fill" pri="111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colors/fill_1" minVer="http://schemas.openxmlformats.org/drawingml/2006/diagram">
  <dgm:title val="Fill - Accent 1"/>
  <dgm:title lang="ko-KR" val="채우기 - 강조색 1"/>
  <dgm:desc val=""/>
  <dgm:catLst>
    <dgm:cat type="fill" pri="111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colors/fill_1" minVer="http://schemas.openxmlformats.org/drawingml/2006/diagram">
  <dgm:title val="Fill - Accent 1"/>
  <dgm:title lang="ko-KR" val="채우기 - 강조색 1"/>
  <dgm:desc val=""/>
  <dgm:catLst>
    <dgm:cat type="fill" pri="111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colors/fill_1" minVer="http://schemas.openxmlformats.org/drawingml/2006/diagram">
  <dgm:title val="Fill - Accent 1"/>
  <dgm:title lang="ko-KR" val="채우기 - 강조색 1"/>
  <dgm:desc val=""/>
  <dgm:catLst>
    <dgm:cat type="fill" pri="111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gm:ptLst>
    <dgm:pt modelId="{E67F1452-0592-4FE2-9A9B-48FBD2F841C6}" type="doc">
      <dgm:prSet loTypeId="urn:hancom.com/office/diagram/2020/3/layout/vProcess_1" loCatId="process" qsTypeId="urn:hancom.com/office/diagram/2020/4/quickstyle/fill_1" qsCatId="simple" csTypeId="urn:hancom.com/office/diagram/2020/4/colors/fill_1" csCatId="fill" phldr="1"/>
      <dgm:spPr/>
      <dgm:t>
        <a:bodyPr/>
        <a:lstStyle/>
        <a:p>
          <a:pPr latinLnBrk="1"/>
          <a:endParaRPr lang="ko-KR" altLang="en-US"/>
        </a:p>
      </dgm:t>
    </dgm:pt>
    <dgm:pt modelId="{52F8A8DB-7C7F-4D58-896C-D01E35FB6F24}">
      <dgm:prSet phldrT="[내용]" phldr="0"/>
      <dgm:spPr/>
      <dgm:t>
        <a:bodyPr/>
        <a:lstStyle/>
        <a:p>
          <a:pPr latinLnBrk="1"/>
          <a:r>
            <a:rPr lang="ko-KR" altLang="en-US"/>
            <a:t>프로그램 실행</a:t>
          </a:r>
          <a:endParaRPr lang="ko-KR" altLang="en-US"/>
        </a:p>
      </dgm:t>
    </dgm:pt>
    <dgm:pt modelId="{573967B0-CFE4-42D4-A69A-A141CBC7652E}" type="parTrans" cxnId="{BC8E6E56-A6C3-48F8-B04B-5AEF3232C57F}"/>
    <dgm:pt modelId="{E4924406-5853-4F6F-A91E-0F6E090D617E}" type="sibTrans" cxnId="{BC8E6E56-A6C3-48F8-B04B-5AEF3232C57F}"/>
    <dgm:pt modelId="{4C370155-AEC9-4685-BBC7-F6AA12653143}">
      <dgm:prSet phldrT="[내용]" phldr="0"/>
      <dgm:spPr/>
      <dgm:t>
        <a:bodyPr/>
        <a:lstStyle/>
        <a:p>
          <a:pPr latinLnBrk="1"/>
          <a:r>
            <a:rPr lang="ko-KR" altLang="en-US"/>
            <a:t>users.txt - 사용자 정보 booklist.txt 도서 파일</a:t>
          </a:r>
          <a:endParaRPr lang="ko-KR" altLang="en-US"/>
        </a:p>
      </dgm:t>
    </dgm:pt>
    <dgm:pt modelId="{7D42F868-A168-462C-BB67-F65265A06FC2}" type="parTrans" cxnId="{FA608903-3D53-45D6-89FF-07A797C539CB}"/>
    <dgm:pt modelId="{F24C4A1F-231A-4F0F-B7DA-A730ADFD27DE}" type="sibTrans" cxnId="{FA608903-3D53-45D6-89FF-07A797C539CB}"/>
    <dgm:pt modelId="{01C8CCC7-34AB-44E4-8FDA-D589FE479053}">
      <dgm:prSet phldrT="[내용]" phldr="0"/>
      <dgm:spPr/>
      <dgm:t>
        <a:bodyPr/>
        <a:lstStyle/>
        <a:p>
          <a:pPr latinLnBrk="1"/>
          <a:r>
            <a:rPr lang="ko-KR" altLang="en-US"/>
            <a:t>도서 프로그램 로그인</a:t>
          </a:r>
          <a:endParaRPr lang="ko-KR" altLang="en-US"/>
        </a:p>
      </dgm:t>
    </dgm:pt>
    <dgm:pt modelId="{66F05E80-5E1A-4C9D-A307-4B79081782AE}" type="parTrans" cxnId="{99C5E1BF-47AA-403C-87FD-9738C3557559}"/>
    <dgm:pt modelId="{17AE76F1-FEB8-4B89-B4DE-10EE48453D25}" type="sibTrans" cxnId="{99C5E1BF-47AA-403C-87FD-9738C3557559}"/>
    <dgm:pt modelId="{F97B028A-9851-4C76-8A31-2347987C7266}" type="pres">
      <dgm:prSet presAssocID="{E67F1452-0592-4FE2-9A9B-48FBD2F841C6}" presName="outerComposite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BA21A3-7CDE-45AE-A7A5-98A96F3BA38A}" type="pres">
      <dgm:prSet presAssocID="{E67F1452-0592-4FE2-9A9B-48FBD2F841C6}" presName="dummyMaxCanvas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66C2EDC8-30ED-4B64-A6DF-2313BD507C9A}" type="pres">
      <dgm:prSet presAssocID="{E67F1452-0592-4FE2-9A9B-48FBD2F841C6}" presName="ThreeNodes_1" presStyleLbl="node1" presStyleIdx="0" presStyleCnt="3" custScaleX="93960" custScaleY="100000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27447B-3134-4C64-A4B6-F87E17EEE166}" type="pres">
      <dgm:prSet presAssocID="{E67F1452-0592-4FE2-9A9B-48FBD2F841C6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9EE813-51ED-498E-A85C-FACAE6C1F8D0}" type="pres">
      <dgm:prSet presAssocID="{E67F1452-0592-4FE2-9A9B-48FBD2F841C6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567C8F-7246-418A-B380-60F0A5A001EF}" type="pres">
      <dgm:prSet presAssocID="{E67F1452-0592-4FE2-9A9B-48FBD2F841C6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1C0919-05A6-4823-B917-9F49FA5F35BD}" type="pres">
      <dgm:prSet presAssocID="{E67F1452-0592-4FE2-9A9B-48FBD2F841C6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5FA7E3-ED65-49EC-AF9D-D44B4A0A0BD2}" type="pres">
      <dgm:prSet presAssocID="{E67F1452-0592-4FE2-9A9B-48FBD2F841C6}" presName="ThreeNodes_1_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C78B48-30EC-4DDE-BA93-ED00FAF25283}" type="pres">
      <dgm:prSet presAssocID="{E67F1452-0592-4FE2-9A9B-48FBD2F841C6}" presName="ThreeNodes_2_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00D4C0-CADE-492E-82D5-A8DC43F5CDA4}" type="pres">
      <dgm:prSet presAssocID="{E67F1452-0592-4FE2-9A9B-48FBD2F841C6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C8E6E56-A6C3-48F8-B04B-5AEF3232C57F}" srcId="{E67F1452-0592-4FE2-9A9B-48FBD2F841C6}" destId="{52F8A8DB-7C7F-4D58-896C-D01E35FB6F24}" srcOrd="0" destOrd="0" parTransId="{573967B0-CFE4-42D4-A69A-A141CBC7652E}" sibTransId="{E4924406-5853-4F6F-A91E-0F6E090D617E}"/>
    <dgm:cxn modelId="{FA608903-3D53-45D6-89FF-07A797C539CB}" srcId="{E67F1452-0592-4FE2-9A9B-48FBD2F841C6}" destId="{4C370155-AEC9-4685-BBC7-F6AA12653143}" srcOrd="1" destOrd="0" parTransId="{7D42F868-A168-462C-BB67-F65265A06FC2}" sibTransId="{F24C4A1F-231A-4F0F-B7DA-A730ADFD27DE}"/>
    <dgm:cxn modelId="{99C5E1BF-47AA-403C-87FD-9738C3557559}" srcId="{E67F1452-0592-4FE2-9A9B-48FBD2F841C6}" destId="{01C8CCC7-34AB-44E4-8FDA-D589FE479053}" srcOrd="2" destOrd="0" parTransId="{66F05E80-5E1A-4C9D-A307-4B79081782AE}" sibTransId="{17AE76F1-FEB8-4B89-B4DE-10EE48453D25}"/>
    <dgm:cxn modelId="{7CAFF103-778B-4169-AE04-24124D10B280}" type="presParOf" srcId="{F97B028A-9851-4C76-8A31-2347987C7266}" destId="{CEBA21A3-7CDE-45AE-A7A5-98A96F3BA38A}" srcOrd="0" destOrd="0" presId="urn:hancom.com/office/diagram/2020/3/layout/vProcess_1"/>
    <dgm:cxn modelId="{2AB3E12B-AFB8-48AD-9B87-12CFF209520F}" type="presParOf" srcId="{F97B028A-9851-4C76-8A31-2347987C7266}" destId="{66C2EDC8-30ED-4B64-A6DF-2313BD507C9A}" srcOrd="1" destOrd="0" presId="urn:hancom.com/office/diagram/2020/3/layout/vProcess_1"/>
    <dgm:cxn modelId="{F43BFD6D-666D-4AFE-B716-5B5B233ABE90}" type="presParOf" srcId="{F97B028A-9851-4C76-8A31-2347987C7266}" destId="{FD27447B-3134-4C64-A4B6-F87E17EEE166}" srcOrd="2" destOrd="0" presId="urn:hancom.com/office/diagram/2020/3/layout/vProcess_1"/>
    <dgm:cxn modelId="{1381ECF7-78DD-4277-BEE3-CBE3E511696E}" type="presParOf" srcId="{F97B028A-9851-4C76-8A31-2347987C7266}" destId="{979EE813-51ED-498E-A85C-FACAE6C1F8D0}" srcOrd="3" destOrd="0" presId="urn:hancom.com/office/diagram/2020/3/layout/vProcess_1"/>
    <dgm:cxn modelId="{81355829-20B7-40B8-9A6D-5C5B5B9E6243}" type="presParOf" srcId="{F97B028A-9851-4C76-8A31-2347987C7266}" destId="{83567C8F-7246-418A-B380-60F0A5A001EF}" srcOrd="4" destOrd="0" presId="urn:hancom.com/office/diagram/2020/3/layout/vProcess_1"/>
    <dgm:cxn modelId="{2D228A2C-88F2-4CAF-A100-42C453E06653}" type="presParOf" srcId="{F97B028A-9851-4C76-8A31-2347987C7266}" destId="{681C0919-05A6-4823-B917-9F49FA5F35BD}" srcOrd="5" destOrd="0" presId="urn:hancom.com/office/diagram/2020/3/layout/vProcess_1"/>
    <dgm:cxn modelId="{5372396B-A964-46C2-A1A8-3977D9B84AF6}" type="presParOf" srcId="{F97B028A-9851-4C76-8A31-2347987C7266}" destId="{4B5FA7E3-ED65-49EC-AF9D-D44B4A0A0BD2}" srcOrd="6" destOrd="0" presId="urn:hancom.com/office/diagram/2020/3/layout/vProcess_1"/>
    <dgm:cxn modelId="{87561010-EF95-4672-BAAA-2AA1BC960C30}" type="presParOf" srcId="{F97B028A-9851-4C76-8A31-2347987C7266}" destId="{15C78B48-30EC-4DDE-BA93-ED00FAF25283}" srcOrd="7" destOrd="0" presId="urn:hancom.com/office/diagram/2020/3/layout/vProcess_1"/>
    <dgm:cxn modelId="{6C7F7293-8735-422F-9151-B57BCC70B7C2}" type="presParOf" srcId="{F97B028A-9851-4C76-8A31-2347987C7266}" destId="{F000D4C0-CADE-492E-82D5-A8DC43F5CDA4}" srcOrd="8" destOrd="0" presId="urn:hancom.com/office/diagram/2020/3/layout/vProcess_1"/>
    <dgm:cxn modelId="{8C489515-A885-4214-9491-67206066C881}" type="presOf" srcId="{E67F1452-0592-4FE2-9A9B-48FBD2F841C6}" destId="{F97B028A-9851-4C76-8A31-2347987C7266}" srcOrd="0" destOrd="0" presId="urn:hancom.com/office/diagram/2020/3/layout/vProcess_1"/>
    <dgm:cxn modelId="{84A62C8F-2920-4C62-AE76-D3BB015EC3DB}" type="presOf" srcId="{52F8A8DB-7C7F-4D58-896C-D01E35FB6F24}" destId="{66C2EDC8-30ED-4B64-A6DF-2313BD507C9A}" srcOrd="0" destOrd="0" presId="urn:hancom.com/office/diagram/2020/3/layout/vProcess_1"/>
    <dgm:cxn modelId="{09295BA4-0B1D-42C2-BAC0-4CC2D52F7A78}" type="presOf" srcId="{4C370155-AEC9-4685-BBC7-F6AA12653143}" destId="{FD27447B-3134-4C64-A4B6-F87E17EEE166}" srcOrd="0" destOrd="0" presId="urn:hancom.com/office/diagram/2020/3/layout/vProcess_1"/>
    <dgm:cxn modelId="{539F85AF-0A65-4902-90F4-91127791C96F}" type="presOf" srcId="{01C8CCC7-34AB-44E4-8FDA-D589FE479053}" destId="{979EE813-51ED-498E-A85C-FACAE6C1F8D0}" srcOrd="0" destOrd="0" presId="urn:hancom.com/office/diagram/2020/3/layout/vProcess_1"/>
    <dgm:cxn modelId="{E24E3332-BD5D-4AC9-AE58-B0EC59E850F0}" type="presOf" srcId="{E4924406-5853-4F6F-A91E-0F6E090D617E}" destId="{83567C8F-7246-418A-B380-60F0A5A001EF}" srcOrd="0" destOrd="0" presId="urn:hancom.com/office/diagram/2020/3/layout/vProcess_1"/>
    <dgm:cxn modelId="{CA1D6EC2-309E-4919-A7CA-B454507EFAF0}" type="presOf" srcId="{F24C4A1F-231A-4F0F-B7DA-A730ADFD27DE}" destId="{681C0919-05A6-4823-B917-9F49FA5F35BD}" srcOrd="0" destOrd="0" presId="urn:hancom.com/office/diagram/2020/3/layout/vProcess_1"/>
    <dgm:cxn modelId="{C1FA579B-E173-4192-AF10-4334228AC609}" type="presOf" srcId="{52F8A8DB-7C7F-4D58-896C-D01E35FB6F24}" destId="{4B5FA7E3-ED65-49EC-AF9D-D44B4A0A0BD2}" srcOrd="1" destOrd="0" presId="urn:hancom.com/office/diagram/2020/3/layout/vProcess_1"/>
    <dgm:cxn modelId="{659A887A-605A-43E8-B97A-E167EFB80D76}" type="presOf" srcId="{4C370155-AEC9-4685-BBC7-F6AA12653143}" destId="{15C78B48-30EC-4DDE-BA93-ED00FAF25283}" srcOrd="1" destOrd="0" presId="urn:hancom.com/office/diagram/2020/3/layout/vProcess_1"/>
    <dgm:cxn modelId="{D1DC2ABE-FAA9-476C-BF03-BA98111478DF}" type="presOf" srcId="{01C8CCC7-34AB-44E4-8FDA-D589FE479053}" destId="{F000D4C0-CADE-492E-82D5-A8DC43F5CDA4}" srcOrd="1" destOrd="0" presId="urn:hancom.com/office/diagram/2020/3/layout/vProcess_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gm:ptLst>
    <dgm:pt modelId="{E67F1452-0592-4FE2-9A9B-48FBD2F841C6}" type="doc">
      <dgm:prSet loTypeId="urn:hancom.com/office/diagram/2020/3/layout/vProcess_1" loCatId="process" qsTypeId="urn:hancom.com/office/diagram/2020/4/quickstyle/fill_1" qsCatId="simple" csTypeId="urn:hancom.com/office/diagram/2020/4/colors/fill_1" csCatId="fill" phldr="1"/>
      <dgm:spPr/>
      <dgm:t>
        <a:bodyPr/>
        <a:lstStyle/>
        <a:p>
          <a:pPr latinLnBrk="1"/>
          <a:endParaRPr lang="ko-KR" altLang="en-US"/>
        </a:p>
      </dgm:t>
    </dgm:pt>
    <dgm:pt modelId="{52F8A8DB-7C7F-4D58-896C-D01E35FB6F24}">
      <dgm:prSet phldrT="[내용]" phldr="0"/>
      <dgm:spPr/>
      <dgm:t>
        <a:bodyPr/>
        <a:lstStyle/>
        <a:p>
          <a:pPr latinLnBrk="1"/>
          <a:r>
            <a:rPr lang="ko-KR" altLang="en-US"/>
            <a:t>도서정보 구조체 배열 저장</a:t>
          </a:r>
          <a:endParaRPr lang="ko-KR" altLang="en-US"/>
        </a:p>
      </dgm:t>
    </dgm:pt>
    <dgm:pt modelId="{573967B0-CFE4-42D4-A69A-A141CBC7652E}" type="parTrans" cxnId="{BC8E6E56-A6C3-48F8-B04B-5AEF3232C57F}"/>
    <dgm:pt modelId="{E4924406-5853-4F6F-A91E-0F6E090D617E}" type="sibTrans" cxnId="{BC8E6E56-A6C3-48F8-B04B-5AEF3232C57F}"/>
    <dgm:pt modelId="{4C370155-AEC9-4685-BBC7-F6AA12653143}">
      <dgm:prSet phldrT="[내용]" phldr="0"/>
      <dgm:spPr/>
      <dgm:t>
        <a:bodyPr/>
        <a:lstStyle/>
        <a:p>
          <a:pPr latinLnBrk="1"/>
          <a:r>
            <a:rPr lang="ko-KR" altLang="en-US"/>
            <a:t>도서 정보 출력</a:t>
          </a:r>
          <a:endParaRPr lang="ko-KR" altLang="en-US"/>
        </a:p>
      </dgm:t>
    </dgm:pt>
    <dgm:pt modelId="{7D42F868-A168-462C-BB67-F65265A06FC2}" type="parTrans" cxnId="{FA608903-3D53-45D6-89FF-07A797C539CB}"/>
    <dgm:pt modelId="{F24C4A1F-231A-4F0F-B7DA-A730ADFD27DE}" type="sibTrans" cxnId="{FA608903-3D53-45D6-89FF-07A797C539CB}"/>
    <dgm:pt modelId="{01C8CCC7-34AB-44E4-8FDA-D589FE479053}">
      <dgm:prSet phldrT="[내용]" phldr="0"/>
      <dgm:spPr/>
      <dgm:t>
        <a:bodyPr/>
        <a:lstStyle/>
        <a:p>
          <a:pPr latinLnBrk="1"/>
          <a:r>
            <a:rPr lang="ko-KR" altLang="en-US"/>
            <a:t>도서 프로그램 관련 기능 제공</a:t>
          </a:r>
          <a:endParaRPr lang="ko-KR" altLang="en-US"/>
        </a:p>
      </dgm:t>
    </dgm:pt>
    <dgm:pt modelId="{66F05E80-5E1A-4C9D-A307-4B79081782AE}" type="parTrans" cxnId="{99C5E1BF-47AA-403C-87FD-9738C3557559}"/>
    <dgm:pt modelId="{17AE76F1-FEB8-4B89-B4DE-10EE48453D25}" type="sibTrans" cxnId="{99C5E1BF-47AA-403C-87FD-9738C3557559}"/>
    <dgm:pt modelId="{F97B028A-9851-4C76-8A31-2347987C7266}" type="pres">
      <dgm:prSet presAssocID="{E67F1452-0592-4FE2-9A9B-48FBD2F841C6}" presName="outerComposite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BA21A3-7CDE-45AE-A7A5-98A96F3BA38A}" type="pres">
      <dgm:prSet presAssocID="{E67F1452-0592-4FE2-9A9B-48FBD2F841C6}" presName="dummyMaxCanvas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66C2EDC8-30ED-4B64-A6DF-2313BD507C9A}" type="pres">
      <dgm:prSet presAssocID="{E67F1452-0592-4FE2-9A9B-48FBD2F841C6}" presName="ThreeNodes_1" presStyleLbl="node1" presStyleIdx="0" presStyleCnt="3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27447B-3134-4C64-A4B6-F87E17EEE166}" type="pres">
      <dgm:prSet presAssocID="{E67F1452-0592-4FE2-9A9B-48FBD2F841C6}" presName="ThreeNodes_2" presStyleLbl="node1" presStyleIdx="1" presStyleCnt="3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9EE813-51ED-498E-A85C-FACAE6C1F8D0}" type="pres">
      <dgm:prSet presAssocID="{E67F1452-0592-4FE2-9A9B-48FBD2F841C6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567C8F-7246-418A-B380-60F0A5A001EF}" type="pres">
      <dgm:prSet presAssocID="{E67F1452-0592-4FE2-9A9B-48FBD2F841C6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1C0919-05A6-4823-B917-9F49FA5F35BD}" type="pres">
      <dgm:prSet presAssocID="{E67F1452-0592-4FE2-9A9B-48FBD2F841C6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5FA7E3-ED65-49EC-AF9D-D44B4A0A0BD2}" type="pres">
      <dgm:prSet presAssocID="{E67F1452-0592-4FE2-9A9B-48FBD2F841C6}" presName="ThreeNodes_1_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C78B48-30EC-4DDE-BA93-ED00FAF25283}" type="pres">
      <dgm:prSet presAssocID="{E67F1452-0592-4FE2-9A9B-48FBD2F841C6}" presName="ThreeNodes_2_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00D4C0-CADE-492E-82D5-A8DC43F5CDA4}" type="pres">
      <dgm:prSet presAssocID="{E67F1452-0592-4FE2-9A9B-48FBD2F841C6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C8E6E56-A6C3-48F8-B04B-5AEF3232C57F}" srcId="{E67F1452-0592-4FE2-9A9B-48FBD2F841C6}" destId="{52F8A8DB-7C7F-4D58-896C-D01E35FB6F24}" srcOrd="0" destOrd="0" parTransId="{573967B0-CFE4-42D4-A69A-A141CBC7652E}" sibTransId="{E4924406-5853-4F6F-A91E-0F6E090D617E}"/>
    <dgm:cxn modelId="{FA608903-3D53-45D6-89FF-07A797C539CB}" srcId="{E67F1452-0592-4FE2-9A9B-48FBD2F841C6}" destId="{4C370155-AEC9-4685-BBC7-F6AA12653143}" srcOrd="1" destOrd="0" parTransId="{7D42F868-A168-462C-BB67-F65265A06FC2}" sibTransId="{F24C4A1F-231A-4F0F-B7DA-A730ADFD27DE}"/>
    <dgm:cxn modelId="{99C5E1BF-47AA-403C-87FD-9738C3557559}" srcId="{E67F1452-0592-4FE2-9A9B-48FBD2F841C6}" destId="{01C8CCC7-34AB-44E4-8FDA-D589FE479053}" srcOrd="2" destOrd="0" parTransId="{66F05E80-5E1A-4C9D-A307-4B79081782AE}" sibTransId="{17AE76F1-FEB8-4B89-B4DE-10EE48453D25}"/>
    <dgm:cxn modelId="{7CAFF103-778B-4169-AE04-24124D10B280}" type="presParOf" srcId="{F97B028A-9851-4C76-8A31-2347987C7266}" destId="{CEBA21A3-7CDE-45AE-A7A5-98A96F3BA38A}" srcOrd="0" destOrd="0" presId="urn:hancom.com/office/diagram/2020/3/layout/vProcess_1"/>
    <dgm:cxn modelId="{2AB3E12B-AFB8-48AD-9B87-12CFF209520F}" type="presParOf" srcId="{F97B028A-9851-4C76-8A31-2347987C7266}" destId="{66C2EDC8-30ED-4B64-A6DF-2313BD507C9A}" srcOrd="1" destOrd="0" presId="urn:hancom.com/office/diagram/2020/3/layout/vProcess_1"/>
    <dgm:cxn modelId="{F43BFD6D-666D-4AFE-B716-5B5B233ABE90}" type="presParOf" srcId="{F97B028A-9851-4C76-8A31-2347987C7266}" destId="{FD27447B-3134-4C64-A4B6-F87E17EEE166}" srcOrd="2" destOrd="0" presId="urn:hancom.com/office/diagram/2020/3/layout/vProcess_1"/>
    <dgm:cxn modelId="{1381ECF7-78DD-4277-BEE3-CBE3E511696E}" type="presParOf" srcId="{F97B028A-9851-4C76-8A31-2347987C7266}" destId="{979EE813-51ED-498E-A85C-FACAE6C1F8D0}" srcOrd="3" destOrd="0" presId="urn:hancom.com/office/diagram/2020/3/layout/vProcess_1"/>
    <dgm:cxn modelId="{81355829-20B7-40B8-9A6D-5C5B5B9E6243}" type="presParOf" srcId="{F97B028A-9851-4C76-8A31-2347987C7266}" destId="{83567C8F-7246-418A-B380-60F0A5A001EF}" srcOrd="4" destOrd="0" presId="urn:hancom.com/office/diagram/2020/3/layout/vProcess_1"/>
    <dgm:cxn modelId="{2D228A2C-88F2-4CAF-A100-42C453E06653}" type="presParOf" srcId="{F97B028A-9851-4C76-8A31-2347987C7266}" destId="{681C0919-05A6-4823-B917-9F49FA5F35BD}" srcOrd="5" destOrd="0" presId="urn:hancom.com/office/diagram/2020/3/layout/vProcess_1"/>
    <dgm:cxn modelId="{5372396B-A964-46C2-A1A8-3977D9B84AF6}" type="presParOf" srcId="{F97B028A-9851-4C76-8A31-2347987C7266}" destId="{4B5FA7E3-ED65-49EC-AF9D-D44B4A0A0BD2}" srcOrd="6" destOrd="0" presId="urn:hancom.com/office/diagram/2020/3/layout/vProcess_1"/>
    <dgm:cxn modelId="{87561010-EF95-4672-BAAA-2AA1BC960C30}" type="presParOf" srcId="{F97B028A-9851-4C76-8A31-2347987C7266}" destId="{15C78B48-30EC-4DDE-BA93-ED00FAF25283}" srcOrd="7" destOrd="0" presId="urn:hancom.com/office/diagram/2020/3/layout/vProcess_1"/>
    <dgm:cxn modelId="{6C7F7293-8735-422F-9151-B57BCC70B7C2}" type="presParOf" srcId="{F97B028A-9851-4C76-8A31-2347987C7266}" destId="{F000D4C0-CADE-492E-82D5-A8DC43F5CDA4}" srcOrd="8" destOrd="0" presId="urn:hancom.com/office/diagram/2020/3/layout/vProcess_1"/>
    <dgm:cxn modelId="{8C489515-A885-4214-9491-67206066C881}" type="presOf" srcId="{E67F1452-0592-4FE2-9A9B-48FBD2F841C6}" destId="{F97B028A-9851-4C76-8A31-2347987C7266}" srcOrd="0" destOrd="0" presId="urn:hancom.com/office/diagram/2020/3/layout/vProcess_1"/>
    <dgm:cxn modelId="{84A62C8F-2920-4C62-AE76-D3BB015EC3DB}" type="presOf" srcId="{52F8A8DB-7C7F-4D58-896C-D01E35FB6F24}" destId="{66C2EDC8-30ED-4B64-A6DF-2313BD507C9A}" srcOrd="0" destOrd="0" presId="urn:hancom.com/office/diagram/2020/3/layout/vProcess_1"/>
    <dgm:cxn modelId="{09295BA4-0B1D-42C2-BAC0-4CC2D52F7A78}" type="presOf" srcId="{4C370155-AEC9-4685-BBC7-F6AA12653143}" destId="{FD27447B-3134-4C64-A4B6-F87E17EEE166}" srcOrd="0" destOrd="0" presId="urn:hancom.com/office/diagram/2020/3/layout/vProcess_1"/>
    <dgm:cxn modelId="{539F85AF-0A65-4902-90F4-91127791C96F}" type="presOf" srcId="{01C8CCC7-34AB-44E4-8FDA-D589FE479053}" destId="{979EE813-51ED-498E-A85C-FACAE6C1F8D0}" srcOrd="0" destOrd="0" presId="urn:hancom.com/office/diagram/2020/3/layout/vProcess_1"/>
    <dgm:cxn modelId="{E24E3332-BD5D-4AC9-AE58-B0EC59E850F0}" type="presOf" srcId="{E4924406-5853-4F6F-A91E-0F6E090D617E}" destId="{83567C8F-7246-418A-B380-60F0A5A001EF}" srcOrd="0" destOrd="0" presId="urn:hancom.com/office/diagram/2020/3/layout/vProcess_1"/>
    <dgm:cxn modelId="{CA1D6EC2-309E-4919-A7CA-B454507EFAF0}" type="presOf" srcId="{F24C4A1F-231A-4F0F-B7DA-A730ADFD27DE}" destId="{681C0919-05A6-4823-B917-9F49FA5F35BD}" srcOrd="0" destOrd="0" presId="urn:hancom.com/office/diagram/2020/3/layout/vProcess_1"/>
    <dgm:cxn modelId="{C1FA579B-E173-4192-AF10-4334228AC609}" type="presOf" srcId="{52F8A8DB-7C7F-4D58-896C-D01E35FB6F24}" destId="{4B5FA7E3-ED65-49EC-AF9D-D44B4A0A0BD2}" srcOrd="1" destOrd="0" presId="urn:hancom.com/office/diagram/2020/3/layout/vProcess_1"/>
    <dgm:cxn modelId="{659A887A-605A-43E8-B97A-E167EFB80D76}" type="presOf" srcId="{4C370155-AEC9-4685-BBC7-F6AA12653143}" destId="{15C78B48-30EC-4DDE-BA93-ED00FAF25283}" srcOrd="1" destOrd="0" presId="urn:hancom.com/office/diagram/2020/3/layout/vProcess_1"/>
    <dgm:cxn modelId="{D1DC2ABE-FAA9-476C-BF03-BA98111478DF}" type="presOf" srcId="{01C8CCC7-34AB-44E4-8FDA-D589FE479053}" destId="{F000D4C0-CADE-492E-82D5-A8DC43F5CDA4}" srcOrd="1" destOrd="0" presId="urn:hancom.com/office/diagram/2020/3/layout/vProcess_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gm:ptLst>
    <dgm:pt modelId="{E67F1452-0592-4FE2-9A9B-48FBD2F841C6}" type="doc">
      <dgm:prSet loTypeId="urn:hancom.com/office/diagram/2020/3/layout/vProcess_1" loCatId="process" qsTypeId="urn:hancom.com/office/diagram/2020/4/quickstyle/fill_1" qsCatId="simple" csTypeId="urn:hancom.com/office/diagram/2020/4/colors/fill_1" csCatId="fill" phldr="1"/>
      <dgm:spPr/>
      <dgm:t>
        <a:bodyPr/>
        <a:lstStyle/>
        <a:p>
          <a:pPr latinLnBrk="1"/>
          <a:endParaRPr lang="ko-KR" altLang="en-US"/>
        </a:p>
      </dgm:t>
    </dgm:pt>
    <dgm:pt modelId="{52F8A8DB-7C7F-4D58-896C-D01E35FB6F24}">
      <dgm:prSet phldrT="[내용]" phldr="0"/>
      <dgm:spPr/>
      <dgm:t>
        <a:bodyPr/>
        <a:lstStyle/>
        <a:p>
          <a:pPr latinLnBrk="1"/>
          <a:r>
            <a:rPr lang="ko-KR" altLang="en-US"/>
            <a:t>프로그램 종료시</a:t>
          </a:r>
          <a:endParaRPr lang="ko-KR" altLang="en-US"/>
        </a:p>
      </dgm:t>
    </dgm:pt>
    <dgm:pt modelId="{573967B0-CFE4-42D4-A69A-A141CBC7652E}" type="parTrans" cxnId="{BC8E6E56-A6C3-48F8-B04B-5AEF3232C57F}"/>
    <dgm:pt modelId="{E4924406-5853-4F6F-A91E-0F6E090D617E}" type="sibTrans" cxnId="{BC8E6E56-A6C3-48F8-B04B-5AEF3232C57F}"/>
    <dgm:pt modelId="{4C370155-AEC9-4685-BBC7-F6AA12653143}">
      <dgm:prSet phldrT="[내용]" phldr="0"/>
      <dgm:spPr/>
      <dgm:t>
        <a:bodyPr/>
        <a:lstStyle/>
        <a:p>
          <a:pPr latinLnBrk="1"/>
          <a:r>
            <a:rPr lang="ko-KR" altLang="en-US"/>
            <a:t>기능 사용으로 바뀐 도서 정보 저장</a:t>
          </a:r>
          <a:endParaRPr lang="ko-KR" altLang="en-US"/>
        </a:p>
      </dgm:t>
    </dgm:pt>
    <dgm:pt modelId="{7D42F868-A168-462C-BB67-F65265A06FC2}" type="parTrans" cxnId="{FA608903-3D53-45D6-89FF-07A797C539CB}"/>
    <dgm:pt modelId="{F24C4A1F-231A-4F0F-B7DA-A730ADFD27DE}" type="sibTrans" cxnId="{FA608903-3D53-45D6-89FF-07A797C539CB}"/>
    <dgm:pt modelId="{01C8CCC7-34AB-44E4-8FDA-D589FE479053}">
      <dgm:prSet phldrT="[내용]" phldr="0"/>
      <dgm:spPr/>
      <dgm:t>
        <a:bodyPr/>
        <a:lstStyle/>
        <a:p>
          <a:pPr latinLnBrk="1"/>
          <a:r>
            <a:rPr lang="ko-KR" altLang="en-US"/>
            <a:t>users.txt - 사용자 정보 booklist.txt 도서 파일 갱신</a:t>
          </a:r>
          <a:endParaRPr lang="ko-KR" altLang="en-US"/>
        </a:p>
      </dgm:t>
    </dgm:pt>
    <dgm:pt modelId="{66F05E80-5E1A-4C9D-A307-4B79081782AE}" type="parTrans" cxnId="{99C5E1BF-47AA-403C-87FD-9738C3557559}"/>
    <dgm:pt modelId="{17AE76F1-FEB8-4B89-B4DE-10EE48453D25}" type="sibTrans" cxnId="{99C5E1BF-47AA-403C-87FD-9738C3557559}"/>
    <dgm:pt modelId="{F97B028A-9851-4C76-8A31-2347987C7266}" type="pres">
      <dgm:prSet presAssocID="{E67F1452-0592-4FE2-9A9B-48FBD2F841C6}" presName="outerComposite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BA21A3-7CDE-45AE-A7A5-98A96F3BA38A}" type="pres">
      <dgm:prSet presAssocID="{E67F1452-0592-4FE2-9A9B-48FBD2F841C6}" presName="dummyMaxCanvas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66C2EDC8-30ED-4B64-A6DF-2313BD507C9A}" type="pres">
      <dgm:prSet presAssocID="{E67F1452-0592-4FE2-9A9B-48FBD2F841C6}" presName="ThreeNodes_1" presStyleLbl="node1" presStyleIdx="0" presStyleCnt="3" custScaleX="93960" custScaleY="100000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27447B-3134-4C64-A4B6-F87E17EEE166}" type="pres">
      <dgm:prSet presAssocID="{E67F1452-0592-4FE2-9A9B-48FBD2F841C6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9EE813-51ED-498E-A85C-FACAE6C1F8D0}" type="pres">
      <dgm:prSet presAssocID="{E67F1452-0592-4FE2-9A9B-48FBD2F841C6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567C8F-7246-418A-B380-60F0A5A001EF}" type="pres">
      <dgm:prSet presAssocID="{E67F1452-0592-4FE2-9A9B-48FBD2F841C6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1C0919-05A6-4823-B917-9F49FA5F35BD}" type="pres">
      <dgm:prSet presAssocID="{E67F1452-0592-4FE2-9A9B-48FBD2F841C6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5FA7E3-ED65-49EC-AF9D-D44B4A0A0BD2}" type="pres">
      <dgm:prSet presAssocID="{E67F1452-0592-4FE2-9A9B-48FBD2F841C6}" presName="ThreeNodes_1_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C78B48-30EC-4DDE-BA93-ED00FAF25283}" type="pres">
      <dgm:prSet presAssocID="{E67F1452-0592-4FE2-9A9B-48FBD2F841C6}" presName="ThreeNodes_2_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00D4C0-CADE-492E-82D5-A8DC43F5CDA4}" type="pres">
      <dgm:prSet presAssocID="{E67F1452-0592-4FE2-9A9B-48FBD2F841C6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C8E6E56-A6C3-48F8-B04B-5AEF3232C57F}" srcId="{E67F1452-0592-4FE2-9A9B-48FBD2F841C6}" destId="{52F8A8DB-7C7F-4D58-896C-D01E35FB6F24}" srcOrd="0" destOrd="0" parTransId="{573967B0-CFE4-42D4-A69A-A141CBC7652E}" sibTransId="{E4924406-5853-4F6F-A91E-0F6E090D617E}"/>
    <dgm:cxn modelId="{FA608903-3D53-45D6-89FF-07A797C539CB}" srcId="{E67F1452-0592-4FE2-9A9B-48FBD2F841C6}" destId="{4C370155-AEC9-4685-BBC7-F6AA12653143}" srcOrd="1" destOrd="0" parTransId="{7D42F868-A168-462C-BB67-F65265A06FC2}" sibTransId="{F24C4A1F-231A-4F0F-B7DA-A730ADFD27DE}"/>
    <dgm:cxn modelId="{99C5E1BF-47AA-403C-87FD-9738C3557559}" srcId="{E67F1452-0592-4FE2-9A9B-48FBD2F841C6}" destId="{01C8CCC7-34AB-44E4-8FDA-D589FE479053}" srcOrd="2" destOrd="0" parTransId="{66F05E80-5E1A-4C9D-A307-4B79081782AE}" sibTransId="{17AE76F1-FEB8-4B89-B4DE-10EE48453D25}"/>
    <dgm:cxn modelId="{7CAFF103-778B-4169-AE04-24124D10B280}" type="presParOf" srcId="{F97B028A-9851-4C76-8A31-2347987C7266}" destId="{CEBA21A3-7CDE-45AE-A7A5-98A96F3BA38A}" srcOrd="0" destOrd="0" presId="urn:hancom.com/office/diagram/2020/3/layout/vProcess_1"/>
    <dgm:cxn modelId="{2AB3E12B-AFB8-48AD-9B87-12CFF209520F}" type="presParOf" srcId="{F97B028A-9851-4C76-8A31-2347987C7266}" destId="{66C2EDC8-30ED-4B64-A6DF-2313BD507C9A}" srcOrd="1" destOrd="0" presId="urn:hancom.com/office/diagram/2020/3/layout/vProcess_1"/>
    <dgm:cxn modelId="{F43BFD6D-666D-4AFE-B716-5B5B233ABE90}" type="presParOf" srcId="{F97B028A-9851-4C76-8A31-2347987C7266}" destId="{FD27447B-3134-4C64-A4B6-F87E17EEE166}" srcOrd="2" destOrd="0" presId="urn:hancom.com/office/diagram/2020/3/layout/vProcess_1"/>
    <dgm:cxn modelId="{1381ECF7-78DD-4277-BEE3-CBE3E511696E}" type="presParOf" srcId="{F97B028A-9851-4C76-8A31-2347987C7266}" destId="{979EE813-51ED-498E-A85C-FACAE6C1F8D0}" srcOrd="3" destOrd="0" presId="urn:hancom.com/office/diagram/2020/3/layout/vProcess_1"/>
    <dgm:cxn modelId="{81355829-20B7-40B8-9A6D-5C5B5B9E6243}" type="presParOf" srcId="{F97B028A-9851-4C76-8A31-2347987C7266}" destId="{83567C8F-7246-418A-B380-60F0A5A001EF}" srcOrd="4" destOrd="0" presId="urn:hancom.com/office/diagram/2020/3/layout/vProcess_1"/>
    <dgm:cxn modelId="{2D228A2C-88F2-4CAF-A100-42C453E06653}" type="presParOf" srcId="{F97B028A-9851-4C76-8A31-2347987C7266}" destId="{681C0919-05A6-4823-B917-9F49FA5F35BD}" srcOrd="5" destOrd="0" presId="urn:hancom.com/office/diagram/2020/3/layout/vProcess_1"/>
    <dgm:cxn modelId="{5372396B-A964-46C2-A1A8-3977D9B84AF6}" type="presParOf" srcId="{F97B028A-9851-4C76-8A31-2347987C7266}" destId="{4B5FA7E3-ED65-49EC-AF9D-D44B4A0A0BD2}" srcOrd="6" destOrd="0" presId="urn:hancom.com/office/diagram/2020/3/layout/vProcess_1"/>
    <dgm:cxn modelId="{87561010-EF95-4672-BAAA-2AA1BC960C30}" type="presParOf" srcId="{F97B028A-9851-4C76-8A31-2347987C7266}" destId="{15C78B48-30EC-4DDE-BA93-ED00FAF25283}" srcOrd="7" destOrd="0" presId="urn:hancom.com/office/diagram/2020/3/layout/vProcess_1"/>
    <dgm:cxn modelId="{6C7F7293-8735-422F-9151-B57BCC70B7C2}" type="presParOf" srcId="{F97B028A-9851-4C76-8A31-2347987C7266}" destId="{F000D4C0-CADE-492E-82D5-A8DC43F5CDA4}" srcOrd="8" destOrd="0" presId="urn:hancom.com/office/diagram/2020/3/layout/vProcess_1"/>
    <dgm:cxn modelId="{8C489515-A885-4214-9491-67206066C881}" type="presOf" srcId="{E67F1452-0592-4FE2-9A9B-48FBD2F841C6}" destId="{F97B028A-9851-4C76-8A31-2347987C7266}" srcOrd="0" destOrd="0" presId="urn:hancom.com/office/diagram/2020/3/layout/vProcess_1"/>
    <dgm:cxn modelId="{84A62C8F-2920-4C62-AE76-D3BB015EC3DB}" type="presOf" srcId="{52F8A8DB-7C7F-4D58-896C-D01E35FB6F24}" destId="{66C2EDC8-30ED-4B64-A6DF-2313BD507C9A}" srcOrd="0" destOrd="0" presId="urn:hancom.com/office/diagram/2020/3/layout/vProcess_1"/>
    <dgm:cxn modelId="{09295BA4-0B1D-42C2-BAC0-4CC2D52F7A78}" type="presOf" srcId="{4C370155-AEC9-4685-BBC7-F6AA12653143}" destId="{FD27447B-3134-4C64-A4B6-F87E17EEE166}" srcOrd="0" destOrd="0" presId="urn:hancom.com/office/diagram/2020/3/layout/vProcess_1"/>
    <dgm:cxn modelId="{539F85AF-0A65-4902-90F4-91127791C96F}" type="presOf" srcId="{01C8CCC7-34AB-44E4-8FDA-D589FE479053}" destId="{979EE813-51ED-498E-A85C-FACAE6C1F8D0}" srcOrd="0" destOrd="0" presId="urn:hancom.com/office/diagram/2020/3/layout/vProcess_1"/>
    <dgm:cxn modelId="{E24E3332-BD5D-4AC9-AE58-B0EC59E850F0}" type="presOf" srcId="{E4924406-5853-4F6F-A91E-0F6E090D617E}" destId="{83567C8F-7246-418A-B380-60F0A5A001EF}" srcOrd="0" destOrd="0" presId="urn:hancom.com/office/diagram/2020/3/layout/vProcess_1"/>
    <dgm:cxn modelId="{CA1D6EC2-309E-4919-A7CA-B454507EFAF0}" type="presOf" srcId="{F24C4A1F-231A-4F0F-B7DA-A730ADFD27DE}" destId="{681C0919-05A6-4823-B917-9F49FA5F35BD}" srcOrd="0" destOrd="0" presId="urn:hancom.com/office/diagram/2020/3/layout/vProcess_1"/>
    <dgm:cxn modelId="{C1FA579B-E173-4192-AF10-4334228AC609}" type="presOf" srcId="{52F8A8DB-7C7F-4D58-896C-D01E35FB6F24}" destId="{4B5FA7E3-ED65-49EC-AF9D-D44B4A0A0BD2}" srcOrd="1" destOrd="0" presId="urn:hancom.com/office/diagram/2020/3/layout/vProcess_1"/>
    <dgm:cxn modelId="{659A887A-605A-43E8-B97A-E167EFB80D76}" type="presOf" srcId="{4C370155-AEC9-4685-BBC7-F6AA12653143}" destId="{15C78B48-30EC-4DDE-BA93-ED00FAF25283}" srcOrd="1" destOrd="0" presId="urn:hancom.com/office/diagram/2020/3/layout/vProcess_1"/>
    <dgm:cxn modelId="{D1DC2ABE-FAA9-476C-BF03-BA98111478DF}" type="presOf" srcId="{01C8CCC7-34AB-44E4-8FDA-D589FE479053}" destId="{F000D4C0-CADE-492E-82D5-A8DC43F5CDA4}" srcOrd="1" destOrd="0" presId="urn:hancom.com/office/diagram/2020/3/layout/vProcess_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gm:ptLst>
    <dgm:pt modelId="{E67F1452-0592-4FE2-9A9B-48FBD2F841C6}" type="doc">
      <dgm:prSet loTypeId="urn:hancom.com/office/diagram/2020/3/layout/vProcess_1" loCatId="process" qsTypeId="urn:hancom.com/office/diagram/2020/4/quickstyle/fill_1" qsCatId="simple" csTypeId="urn:hancom.com/office/diagram/2020/4/colors/fill_1" csCatId="fill" phldr="1"/>
      <dgm:spPr/>
      <dgm:t>
        <a:bodyPr/>
        <a:lstStyle/>
        <a:p>
          <a:pPr latinLnBrk="1"/>
          <a:endParaRPr lang="ko-KR" altLang="en-US"/>
        </a:p>
      </dgm:t>
    </dgm:pt>
    <dgm:pt modelId="{52F8A8DB-7C7F-4D58-896C-D01E35FB6F24}">
      <dgm:prSet phldrT="[내용]" phldr="0"/>
      <dgm:spPr/>
      <dgm:t>
        <a:bodyPr/>
        <a:lstStyle/>
        <a:p>
          <a:pPr latinLnBrk="1"/>
          <a:r>
            <a:rPr lang="ko-KR" altLang="en-US"/>
            <a:t>프로그램 실행</a:t>
          </a:r>
          <a:endParaRPr lang="ko-KR" altLang="en-US"/>
        </a:p>
      </dgm:t>
    </dgm:pt>
    <dgm:pt modelId="{573967B0-CFE4-42D4-A69A-A141CBC7652E}" type="parTrans" cxnId="{BC8E6E56-A6C3-48F8-B04B-5AEF3232C57F}"/>
    <dgm:pt modelId="{E4924406-5853-4F6F-A91E-0F6E090D617E}" type="sibTrans" cxnId="{BC8E6E56-A6C3-48F8-B04B-5AEF3232C57F}"/>
    <dgm:pt modelId="{4C370155-AEC9-4685-BBC7-F6AA12653143}">
      <dgm:prSet phldrT="[내용]" phldr="0"/>
      <dgm:spPr/>
      <dgm:t>
        <a:bodyPr/>
        <a:lstStyle/>
        <a:p>
          <a:pPr latinLnBrk="1"/>
          <a:r>
            <a:rPr lang="ko-KR" altLang="en-US"/>
            <a:t>users.txt - 사용자 정보 booklist.txt 도서 파일</a:t>
          </a:r>
          <a:endParaRPr lang="ko-KR" altLang="en-US"/>
        </a:p>
      </dgm:t>
    </dgm:pt>
    <dgm:pt modelId="{7D42F868-A168-462C-BB67-F65265A06FC2}" type="parTrans" cxnId="{FA608903-3D53-45D6-89FF-07A797C539CB}"/>
    <dgm:pt modelId="{F24C4A1F-231A-4F0F-B7DA-A730ADFD27DE}" type="sibTrans" cxnId="{FA608903-3D53-45D6-89FF-07A797C539CB}"/>
    <dgm:pt modelId="{01C8CCC7-34AB-44E4-8FDA-D589FE479053}">
      <dgm:prSet phldrT="[내용]" phldr="0"/>
      <dgm:spPr/>
      <dgm:t>
        <a:bodyPr/>
        <a:lstStyle/>
        <a:p>
          <a:pPr latinLnBrk="1"/>
          <a:r>
            <a:rPr lang="ko-KR" altLang="en-US"/>
            <a:t>도서정보 구조체 배열 저장</a:t>
          </a:r>
          <a:endParaRPr lang="ko-KR" altLang="en-US"/>
        </a:p>
      </dgm:t>
    </dgm:pt>
    <dgm:pt modelId="{66F05E80-5E1A-4C9D-A307-4B79081782AE}" type="parTrans" cxnId="{99C5E1BF-47AA-403C-87FD-9738C3557559}"/>
    <dgm:pt modelId="{17AE76F1-FEB8-4B89-B4DE-10EE48453D25}" type="sibTrans" cxnId="{99C5E1BF-47AA-403C-87FD-9738C3557559}"/>
    <dgm:pt modelId="{F97B028A-9851-4C76-8A31-2347987C7266}" type="pres">
      <dgm:prSet presAssocID="{E67F1452-0592-4FE2-9A9B-48FBD2F841C6}" presName="outerComposite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BA21A3-7CDE-45AE-A7A5-98A96F3BA38A}" type="pres">
      <dgm:prSet presAssocID="{E67F1452-0592-4FE2-9A9B-48FBD2F841C6}" presName="dummyMaxCanvas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66C2EDC8-30ED-4B64-A6DF-2313BD507C9A}" type="pres">
      <dgm:prSet presAssocID="{E67F1452-0592-4FE2-9A9B-48FBD2F841C6}" presName="ThreeNodes_1" presStyleLbl="node1" presStyleIdx="0" presStyleCnt="3" custScaleX="93960" custScaleY="100000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27447B-3134-4C64-A4B6-F87E17EEE166}" type="pres">
      <dgm:prSet presAssocID="{E67F1452-0592-4FE2-9A9B-48FBD2F841C6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9EE813-51ED-498E-A85C-FACAE6C1F8D0}" type="pres">
      <dgm:prSet presAssocID="{E67F1452-0592-4FE2-9A9B-48FBD2F841C6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567C8F-7246-418A-B380-60F0A5A001EF}" type="pres">
      <dgm:prSet presAssocID="{E67F1452-0592-4FE2-9A9B-48FBD2F841C6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1C0919-05A6-4823-B917-9F49FA5F35BD}" type="pres">
      <dgm:prSet presAssocID="{E67F1452-0592-4FE2-9A9B-48FBD2F841C6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5FA7E3-ED65-49EC-AF9D-D44B4A0A0BD2}" type="pres">
      <dgm:prSet presAssocID="{E67F1452-0592-4FE2-9A9B-48FBD2F841C6}" presName="ThreeNodes_1_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C78B48-30EC-4DDE-BA93-ED00FAF25283}" type="pres">
      <dgm:prSet presAssocID="{E67F1452-0592-4FE2-9A9B-48FBD2F841C6}" presName="ThreeNodes_2_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00D4C0-CADE-492E-82D5-A8DC43F5CDA4}" type="pres">
      <dgm:prSet presAssocID="{E67F1452-0592-4FE2-9A9B-48FBD2F841C6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C8E6E56-A6C3-48F8-B04B-5AEF3232C57F}" srcId="{E67F1452-0592-4FE2-9A9B-48FBD2F841C6}" destId="{52F8A8DB-7C7F-4D58-896C-D01E35FB6F24}" srcOrd="0" destOrd="0" parTransId="{573967B0-CFE4-42D4-A69A-A141CBC7652E}" sibTransId="{E4924406-5853-4F6F-A91E-0F6E090D617E}"/>
    <dgm:cxn modelId="{FA608903-3D53-45D6-89FF-07A797C539CB}" srcId="{E67F1452-0592-4FE2-9A9B-48FBD2F841C6}" destId="{4C370155-AEC9-4685-BBC7-F6AA12653143}" srcOrd="1" destOrd="0" parTransId="{7D42F868-A168-462C-BB67-F65265A06FC2}" sibTransId="{F24C4A1F-231A-4F0F-B7DA-A730ADFD27DE}"/>
    <dgm:cxn modelId="{99C5E1BF-47AA-403C-87FD-9738C3557559}" srcId="{E67F1452-0592-4FE2-9A9B-48FBD2F841C6}" destId="{01C8CCC7-34AB-44E4-8FDA-D589FE479053}" srcOrd="2" destOrd="0" parTransId="{66F05E80-5E1A-4C9D-A307-4B79081782AE}" sibTransId="{17AE76F1-FEB8-4B89-B4DE-10EE48453D25}"/>
    <dgm:cxn modelId="{7CAFF103-778B-4169-AE04-24124D10B280}" type="presParOf" srcId="{F97B028A-9851-4C76-8A31-2347987C7266}" destId="{CEBA21A3-7CDE-45AE-A7A5-98A96F3BA38A}" srcOrd="0" destOrd="0" presId="urn:hancom.com/office/diagram/2020/3/layout/vProcess_1"/>
    <dgm:cxn modelId="{2AB3E12B-AFB8-48AD-9B87-12CFF209520F}" type="presParOf" srcId="{F97B028A-9851-4C76-8A31-2347987C7266}" destId="{66C2EDC8-30ED-4B64-A6DF-2313BD507C9A}" srcOrd="1" destOrd="0" presId="urn:hancom.com/office/diagram/2020/3/layout/vProcess_1"/>
    <dgm:cxn modelId="{F43BFD6D-666D-4AFE-B716-5B5B233ABE90}" type="presParOf" srcId="{F97B028A-9851-4C76-8A31-2347987C7266}" destId="{FD27447B-3134-4C64-A4B6-F87E17EEE166}" srcOrd="2" destOrd="0" presId="urn:hancom.com/office/diagram/2020/3/layout/vProcess_1"/>
    <dgm:cxn modelId="{1381ECF7-78DD-4277-BEE3-CBE3E511696E}" type="presParOf" srcId="{F97B028A-9851-4C76-8A31-2347987C7266}" destId="{979EE813-51ED-498E-A85C-FACAE6C1F8D0}" srcOrd="3" destOrd="0" presId="urn:hancom.com/office/diagram/2020/3/layout/vProcess_1"/>
    <dgm:cxn modelId="{81355829-20B7-40B8-9A6D-5C5B5B9E6243}" type="presParOf" srcId="{F97B028A-9851-4C76-8A31-2347987C7266}" destId="{83567C8F-7246-418A-B380-60F0A5A001EF}" srcOrd="4" destOrd="0" presId="urn:hancom.com/office/diagram/2020/3/layout/vProcess_1"/>
    <dgm:cxn modelId="{2D228A2C-88F2-4CAF-A100-42C453E06653}" type="presParOf" srcId="{F97B028A-9851-4C76-8A31-2347987C7266}" destId="{681C0919-05A6-4823-B917-9F49FA5F35BD}" srcOrd="5" destOrd="0" presId="urn:hancom.com/office/diagram/2020/3/layout/vProcess_1"/>
    <dgm:cxn modelId="{5372396B-A964-46C2-A1A8-3977D9B84AF6}" type="presParOf" srcId="{F97B028A-9851-4C76-8A31-2347987C7266}" destId="{4B5FA7E3-ED65-49EC-AF9D-D44B4A0A0BD2}" srcOrd="6" destOrd="0" presId="urn:hancom.com/office/diagram/2020/3/layout/vProcess_1"/>
    <dgm:cxn modelId="{87561010-EF95-4672-BAAA-2AA1BC960C30}" type="presParOf" srcId="{F97B028A-9851-4C76-8A31-2347987C7266}" destId="{15C78B48-30EC-4DDE-BA93-ED00FAF25283}" srcOrd="7" destOrd="0" presId="urn:hancom.com/office/diagram/2020/3/layout/vProcess_1"/>
    <dgm:cxn modelId="{6C7F7293-8735-422F-9151-B57BCC70B7C2}" type="presParOf" srcId="{F97B028A-9851-4C76-8A31-2347987C7266}" destId="{F000D4C0-CADE-492E-82D5-A8DC43F5CDA4}" srcOrd="8" destOrd="0" presId="urn:hancom.com/office/diagram/2020/3/layout/vProcess_1"/>
    <dgm:cxn modelId="{8C489515-A885-4214-9491-67206066C881}" type="presOf" srcId="{E67F1452-0592-4FE2-9A9B-48FBD2F841C6}" destId="{F97B028A-9851-4C76-8A31-2347987C7266}" srcOrd="0" destOrd="0" presId="urn:hancom.com/office/diagram/2020/3/layout/vProcess_1"/>
    <dgm:cxn modelId="{84A62C8F-2920-4C62-AE76-D3BB015EC3DB}" type="presOf" srcId="{52F8A8DB-7C7F-4D58-896C-D01E35FB6F24}" destId="{66C2EDC8-30ED-4B64-A6DF-2313BD507C9A}" srcOrd="0" destOrd="0" presId="urn:hancom.com/office/diagram/2020/3/layout/vProcess_1"/>
    <dgm:cxn modelId="{09295BA4-0B1D-42C2-BAC0-4CC2D52F7A78}" type="presOf" srcId="{4C370155-AEC9-4685-BBC7-F6AA12653143}" destId="{FD27447B-3134-4C64-A4B6-F87E17EEE166}" srcOrd="0" destOrd="0" presId="urn:hancom.com/office/diagram/2020/3/layout/vProcess_1"/>
    <dgm:cxn modelId="{539F85AF-0A65-4902-90F4-91127791C96F}" type="presOf" srcId="{01C8CCC7-34AB-44E4-8FDA-D589FE479053}" destId="{979EE813-51ED-498E-A85C-FACAE6C1F8D0}" srcOrd="0" destOrd="0" presId="urn:hancom.com/office/diagram/2020/3/layout/vProcess_1"/>
    <dgm:cxn modelId="{E24E3332-BD5D-4AC9-AE58-B0EC59E850F0}" type="presOf" srcId="{E4924406-5853-4F6F-A91E-0F6E090D617E}" destId="{83567C8F-7246-418A-B380-60F0A5A001EF}" srcOrd="0" destOrd="0" presId="urn:hancom.com/office/diagram/2020/3/layout/vProcess_1"/>
    <dgm:cxn modelId="{CA1D6EC2-309E-4919-A7CA-B454507EFAF0}" type="presOf" srcId="{F24C4A1F-231A-4F0F-B7DA-A730ADFD27DE}" destId="{681C0919-05A6-4823-B917-9F49FA5F35BD}" srcOrd="0" destOrd="0" presId="urn:hancom.com/office/diagram/2020/3/layout/vProcess_1"/>
    <dgm:cxn modelId="{C1FA579B-E173-4192-AF10-4334228AC609}" type="presOf" srcId="{52F8A8DB-7C7F-4D58-896C-D01E35FB6F24}" destId="{4B5FA7E3-ED65-49EC-AF9D-D44B4A0A0BD2}" srcOrd="1" destOrd="0" presId="urn:hancom.com/office/diagram/2020/3/layout/vProcess_1"/>
    <dgm:cxn modelId="{659A887A-605A-43E8-B97A-E167EFB80D76}" type="presOf" srcId="{4C370155-AEC9-4685-BBC7-F6AA12653143}" destId="{15C78B48-30EC-4DDE-BA93-ED00FAF25283}" srcOrd="1" destOrd="0" presId="urn:hancom.com/office/diagram/2020/3/layout/vProcess_1"/>
    <dgm:cxn modelId="{D1DC2ABE-FAA9-476C-BF03-BA98111478DF}" type="presOf" srcId="{01C8CCC7-34AB-44E4-8FDA-D589FE479053}" destId="{F000D4C0-CADE-492E-82D5-A8DC43F5CDA4}" srcOrd="1" destOrd="0" presId="urn:hancom.com/office/diagram/2020/3/layout/vProcess_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gm:ptLst>
    <dgm:pt modelId="{E67F1452-0592-4FE2-9A9B-48FBD2F841C6}" type="doc">
      <dgm:prSet loTypeId="urn:hancom.com/office/diagram/2020/3/layout/vProcess_1" loCatId="process" qsTypeId="urn:hancom.com/office/diagram/2020/4/quickstyle/fill_1" qsCatId="simple" csTypeId="urn:hancom.com/office/diagram/2020/4/colors/fill_1" csCatId="fill" phldr="1"/>
      <dgm:spPr/>
      <dgm:t>
        <a:bodyPr/>
        <a:lstStyle/>
        <a:p>
          <a:pPr latinLnBrk="1"/>
          <a:endParaRPr lang="ko-KR" altLang="en-US"/>
        </a:p>
      </dgm:t>
    </dgm:pt>
    <dgm:pt modelId="{52F8A8DB-7C7F-4D58-896C-D01E35FB6F24}">
      <dgm:prSet phldrT="[내용]" phldr="0"/>
      <dgm:spPr/>
      <dgm:t>
        <a:bodyPr/>
        <a:lstStyle/>
        <a:p>
          <a:pPr latinLnBrk="1"/>
          <a:r>
            <a:rPr lang="ko-KR" altLang="en-US"/>
            <a:t>도서정보 구조체 배열 저장</a:t>
          </a:r>
          <a:endParaRPr lang="ko-KR" altLang="en-US"/>
        </a:p>
      </dgm:t>
    </dgm:pt>
    <dgm:pt modelId="{573967B0-CFE4-42D4-A69A-A141CBC7652E}" type="parTrans" cxnId="{BC8E6E56-A6C3-48F8-B04B-5AEF3232C57F}"/>
    <dgm:pt modelId="{E4924406-5853-4F6F-A91E-0F6E090D617E}" type="sibTrans" cxnId="{BC8E6E56-A6C3-48F8-B04B-5AEF3232C57F}"/>
    <dgm:pt modelId="{4C370155-AEC9-4685-BBC7-F6AA12653143}">
      <dgm:prSet phldrT="[내용]" phldr="0"/>
      <dgm:spPr/>
      <dgm:t>
        <a:bodyPr/>
        <a:lstStyle/>
        <a:p>
          <a:pPr latinLnBrk="1"/>
          <a:r>
            <a:rPr lang="ko-KR" altLang="en-US"/>
            <a:t>도서 프로그램 관련 기능 제공</a:t>
          </a:r>
          <a:endParaRPr lang="ko-KR" altLang="en-US"/>
        </a:p>
      </dgm:t>
    </dgm:pt>
    <dgm:pt modelId="{7D42F868-A168-462C-BB67-F65265A06FC2}" type="parTrans" cxnId="{FA608903-3D53-45D6-89FF-07A797C539CB}"/>
    <dgm:pt modelId="{F24C4A1F-231A-4F0F-B7DA-A730ADFD27DE}" type="sibTrans" cxnId="{FA608903-3D53-45D6-89FF-07A797C539CB}"/>
    <dgm:pt modelId="{01C8CCC7-34AB-44E4-8FDA-D589FE479053}">
      <dgm:prSet phldrT="[내용]" phldr="0"/>
      <dgm:spPr/>
      <dgm:t>
        <a:bodyPr/>
        <a:lstStyle/>
        <a:p>
          <a:pPr latinLnBrk="1"/>
          <a:r>
            <a:rPr lang="ko-KR" altLang="en-US"/>
            <a:t>프로그램 종료시</a:t>
          </a:r>
          <a:endParaRPr lang="ko-KR" altLang="en-US"/>
        </a:p>
      </dgm:t>
    </dgm:pt>
    <dgm:pt modelId="{66F05E80-5E1A-4C9D-A307-4B79081782AE}" type="parTrans" cxnId="{99C5E1BF-47AA-403C-87FD-9738C3557559}"/>
    <dgm:pt modelId="{17AE76F1-FEB8-4B89-B4DE-10EE48453D25}" type="sibTrans" cxnId="{99C5E1BF-47AA-403C-87FD-9738C3557559}"/>
    <dgm:pt modelId="{F97B028A-9851-4C76-8A31-2347987C7266}" type="pres">
      <dgm:prSet presAssocID="{E67F1452-0592-4FE2-9A9B-48FBD2F841C6}" presName="outerComposite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BA21A3-7CDE-45AE-A7A5-98A96F3BA38A}" type="pres">
      <dgm:prSet presAssocID="{E67F1452-0592-4FE2-9A9B-48FBD2F841C6}" presName="dummyMaxCanvas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66C2EDC8-30ED-4B64-A6DF-2313BD507C9A}" type="pres">
      <dgm:prSet presAssocID="{E67F1452-0592-4FE2-9A9B-48FBD2F841C6}" presName="ThreeNodes_1" presStyleLbl="node1" presStyleIdx="0" presStyleCnt="3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27447B-3134-4C64-A4B6-F87E17EEE166}" type="pres">
      <dgm:prSet presAssocID="{E67F1452-0592-4FE2-9A9B-48FBD2F841C6}" presName="ThreeNodes_2" presStyleLbl="node1" presStyleIdx="1" presStyleCnt="3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9EE813-51ED-498E-A85C-FACAE6C1F8D0}" type="pres">
      <dgm:prSet presAssocID="{E67F1452-0592-4FE2-9A9B-48FBD2F841C6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567C8F-7246-418A-B380-60F0A5A001EF}" type="pres">
      <dgm:prSet presAssocID="{E67F1452-0592-4FE2-9A9B-48FBD2F841C6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1C0919-05A6-4823-B917-9F49FA5F35BD}" type="pres">
      <dgm:prSet presAssocID="{E67F1452-0592-4FE2-9A9B-48FBD2F841C6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5FA7E3-ED65-49EC-AF9D-D44B4A0A0BD2}" type="pres">
      <dgm:prSet presAssocID="{E67F1452-0592-4FE2-9A9B-48FBD2F841C6}" presName="ThreeNodes_1_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C78B48-30EC-4DDE-BA93-ED00FAF25283}" type="pres">
      <dgm:prSet presAssocID="{E67F1452-0592-4FE2-9A9B-48FBD2F841C6}" presName="ThreeNodes_2_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00D4C0-CADE-492E-82D5-A8DC43F5CDA4}" type="pres">
      <dgm:prSet presAssocID="{E67F1452-0592-4FE2-9A9B-48FBD2F841C6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C8E6E56-A6C3-48F8-B04B-5AEF3232C57F}" srcId="{E67F1452-0592-4FE2-9A9B-48FBD2F841C6}" destId="{52F8A8DB-7C7F-4D58-896C-D01E35FB6F24}" srcOrd="0" destOrd="0" parTransId="{573967B0-CFE4-42D4-A69A-A141CBC7652E}" sibTransId="{E4924406-5853-4F6F-A91E-0F6E090D617E}"/>
    <dgm:cxn modelId="{FA608903-3D53-45D6-89FF-07A797C539CB}" srcId="{E67F1452-0592-4FE2-9A9B-48FBD2F841C6}" destId="{4C370155-AEC9-4685-BBC7-F6AA12653143}" srcOrd="1" destOrd="0" parTransId="{7D42F868-A168-462C-BB67-F65265A06FC2}" sibTransId="{F24C4A1F-231A-4F0F-B7DA-A730ADFD27DE}"/>
    <dgm:cxn modelId="{99C5E1BF-47AA-403C-87FD-9738C3557559}" srcId="{E67F1452-0592-4FE2-9A9B-48FBD2F841C6}" destId="{01C8CCC7-34AB-44E4-8FDA-D589FE479053}" srcOrd="2" destOrd="0" parTransId="{66F05E80-5E1A-4C9D-A307-4B79081782AE}" sibTransId="{17AE76F1-FEB8-4B89-B4DE-10EE48453D25}"/>
    <dgm:cxn modelId="{7CAFF103-778B-4169-AE04-24124D10B280}" type="presParOf" srcId="{F97B028A-9851-4C76-8A31-2347987C7266}" destId="{CEBA21A3-7CDE-45AE-A7A5-98A96F3BA38A}" srcOrd="0" destOrd="0" presId="urn:hancom.com/office/diagram/2020/3/layout/vProcess_1"/>
    <dgm:cxn modelId="{2AB3E12B-AFB8-48AD-9B87-12CFF209520F}" type="presParOf" srcId="{F97B028A-9851-4C76-8A31-2347987C7266}" destId="{66C2EDC8-30ED-4B64-A6DF-2313BD507C9A}" srcOrd="1" destOrd="0" presId="urn:hancom.com/office/diagram/2020/3/layout/vProcess_1"/>
    <dgm:cxn modelId="{F43BFD6D-666D-4AFE-B716-5B5B233ABE90}" type="presParOf" srcId="{F97B028A-9851-4C76-8A31-2347987C7266}" destId="{FD27447B-3134-4C64-A4B6-F87E17EEE166}" srcOrd="2" destOrd="0" presId="urn:hancom.com/office/diagram/2020/3/layout/vProcess_1"/>
    <dgm:cxn modelId="{1381ECF7-78DD-4277-BEE3-CBE3E511696E}" type="presParOf" srcId="{F97B028A-9851-4C76-8A31-2347987C7266}" destId="{979EE813-51ED-498E-A85C-FACAE6C1F8D0}" srcOrd="3" destOrd="0" presId="urn:hancom.com/office/diagram/2020/3/layout/vProcess_1"/>
    <dgm:cxn modelId="{81355829-20B7-40B8-9A6D-5C5B5B9E6243}" type="presParOf" srcId="{F97B028A-9851-4C76-8A31-2347987C7266}" destId="{83567C8F-7246-418A-B380-60F0A5A001EF}" srcOrd="4" destOrd="0" presId="urn:hancom.com/office/diagram/2020/3/layout/vProcess_1"/>
    <dgm:cxn modelId="{2D228A2C-88F2-4CAF-A100-42C453E06653}" type="presParOf" srcId="{F97B028A-9851-4C76-8A31-2347987C7266}" destId="{681C0919-05A6-4823-B917-9F49FA5F35BD}" srcOrd="5" destOrd="0" presId="urn:hancom.com/office/diagram/2020/3/layout/vProcess_1"/>
    <dgm:cxn modelId="{5372396B-A964-46C2-A1A8-3977D9B84AF6}" type="presParOf" srcId="{F97B028A-9851-4C76-8A31-2347987C7266}" destId="{4B5FA7E3-ED65-49EC-AF9D-D44B4A0A0BD2}" srcOrd="6" destOrd="0" presId="urn:hancom.com/office/diagram/2020/3/layout/vProcess_1"/>
    <dgm:cxn modelId="{87561010-EF95-4672-BAAA-2AA1BC960C30}" type="presParOf" srcId="{F97B028A-9851-4C76-8A31-2347987C7266}" destId="{15C78B48-30EC-4DDE-BA93-ED00FAF25283}" srcOrd="7" destOrd="0" presId="urn:hancom.com/office/diagram/2020/3/layout/vProcess_1"/>
    <dgm:cxn modelId="{6C7F7293-8735-422F-9151-B57BCC70B7C2}" type="presParOf" srcId="{F97B028A-9851-4C76-8A31-2347987C7266}" destId="{F000D4C0-CADE-492E-82D5-A8DC43F5CDA4}" srcOrd="8" destOrd="0" presId="urn:hancom.com/office/diagram/2020/3/layout/vProcess_1"/>
    <dgm:cxn modelId="{8C489515-A885-4214-9491-67206066C881}" type="presOf" srcId="{E67F1452-0592-4FE2-9A9B-48FBD2F841C6}" destId="{F97B028A-9851-4C76-8A31-2347987C7266}" srcOrd="0" destOrd="0" presId="urn:hancom.com/office/diagram/2020/3/layout/vProcess_1"/>
    <dgm:cxn modelId="{84A62C8F-2920-4C62-AE76-D3BB015EC3DB}" type="presOf" srcId="{52F8A8DB-7C7F-4D58-896C-D01E35FB6F24}" destId="{66C2EDC8-30ED-4B64-A6DF-2313BD507C9A}" srcOrd="0" destOrd="0" presId="urn:hancom.com/office/diagram/2020/3/layout/vProcess_1"/>
    <dgm:cxn modelId="{09295BA4-0B1D-42C2-BAC0-4CC2D52F7A78}" type="presOf" srcId="{4C370155-AEC9-4685-BBC7-F6AA12653143}" destId="{FD27447B-3134-4C64-A4B6-F87E17EEE166}" srcOrd="0" destOrd="0" presId="urn:hancom.com/office/diagram/2020/3/layout/vProcess_1"/>
    <dgm:cxn modelId="{539F85AF-0A65-4902-90F4-91127791C96F}" type="presOf" srcId="{01C8CCC7-34AB-44E4-8FDA-D589FE479053}" destId="{979EE813-51ED-498E-A85C-FACAE6C1F8D0}" srcOrd="0" destOrd="0" presId="urn:hancom.com/office/diagram/2020/3/layout/vProcess_1"/>
    <dgm:cxn modelId="{E24E3332-BD5D-4AC9-AE58-B0EC59E850F0}" type="presOf" srcId="{E4924406-5853-4F6F-A91E-0F6E090D617E}" destId="{83567C8F-7246-418A-B380-60F0A5A001EF}" srcOrd="0" destOrd="0" presId="urn:hancom.com/office/diagram/2020/3/layout/vProcess_1"/>
    <dgm:cxn modelId="{CA1D6EC2-309E-4919-A7CA-B454507EFAF0}" type="presOf" srcId="{F24C4A1F-231A-4F0F-B7DA-A730ADFD27DE}" destId="{681C0919-05A6-4823-B917-9F49FA5F35BD}" srcOrd="0" destOrd="0" presId="urn:hancom.com/office/diagram/2020/3/layout/vProcess_1"/>
    <dgm:cxn modelId="{C1FA579B-E173-4192-AF10-4334228AC609}" type="presOf" srcId="{52F8A8DB-7C7F-4D58-896C-D01E35FB6F24}" destId="{4B5FA7E3-ED65-49EC-AF9D-D44B4A0A0BD2}" srcOrd="1" destOrd="0" presId="urn:hancom.com/office/diagram/2020/3/layout/vProcess_1"/>
    <dgm:cxn modelId="{659A887A-605A-43E8-B97A-E167EFB80D76}" type="presOf" srcId="{4C370155-AEC9-4685-BBC7-F6AA12653143}" destId="{15C78B48-30EC-4DDE-BA93-ED00FAF25283}" srcOrd="1" destOrd="0" presId="urn:hancom.com/office/diagram/2020/3/layout/vProcess_1"/>
    <dgm:cxn modelId="{D1DC2ABE-FAA9-476C-BF03-BA98111478DF}" type="presOf" srcId="{01C8CCC7-34AB-44E4-8FDA-D589FE479053}" destId="{F000D4C0-CADE-492E-82D5-A8DC43F5CDA4}" srcOrd="1" destOrd="0" presId="urn:hancom.com/office/diagram/2020/3/layout/vProcess_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gm:ptLst>
    <dgm:pt modelId="{E67F1452-0592-4FE2-9A9B-48FBD2F841C6}" type="doc">
      <dgm:prSet loTypeId="urn:hancom.com/office/diagram/2020/3/layout/vProcess_1" loCatId="process" qsTypeId="urn:hancom.com/office/diagram/2020/4/quickstyle/fill_1" qsCatId="simple" csTypeId="urn:hancom.com/office/diagram/2020/4/colors/fill_1" csCatId="fill" phldr="1"/>
      <dgm:spPr/>
      <dgm:t>
        <a:bodyPr/>
        <a:lstStyle/>
        <a:p>
          <a:pPr latinLnBrk="1"/>
          <a:endParaRPr lang="ko-KR" altLang="en-US"/>
        </a:p>
      </dgm:t>
    </dgm:pt>
    <dgm:pt modelId="{52F8A8DB-7C7F-4D58-896C-D01E35FB6F24}">
      <dgm:prSet phldrT="[내용]" phldr="0"/>
      <dgm:spPr/>
      <dgm:t>
        <a:bodyPr/>
        <a:lstStyle/>
        <a:p>
          <a:pPr latinLnBrk="1"/>
          <a:r>
            <a:rPr lang="ko-KR" altLang="en-US"/>
            <a:t>기능 사용으로 바뀐 도서 정보 저장</a:t>
          </a:r>
          <a:endParaRPr lang="ko-KR" altLang="en-US"/>
        </a:p>
      </dgm:t>
    </dgm:pt>
    <dgm:pt modelId="{573967B0-CFE4-42D4-A69A-A141CBC7652E}" type="parTrans" cxnId="{BC8E6E56-A6C3-48F8-B04B-5AEF3232C57F}"/>
    <dgm:pt modelId="{E4924406-5853-4F6F-A91E-0F6E090D617E}" type="sibTrans" cxnId="{BC8E6E56-A6C3-48F8-B04B-5AEF3232C57F}"/>
    <dgm:pt modelId="{4C370155-AEC9-4685-BBC7-F6AA12653143}">
      <dgm:prSet phldrT="[내용]" phldr="0"/>
      <dgm:spPr/>
      <dgm:t>
        <a:bodyPr/>
        <a:lstStyle/>
        <a:p>
          <a:pPr latinLnBrk="1"/>
          <a:r>
            <a:rPr lang="ko-KR" altLang="en-US"/>
            <a:t>users.txt - 사용자 정보 booklist.txt 도서 파일 갱신</a:t>
          </a:r>
          <a:endParaRPr lang="ko-KR" altLang="en-US"/>
        </a:p>
      </dgm:t>
    </dgm:pt>
    <dgm:pt modelId="{7D42F868-A168-462C-BB67-F65265A06FC2}" type="parTrans" cxnId="{FA608903-3D53-45D6-89FF-07A797C539CB}"/>
    <dgm:pt modelId="{F24C4A1F-231A-4F0F-B7DA-A730ADFD27DE}" type="sibTrans" cxnId="{FA608903-3D53-45D6-89FF-07A797C539CB}"/>
    <dgm:pt modelId="{01C8CCC7-34AB-44E4-8FDA-D589FE479053}">
      <dgm:prSet phldrT="[내용]" phldr="0"/>
      <dgm:spPr/>
      <dgm:t>
        <a:bodyPr/>
        <a:lstStyle/>
        <a:p>
          <a:pPr latinLnBrk="1"/>
          <a:r>
            <a:rPr lang="ko-KR" altLang="en-US"/>
            <a:t>프로그램 종료</a:t>
          </a:r>
          <a:endParaRPr lang="ko-KR" altLang="en-US"/>
        </a:p>
      </dgm:t>
    </dgm:pt>
    <dgm:pt modelId="{66F05E80-5E1A-4C9D-A307-4B79081782AE}" type="parTrans" cxnId="{99C5E1BF-47AA-403C-87FD-9738C3557559}"/>
    <dgm:pt modelId="{17AE76F1-FEB8-4B89-B4DE-10EE48453D25}" type="sibTrans" cxnId="{99C5E1BF-47AA-403C-87FD-9738C3557559}"/>
    <dgm:pt modelId="{F97B028A-9851-4C76-8A31-2347987C7266}" type="pres">
      <dgm:prSet presAssocID="{E67F1452-0592-4FE2-9A9B-48FBD2F841C6}" presName="outerComposite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BA21A3-7CDE-45AE-A7A5-98A96F3BA38A}" type="pres">
      <dgm:prSet presAssocID="{E67F1452-0592-4FE2-9A9B-48FBD2F841C6}" presName="dummyMaxCanvas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66C2EDC8-30ED-4B64-A6DF-2313BD507C9A}" type="pres">
      <dgm:prSet presAssocID="{E67F1452-0592-4FE2-9A9B-48FBD2F841C6}" presName="ThreeNodes_1" presStyleLbl="node1" presStyleIdx="0" presStyleCnt="3" custScaleX="93960" custScaleY="100000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27447B-3134-4C64-A4B6-F87E17EEE166}" type="pres">
      <dgm:prSet presAssocID="{E67F1452-0592-4FE2-9A9B-48FBD2F841C6}" presName="ThreeNodes_2" presStyleLbl="node1" presStyleIdx="1" presStyleCnt="3" custLinFactNeighborX="-5800" custLinFactNeighborY="-11667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9EE813-51ED-498E-A85C-FACAE6C1F8D0}" type="pres">
      <dgm:prSet presAssocID="{E67F1452-0592-4FE2-9A9B-48FBD2F841C6}" presName="ThreeNodes_3" presStyleLbl="node1" presStyleIdx="2" presStyleCnt="3" custLinFactNeighborX="-14630" custLinFactNeighborY="-23333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567C8F-7246-418A-B380-60F0A5A001EF}" type="pres">
      <dgm:prSet presAssocID="{E67F1452-0592-4FE2-9A9B-48FBD2F841C6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1C0919-05A6-4823-B917-9F49FA5F35BD}" type="pres">
      <dgm:prSet presAssocID="{E67F1452-0592-4FE2-9A9B-48FBD2F841C6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5FA7E3-ED65-49EC-AF9D-D44B4A0A0BD2}" type="pres">
      <dgm:prSet presAssocID="{E67F1452-0592-4FE2-9A9B-48FBD2F841C6}" presName="ThreeNodes_1_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C78B48-30EC-4DDE-BA93-ED00FAF25283}" type="pres">
      <dgm:prSet presAssocID="{E67F1452-0592-4FE2-9A9B-48FBD2F841C6}" presName="ThreeNodes_2_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00D4C0-CADE-492E-82D5-A8DC43F5CDA4}" type="pres">
      <dgm:prSet presAssocID="{E67F1452-0592-4FE2-9A9B-48FBD2F841C6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C8E6E56-A6C3-48F8-B04B-5AEF3232C57F}" srcId="{E67F1452-0592-4FE2-9A9B-48FBD2F841C6}" destId="{52F8A8DB-7C7F-4D58-896C-D01E35FB6F24}" srcOrd="0" destOrd="0" parTransId="{573967B0-CFE4-42D4-A69A-A141CBC7652E}" sibTransId="{E4924406-5853-4F6F-A91E-0F6E090D617E}"/>
    <dgm:cxn modelId="{FA608903-3D53-45D6-89FF-07A797C539CB}" srcId="{E67F1452-0592-4FE2-9A9B-48FBD2F841C6}" destId="{4C370155-AEC9-4685-BBC7-F6AA12653143}" srcOrd="1" destOrd="0" parTransId="{7D42F868-A168-462C-BB67-F65265A06FC2}" sibTransId="{F24C4A1F-231A-4F0F-B7DA-A730ADFD27DE}"/>
    <dgm:cxn modelId="{99C5E1BF-47AA-403C-87FD-9738C3557559}" srcId="{E67F1452-0592-4FE2-9A9B-48FBD2F841C6}" destId="{01C8CCC7-34AB-44E4-8FDA-D589FE479053}" srcOrd="2" destOrd="0" parTransId="{66F05E80-5E1A-4C9D-A307-4B79081782AE}" sibTransId="{17AE76F1-FEB8-4B89-B4DE-10EE48453D25}"/>
    <dgm:cxn modelId="{7CAFF103-778B-4169-AE04-24124D10B280}" type="presParOf" srcId="{F97B028A-9851-4C76-8A31-2347987C7266}" destId="{CEBA21A3-7CDE-45AE-A7A5-98A96F3BA38A}" srcOrd="0" destOrd="0" presId="urn:hancom.com/office/diagram/2020/3/layout/vProcess_1"/>
    <dgm:cxn modelId="{2AB3E12B-AFB8-48AD-9B87-12CFF209520F}" type="presParOf" srcId="{F97B028A-9851-4C76-8A31-2347987C7266}" destId="{66C2EDC8-30ED-4B64-A6DF-2313BD507C9A}" srcOrd="1" destOrd="0" presId="urn:hancom.com/office/diagram/2020/3/layout/vProcess_1"/>
    <dgm:cxn modelId="{F43BFD6D-666D-4AFE-B716-5B5B233ABE90}" type="presParOf" srcId="{F97B028A-9851-4C76-8A31-2347987C7266}" destId="{FD27447B-3134-4C64-A4B6-F87E17EEE166}" srcOrd="2" destOrd="0" presId="urn:hancom.com/office/diagram/2020/3/layout/vProcess_1"/>
    <dgm:cxn modelId="{1381ECF7-78DD-4277-BEE3-CBE3E511696E}" type="presParOf" srcId="{F97B028A-9851-4C76-8A31-2347987C7266}" destId="{979EE813-51ED-498E-A85C-FACAE6C1F8D0}" srcOrd="3" destOrd="0" presId="urn:hancom.com/office/diagram/2020/3/layout/vProcess_1"/>
    <dgm:cxn modelId="{81355829-20B7-40B8-9A6D-5C5B5B9E6243}" type="presParOf" srcId="{F97B028A-9851-4C76-8A31-2347987C7266}" destId="{83567C8F-7246-418A-B380-60F0A5A001EF}" srcOrd="4" destOrd="0" presId="urn:hancom.com/office/diagram/2020/3/layout/vProcess_1"/>
    <dgm:cxn modelId="{2D228A2C-88F2-4CAF-A100-42C453E06653}" type="presParOf" srcId="{F97B028A-9851-4C76-8A31-2347987C7266}" destId="{681C0919-05A6-4823-B917-9F49FA5F35BD}" srcOrd="5" destOrd="0" presId="urn:hancom.com/office/diagram/2020/3/layout/vProcess_1"/>
    <dgm:cxn modelId="{5372396B-A964-46C2-A1A8-3977D9B84AF6}" type="presParOf" srcId="{F97B028A-9851-4C76-8A31-2347987C7266}" destId="{4B5FA7E3-ED65-49EC-AF9D-D44B4A0A0BD2}" srcOrd="6" destOrd="0" presId="urn:hancom.com/office/diagram/2020/3/layout/vProcess_1"/>
    <dgm:cxn modelId="{87561010-EF95-4672-BAAA-2AA1BC960C30}" type="presParOf" srcId="{F97B028A-9851-4C76-8A31-2347987C7266}" destId="{15C78B48-30EC-4DDE-BA93-ED00FAF25283}" srcOrd="7" destOrd="0" presId="urn:hancom.com/office/diagram/2020/3/layout/vProcess_1"/>
    <dgm:cxn modelId="{6C7F7293-8735-422F-9151-B57BCC70B7C2}" type="presParOf" srcId="{F97B028A-9851-4C76-8A31-2347987C7266}" destId="{F000D4C0-CADE-492E-82D5-A8DC43F5CDA4}" srcOrd="8" destOrd="0" presId="urn:hancom.com/office/diagram/2020/3/layout/vProcess_1"/>
    <dgm:cxn modelId="{8C489515-A885-4214-9491-67206066C881}" type="presOf" srcId="{E67F1452-0592-4FE2-9A9B-48FBD2F841C6}" destId="{F97B028A-9851-4C76-8A31-2347987C7266}" srcOrd="0" destOrd="0" presId="urn:hancom.com/office/diagram/2020/3/layout/vProcess_1"/>
    <dgm:cxn modelId="{84A62C8F-2920-4C62-AE76-D3BB015EC3DB}" type="presOf" srcId="{52F8A8DB-7C7F-4D58-896C-D01E35FB6F24}" destId="{66C2EDC8-30ED-4B64-A6DF-2313BD507C9A}" srcOrd="0" destOrd="0" presId="urn:hancom.com/office/diagram/2020/3/layout/vProcess_1"/>
    <dgm:cxn modelId="{09295BA4-0B1D-42C2-BAC0-4CC2D52F7A78}" type="presOf" srcId="{4C370155-AEC9-4685-BBC7-F6AA12653143}" destId="{FD27447B-3134-4C64-A4B6-F87E17EEE166}" srcOrd="0" destOrd="0" presId="urn:hancom.com/office/diagram/2020/3/layout/vProcess_1"/>
    <dgm:cxn modelId="{539F85AF-0A65-4902-90F4-91127791C96F}" type="presOf" srcId="{01C8CCC7-34AB-44E4-8FDA-D589FE479053}" destId="{979EE813-51ED-498E-A85C-FACAE6C1F8D0}" srcOrd="0" destOrd="0" presId="urn:hancom.com/office/diagram/2020/3/layout/vProcess_1"/>
    <dgm:cxn modelId="{E24E3332-BD5D-4AC9-AE58-B0EC59E850F0}" type="presOf" srcId="{E4924406-5853-4F6F-A91E-0F6E090D617E}" destId="{83567C8F-7246-418A-B380-60F0A5A001EF}" srcOrd="0" destOrd="0" presId="urn:hancom.com/office/diagram/2020/3/layout/vProcess_1"/>
    <dgm:cxn modelId="{CA1D6EC2-309E-4919-A7CA-B454507EFAF0}" type="presOf" srcId="{F24C4A1F-231A-4F0F-B7DA-A730ADFD27DE}" destId="{681C0919-05A6-4823-B917-9F49FA5F35BD}" srcOrd="0" destOrd="0" presId="urn:hancom.com/office/diagram/2020/3/layout/vProcess_1"/>
    <dgm:cxn modelId="{C1FA579B-E173-4192-AF10-4334228AC609}" type="presOf" srcId="{52F8A8DB-7C7F-4D58-896C-D01E35FB6F24}" destId="{4B5FA7E3-ED65-49EC-AF9D-D44B4A0A0BD2}" srcOrd="1" destOrd="0" presId="urn:hancom.com/office/diagram/2020/3/layout/vProcess_1"/>
    <dgm:cxn modelId="{659A887A-605A-43E8-B97A-E167EFB80D76}" type="presOf" srcId="{4C370155-AEC9-4685-BBC7-F6AA12653143}" destId="{15C78B48-30EC-4DDE-BA93-ED00FAF25283}" srcOrd="1" destOrd="0" presId="urn:hancom.com/office/diagram/2020/3/layout/vProcess_1"/>
    <dgm:cxn modelId="{D1DC2ABE-FAA9-476C-BF03-BA98111478DF}" type="presOf" srcId="{01C8CCC7-34AB-44E4-8FDA-D589FE479053}" destId="{F000D4C0-CADE-492E-82D5-A8DC43F5CDA4}" srcOrd="1" destOrd="0" presId="urn:hancom.com/office/diagram/2020/3/layout/vProcess_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sp:spTree>
    <dsp:nvGrpSpPr>
      <dsp:cNvPr id="0" name=""/>
      <dsp:cNvGrpSpPr/>
    </dsp:nvGrpSpPr>
    <dsp:grpSpPr/>
    <dsp:sp modelId="{66C2EDC8-30ED-4B64-A6DF-2313BD507C9A}">
      <dsp:nvSpPr>
        <dsp:cNvPr id="0" name=""/>
        <dsp:cNvSpPr/>
      </dsp:nvSpPr>
      <dsp:spPr>
        <a:xfrm>
          <a:off x="71616" y="0"/>
          <a:ext cx="2228894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4B5FA7E3-ED65-49EC-AF9D-D44B4A0A0BD2}">
      <dsp:nvSpPr>
        <dsp:cNvPr id="0" name=""/>
        <dsp:cNvSpPr/>
      </dsp:nvSpPr>
      <dsp:spPr>
        <a:xfrm>
          <a:off x="91343" y="0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53340" tIns="53340" rIns="53340" bIns="5334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4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프로그램 실행</a:t>
          </a:r>
          <a:endParaRPr kumimoji="0" lang="ko-KR" altLang="en-US" sz="14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111541" y="20198"/>
        <a:ext cx="2237545" cy="649208"/>
      </dsp:txXfrm>
    </dsp:sp>
    <dsp:sp modelId="{FD27447B-3134-4C64-A4B6-F87E17EEE166}">
      <dsp:nvSpPr>
        <dsp:cNvPr id="0" name=""/>
        <dsp:cNvSpPr/>
      </dsp:nvSpPr>
      <dsp:spPr>
        <a:xfrm>
          <a:off x="209305" y="804538"/>
          <a:ext cx="2372128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15C78B48-30EC-4DDE-BA93-ED00FAF25283}">
      <dsp:nvSpPr>
        <dsp:cNvPr id="0" name=""/>
        <dsp:cNvSpPr/>
      </dsp:nvSpPr>
      <dsp:spPr>
        <a:xfrm>
          <a:off x="303492" y="804538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53340" tIns="53340" rIns="53340" bIns="5334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4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users.txt - 사용자 정보 booklist.txt 도서 파일</a:t>
          </a:r>
          <a:endParaRPr kumimoji="0" lang="ko-KR" altLang="en-US" sz="14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323690" y="824736"/>
        <a:ext cx="2237545" cy="649208"/>
      </dsp:txXfrm>
    </dsp:sp>
    <dsp:sp modelId="{979EE813-51ED-498E-A85C-FACAE6C1F8D0}">
      <dsp:nvSpPr>
        <dsp:cNvPr id="0" name=""/>
        <dsp:cNvSpPr/>
      </dsp:nvSpPr>
      <dsp:spPr>
        <a:xfrm>
          <a:off x="418610" y="1609076"/>
          <a:ext cx="2372128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F000D4C0-CADE-492E-82D5-A8DC43F5CDA4}">
      <dsp:nvSpPr>
        <dsp:cNvPr id="0" name=""/>
        <dsp:cNvSpPr/>
      </dsp:nvSpPr>
      <dsp:spPr>
        <a:xfrm>
          <a:off x="512798" y="1609076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53340" tIns="53340" rIns="53340" bIns="5334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4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도서 프로그램 로그인</a:t>
          </a:r>
          <a:endParaRPr kumimoji="0" lang="ko-KR" altLang="en-US" sz="14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532995" y="1629274"/>
        <a:ext cx="2237545" cy="649208"/>
      </dsp:txXfrm>
    </dsp:sp>
    <dsp:sp modelId="{83567C8F-7246-418A-B380-60F0A5A001EF}">
      <dsp:nvSpPr>
        <dsp:cNvPr id="0" name=""/>
        <dsp:cNvSpPr/>
      </dsp:nvSpPr>
      <dsp:spPr>
        <a:xfrm rot="5400000">
          <a:off x="-72374" y="876913"/>
          <a:ext cx="448242" cy="3034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</dsp:sp>
    <dsp:sp modelId="{681C0919-05A6-4823-B917-9F49FA5F35BD}">
      <dsp:nvSpPr>
        <dsp:cNvPr id="0" name=""/>
        <dsp:cNvSpPr/>
      </dsp:nvSpPr>
      <dsp:spPr>
        <a:xfrm rot="5400000">
          <a:off x="136930" y="1681451"/>
          <a:ext cx="448242" cy="3034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sp:spTree>
    <dsp:nvGrpSpPr>
      <dsp:cNvPr id="0" name=""/>
      <dsp:cNvGrpSpPr/>
    </dsp:nvGrpSpPr>
    <dsp:grpSpPr/>
    <dsp:sp modelId="{66C2EDC8-30ED-4B64-A6DF-2313BD507C9A}">
      <dsp:nvSpPr>
        <dsp:cNvPr id="0" name=""/>
        <dsp:cNvSpPr/>
      </dsp:nvSpPr>
      <dsp:spPr>
        <a:xfrm>
          <a:off x="0" y="0"/>
          <a:ext cx="2372128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4B5FA7E3-ED65-49EC-AF9D-D44B4A0A0BD2}">
      <dsp:nvSpPr>
        <dsp:cNvPr id="0" name=""/>
        <dsp:cNvSpPr/>
      </dsp:nvSpPr>
      <dsp:spPr>
        <a:xfrm>
          <a:off x="94187" y="0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53340" tIns="53340" rIns="53340" bIns="5334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4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도서정보 구조체 배열 저장</a:t>
          </a:r>
          <a:endParaRPr kumimoji="0" lang="ko-KR" altLang="en-US" sz="14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114385" y="20197"/>
        <a:ext cx="2237545" cy="649208"/>
      </dsp:txXfrm>
    </dsp:sp>
    <dsp:sp modelId="{FD27447B-3134-4C64-A4B6-F87E17EEE166}">
      <dsp:nvSpPr>
        <dsp:cNvPr id="0" name=""/>
        <dsp:cNvSpPr/>
      </dsp:nvSpPr>
      <dsp:spPr>
        <a:xfrm>
          <a:off x="209305" y="804538"/>
          <a:ext cx="2372128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15C78B48-30EC-4DDE-BA93-ED00FAF25283}">
      <dsp:nvSpPr>
        <dsp:cNvPr id="0" name=""/>
        <dsp:cNvSpPr/>
      </dsp:nvSpPr>
      <dsp:spPr>
        <a:xfrm>
          <a:off x="303492" y="804538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53340" tIns="53340" rIns="53340" bIns="5334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4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도서 정보 출력</a:t>
          </a:r>
          <a:endParaRPr kumimoji="0" lang="ko-KR" altLang="en-US" sz="14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323690" y="824736"/>
        <a:ext cx="2237545" cy="649208"/>
      </dsp:txXfrm>
    </dsp:sp>
    <dsp:sp modelId="{979EE813-51ED-498E-A85C-FACAE6C1F8D0}">
      <dsp:nvSpPr>
        <dsp:cNvPr id="0" name=""/>
        <dsp:cNvSpPr/>
      </dsp:nvSpPr>
      <dsp:spPr>
        <a:xfrm>
          <a:off x="418610" y="1609076"/>
          <a:ext cx="2372128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F000D4C0-CADE-492E-82D5-A8DC43F5CDA4}">
      <dsp:nvSpPr>
        <dsp:cNvPr id="0" name=""/>
        <dsp:cNvSpPr/>
      </dsp:nvSpPr>
      <dsp:spPr>
        <a:xfrm>
          <a:off x="512798" y="1609076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53340" tIns="53340" rIns="53340" bIns="5334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4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도서 프로그램 관련 기능 제공</a:t>
          </a:r>
          <a:endParaRPr kumimoji="0" lang="ko-KR" altLang="en-US" sz="14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532995" y="1629274"/>
        <a:ext cx="2237545" cy="649208"/>
      </dsp:txXfrm>
    </dsp:sp>
    <dsp:sp modelId="{83567C8F-7246-418A-B380-60F0A5A001EF}">
      <dsp:nvSpPr>
        <dsp:cNvPr id="0" name=""/>
        <dsp:cNvSpPr/>
      </dsp:nvSpPr>
      <dsp:spPr>
        <a:xfrm rot="5400000">
          <a:off x="-72374" y="876913"/>
          <a:ext cx="448242" cy="3034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</dsp:sp>
    <dsp:sp modelId="{681C0919-05A6-4823-B917-9F49FA5F35BD}">
      <dsp:nvSpPr>
        <dsp:cNvPr id="0" name=""/>
        <dsp:cNvSpPr/>
      </dsp:nvSpPr>
      <dsp:spPr>
        <a:xfrm rot="5400000">
          <a:off x="136930" y="1681451"/>
          <a:ext cx="448242" cy="3034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</dsp:sp>
  </dsp:spTree>
</dsp:drawing>
</file>

<file path=ppt/diagrams/drawing3.xml><?xml version="1.0" encoding="utf-8"?>
<dsp:drawing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sp:spTree>
    <dsp:nvGrpSpPr>
      <dsp:cNvPr id="0" name=""/>
      <dsp:cNvGrpSpPr/>
    </dsp:nvGrpSpPr>
    <dsp:grpSpPr/>
    <dsp:sp modelId="{66C2EDC8-30ED-4B64-A6DF-2313BD507C9A}">
      <dsp:nvSpPr>
        <dsp:cNvPr id="0" name=""/>
        <dsp:cNvSpPr/>
      </dsp:nvSpPr>
      <dsp:spPr>
        <a:xfrm>
          <a:off x="71616" y="0"/>
          <a:ext cx="2228894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4B5FA7E3-ED65-49EC-AF9D-D44B4A0A0BD2}">
      <dsp:nvSpPr>
        <dsp:cNvPr id="0" name=""/>
        <dsp:cNvSpPr/>
      </dsp:nvSpPr>
      <dsp:spPr>
        <a:xfrm>
          <a:off x="91343" y="0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49530" tIns="49530" rIns="49530" bIns="4953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3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프로그램 종료시</a:t>
          </a:r>
          <a:endParaRPr kumimoji="0" lang="ko-KR" altLang="en-US" sz="13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111541" y="20198"/>
        <a:ext cx="2237545" cy="649208"/>
      </dsp:txXfrm>
    </dsp:sp>
    <dsp:sp modelId="{FD27447B-3134-4C64-A4B6-F87E17EEE166}">
      <dsp:nvSpPr>
        <dsp:cNvPr id="0" name=""/>
        <dsp:cNvSpPr/>
      </dsp:nvSpPr>
      <dsp:spPr>
        <a:xfrm>
          <a:off x="209305" y="804538"/>
          <a:ext cx="2372128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15C78B48-30EC-4DDE-BA93-ED00FAF25283}">
      <dsp:nvSpPr>
        <dsp:cNvPr id="0" name=""/>
        <dsp:cNvSpPr/>
      </dsp:nvSpPr>
      <dsp:spPr>
        <a:xfrm>
          <a:off x="303492" y="804538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49530" tIns="49530" rIns="49530" bIns="4953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3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기능 사용으로 바뀐 도서 정보 저장</a:t>
          </a:r>
          <a:endParaRPr kumimoji="0" lang="ko-KR" altLang="en-US" sz="13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323690" y="824736"/>
        <a:ext cx="2237545" cy="649208"/>
      </dsp:txXfrm>
    </dsp:sp>
    <dsp:sp modelId="{979EE813-51ED-498E-A85C-FACAE6C1F8D0}">
      <dsp:nvSpPr>
        <dsp:cNvPr id="0" name=""/>
        <dsp:cNvSpPr/>
      </dsp:nvSpPr>
      <dsp:spPr>
        <a:xfrm>
          <a:off x="418610" y="1609076"/>
          <a:ext cx="2372128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F000D4C0-CADE-492E-82D5-A8DC43F5CDA4}">
      <dsp:nvSpPr>
        <dsp:cNvPr id="0" name=""/>
        <dsp:cNvSpPr/>
      </dsp:nvSpPr>
      <dsp:spPr>
        <a:xfrm>
          <a:off x="512798" y="1609076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49530" tIns="49530" rIns="49530" bIns="4953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3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users.txt - 사용자 정보 booklist.txt 도서 파일 갱신</a:t>
          </a:r>
          <a:endParaRPr kumimoji="0" lang="ko-KR" altLang="en-US" sz="13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532995" y="1629274"/>
        <a:ext cx="2237545" cy="649208"/>
      </dsp:txXfrm>
    </dsp:sp>
    <dsp:sp modelId="{83567C8F-7246-418A-B380-60F0A5A001EF}">
      <dsp:nvSpPr>
        <dsp:cNvPr id="0" name=""/>
        <dsp:cNvSpPr/>
      </dsp:nvSpPr>
      <dsp:spPr>
        <a:xfrm rot="5400000">
          <a:off x="-72374" y="876913"/>
          <a:ext cx="448242" cy="3034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</dsp:sp>
    <dsp:sp modelId="{681C0919-05A6-4823-B917-9F49FA5F35BD}">
      <dsp:nvSpPr>
        <dsp:cNvPr id="0" name=""/>
        <dsp:cNvSpPr/>
      </dsp:nvSpPr>
      <dsp:spPr>
        <a:xfrm rot="5400000">
          <a:off x="136930" y="1681451"/>
          <a:ext cx="448242" cy="3034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</dsp:sp>
  </dsp:spTree>
</dsp:drawing>
</file>

<file path=ppt/diagrams/drawing4.xml><?xml version="1.0" encoding="utf-8"?>
<dsp:drawing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sp:spTree>
    <dsp:nvGrpSpPr>
      <dsp:cNvPr id="0" name=""/>
      <dsp:cNvGrpSpPr/>
    </dsp:nvGrpSpPr>
    <dsp:grpSpPr/>
    <dsp:sp modelId="{66C2EDC8-30ED-4B64-A6DF-2313BD507C9A}">
      <dsp:nvSpPr>
        <dsp:cNvPr id="0" name=""/>
        <dsp:cNvSpPr/>
      </dsp:nvSpPr>
      <dsp:spPr>
        <a:xfrm>
          <a:off x="71616" y="0"/>
          <a:ext cx="2228894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4B5FA7E3-ED65-49EC-AF9D-D44B4A0A0BD2}">
      <dsp:nvSpPr>
        <dsp:cNvPr id="0" name=""/>
        <dsp:cNvSpPr/>
      </dsp:nvSpPr>
      <dsp:spPr>
        <a:xfrm>
          <a:off x="91343" y="0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53340" tIns="53340" rIns="53340" bIns="5334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4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프로그램 실행</a:t>
          </a:r>
          <a:endParaRPr kumimoji="0" lang="ko-KR" altLang="en-US" sz="14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111541" y="20198"/>
        <a:ext cx="2237545" cy="649208"/>
      </dsp:txXfrm>
    </dsp:sp>
    <dsp:sp modelId="{FD27447B-3134-4C64-A4B6-F87E17EEE166}">
      <dsp:nvSpPr>
        <dsp:cNvPr id="0" name=""/>
        <dsp:cNvSpPr/>
      </dsp:nvSpPr>
      <dsp:spPr>
        <a:xfrm>
          <a:off x="209305" y="804538"/>
          <a:ext cx="2372128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15C78B48-30EC-4DDE-BA93-ED00FAF25283}">
      <dsp:nvSpPr>
        <dsp:cNvPr id="0" name=""/>
        <dsp:cNvSpPr/>
      </dsp:nvSpPr>
      <dsp:spPr>
        <a:xfrm>
          <a:off x="303492" y="804538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53340" tIns="53340" rIns="53340" bIns="5334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4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users.txt - 사용자 정보 booklist.txt 도서 파일</a:t>
          </a:r>
          <a:endParaRPr kumimoji="0" lang="ko-KR" altLang="en-US" sz="14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323690" y="824736"/>
        <a:ext cx="2237545" cy="649208"/>
      </dsp:txXfrm>
    </dsp:sp>
    <dsp:sp modelId="{979EE813-51ED-498E-A85C-FACAE6C1F8D0}">
      <dsp:nvSpPr>
        <dsp:cNvPr id="0" name=""/>
        <dsp:cNvSpPr/>
      </dsp:nvSpPr>
      <dsp:spPr>
        <a:xfrm>
          <a:off x="418610" y="1609076"/>
          <a:ext cx="2372128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F000D4C0-CADE-492E-82D5-A8DC43F5CDA4}">
      <dsp:nvSpPr>
        <dsp:cNvPr id="0" name=""/>
        <dsp:cNvSpPr/>
      </dsp:nvSpPr>
      <dsp:spPr>
        <a:xfrm>
          <a:off x="512798" y="1609076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53340" tIns="53340" rIns="53340" bIns="5334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4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도서정보 구조체 배열 저장</a:t>
          </a:r>
          <a:endParaRPr kumimoji="0" lang="ko-KR" altLang="en-US" sz="14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532995" y="1629274"/>
        <a:ext cx="2237545" cy="649208"/>
      </dsp:txXfrm>
    </dsp:sp>
    <dsp:sp modelId="{83567C8F-7246-418A-B380-60F0A5A001EF}">
      <dsp:nvSpPr>
        <dsp:cNvPr id="0" name=""/>
        <dsp:cNvSpPr/>
      </dsp:nvSpPr>
      <dsp:spPr>
        <a:xfrm rot="5400000">
          <a:off x="-72374" y="876913"/>
          <a:ext cx="448242" cy="3034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</dsp:sp>
    <dsp:sp modelId="{681C0919-05A6-4823-B917-9F49FA5F35BD}">
      <dsp:nvSpPr>
        <dsp:cNvPr id="0" name=""/>
        <dsp:cNvSpPr/>
      </dsp:nvSpPr>
      <dsp:spPr>
        <a:xfrm rot="5400000">
          <a:off x="136930" y="1681451"/>
          <a:ext cx="448242" cy="3034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</dsp:sp>
  </dsp:spTree>
</dsp:drawing>
</file>

<file path=ppt/diagrams/drawing5.xml><?xml version="1.0" encoding="utf-8"?>
<dsp:drawing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sp:spTree>
    <dsp:nvGrpSpPr>
      <dsp:cNvPr id="0" name=""/>
      <dsp:cNvGrpSpPr/>
    </dsp:nvGrpSpPr>
    <dsp:grpSpPr/>
    <dsp:sp modelId="{66C2EDC8-30ED-4B64-A6DF-2313BD507C9A}">
      <dsp:nvSpPr>
        <dsp:cNvPr id="0" name=""/>
        <dsp:cNvSpPr/>
      </dsp:nvSpPr>
      <dsp:spPr>
        <a:xfrm>
          <a:off x="0" y="0"/>
          <a:ext cx="2372128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4B5FA7E3-ED65-49EC-AF9D-D44B4A0A0BD2}">
      <dsp:nvSpPr>
        <dsp:cNvPr id="0" name=""/>
        <dsp:cNvSpPr/>
      </dsp:nvSpPr>
      <dsp:spPr>
        <a:xfrm>
          <a:off x="94187" y="0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53340" tIns="53340" rIns="53340" bIns="5334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4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도서정보 구조체 배열 저장</a:t>
          </a:r>
          <a:endParaRPr kumimoji="0" lang="ko-KR" altLang="en-US" sz="14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114385" y="20197"/>
        <a:ext cx="2237545" cy="649208"/>
      </dsp:txXfrm>
    </dsp:sp>
    <dsp:sp modelId="{FD27447B-3134-4C64-A4B6-F87E17EEE166}">
      <dsp:nvSpPr>
        <dsp:cNvPr id="0" name=""/>
        <dsp:cNvSpPr/>
      </dsp:nvSpPr>
      <dsp:spPr>
        <a:xfrm>
          <a:off x="209305" y="804538"/>
          <a:ext cx="2372128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15C78B48-30EC-4DDE-BA93-ED00FAF25283}">
      <dsp:nvSpPr>
        <dsp:cNvPr id="0" name=""/>
        <dsp:cNvSpPr/>
      </dsp:nvSpPr>
      <dsp:spPr>
        <a:xfrm>
          <a:off x="303492" y="804538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53340" tIns="53340" rIns="53340" bIns="5334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4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도서 프로그램 관련 기능 제공</a:t>
          </a:r>
          <a:endParaRPr kumimoji="0" lang="ko-KR" altLang="en-US" sz="14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323690" y="824736"/>
        <a:ext cx="2237545" cy="649208"/>
      </dsp:txXfrm>
    </dsp:sp>
    <dsp:sp modelId="{979EE813-51ED-498E-A85C-FACAE6C1F8D0}">
      <dsp:nvSpPr>
        <dsp:cNvPr id="0" name=""/>
        <dsp:cNvSpPr/>
      </dsp:nvSpPr>
      <dsp:spPr>
        <a:xfrm>
          <a:off x="418610" y="1609076"/>
          <a:ext cx="2372128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F000D4C0-CADE-492E-82D5-A8DC43F5CDA4}">
      <dsp:nvSpPr>
        <dsp:cNvPr id="0" name=""/>
        <dsp:cNvSpPr/>
      </dsp:nvSpPr>
      <dsp:spPr>
        <a:xfrm>
          <a:off x="512798" y="1609076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53340" tIns="53340" rIns="53340" bIns="5334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4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프로그램 종료시</a:t>
          </a:r>
          <a:endParaRPr kumimoji="0" lang="ko-KR" altLang="en-US" sz="14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532995" y="1629274"/>
        <a:ext cx="2237545" cy="649208"/>
      </dsp:txXfrm>
    </dsp:sp>
    <dsp:sp modelId="{83567C8F-7246-418A-B380-60F0A5A001EF}">
      <dsp:nvSpPr>
        <dsp:cNvPr id="0" name=""/>
        <dsp:cNvSpPr/>
      </dsp:nvSpPr>
      <dsp:spPr>
        <a:xfrm rot="5400000">
          <a:off x="-72374" y="876913"/>
          <a:ext cx="448242" cy="3034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</dsp:sp>
    <dsp:sp modelId="{681C0919-05A6-4823-B917-9F49FA5F35BD}">
      <dsp:nvSpPr>
        <dsp:cNvPr id="0" name=""/>
        <dsp:cNvSpPr/>
      </dsp:nvSpPr>
      <dsp:spPr>
        <a:xfrm rot="5400000">
          <a:off x="136930" y="1681451"/>
          <a:ext cx="448242" cy="3034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</dsp:sp>
  </dsp:spTree>
</dsp:drawing>
</file>

<file path=ppt/diagrams/drawing6.xml><?xml version="1.0" encoding="utf-8"?>
<dsp:drawing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sp:spTree>
    <dsp:nvGrpSpPr>
      <dsp:cNvPr id="0" name=""/>
      <dsp:cNvGrpSpPr/>
    </dsp:nvGrpSpPr>
    <dsp:grpSpPr/>
    <dsp:sp modelId="{66C2EDC8-30ED-4B64-A6DF-2313BD507C9A}">
      <dsp:nvSpPr>
        <dsp:cNvPr id="0" name=""/>
        <dsp:cNvSpPr/>
      </dsp:nvSpPr>
      <dsp:spPr>
        <a:xfrm>
          <a:off x="65976" y="0"/>
          <a:ext cx="2053340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4B5FA7E3-ED65-49EC-AF9D-D44B4A0A0BD2}">
      <dsp:nvSpPr>
        <dsp:cNvPr id="0" name=""/>
        <dsp:cNvSpPr/>
      </dsp:nvSpPr>
      <dsp:spPr>
        <a:xfrm>
          <a:off x="84149" y="0"/>
          <a:ext cx="2098523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45720" tIns="45720" rIns="45720" bIns="4572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2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기능 사용으로 바뀐 도서 정보 저장</a:t>
          </a:r>
          <a:endParaRPr kumimoji="0" lang="ko-KR" altLang="en-US" sz="12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104347" y="20198"/>
        <a:ext cx="2058127" cy="649208"/>
      </dsp:txXfrm>
    </dsp:sp>
    <dsp:sp modelId="{FD27447B-3134-4C64-A4B6-F87E17EEE166}">
      <dsp:nvSpPr>
        <dsp:cNvPr id="0" name=""/>
        <dsp:cNvSpPr/>
      </dsp:nvSpPr>
      <dsp:spPr>
        <a:xfrm>
          <a:off x="65976" y="0"/>
          <a:ext cx="2185292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15C78B48-30EC-4DDE-BA93-ED00FAF25283}">
      <dsp:nvSpPr>
        <dsp:cNvPr id="0" name=""/>
        <dsp:cNvSpPr/>
      </dsp:nvSpPr>
      <dsp:spPr>
        <a:xfrm>
          <a:off x="152745" y="0"/>
          <a:ext cx="2098523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45720" tIns="45720" rIns="45720" bIns="4572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2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users.txt - 사용자 정보 booklist.txt 도서 파일 갱신</a:t>
          </a:r>
          <a:endParaRPr kumimoji="0" lang="ko-KR" altLang="en-US" sz="12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172943" y="20198"/>
        <a:ext cx="2058127" cy="649208"/>
      </dsp:txXfrm>
    </dsp:sp>
    <dsp:sp modelId="{979EE813-51ED-498E-A85C-FACAE6C1F8D0}">
      <dsp:nvSpPr>
        <dsp:cNvPr id="0" name=""/>
        <dsp:cNvSpPr/>
      </dsp:nvSpPr>
      <dsp:spPr>
        <a:xfrm>
          <a:off x="65976" y="0"/>
          <a:ext cx="2185292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F000D4C0-CADE-492E-82D5-A8DC43F5CDA4}">
      <dsp:nvSpPr>
        <dsp:cNvPr id="0" name=""/>
        <dsp:cNvSpPr/>
      </dsp:nvSpPr>
      <dsp:spPr>
        <a:xfrm>
          <a:off x="152745" y="0"/>
          <a:ext cx="2098523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45720" tIns="45720" rIns="45720" bIns="4572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2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프로그램 종료</a:t>
          </a:r>
          <a:endParaRPr kumimoji="0" lang="ko-KR" altLang="en-US" sz="12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172943" y="20198"/>
        <a:ext cx="2058127" cy="649208"/>
      </dsp:txXfrm>
    </dsp:sp>
    <dsp:sp modelId="{83567C8F-7246-418A-B380-60F0A5A001EF}">
      <dsp:nvSpPr>
        <dsp:cNvPr id="0" name=""/>
        <dsp:cNvSpPr/>
      </dsp:nvSpPr>
      <dsp:spPr>
        <a:xfrm rot="5400000">
          <a:off x="-84326" y="888865"/>
          <a:ext cx="448242" cy="2795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</dsp:sp>
    <dsp:sp modelId="{681C0919-05A6-4823-B917-9F49FA5F35BD}">
      <dsp:nvSpPr>
        <dsp:cNvPr id="0" name=""/>
        <dsp:cNvSpPr/>
      </dsp:nvSpPr>
      <dsp:spPr>
        <a:xfrm rot="5400000">
          <a:off x="108492" y="1693403"/>
          <a:ext cx="448242" cy="2795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3/layout/vProcess_1" minVer="http://schemas.openxmlformats.org/drawingml/2006/diagram" defStyle="">
  <dgm:title val="Step Down Process"/>
  <dgm:title lang="ko-KR" val="단계 하락 프로세스형"/>
  <dgm:desc val="Works well for showing a descending process with multiple steps and sub-steps."/>
  <dgm:desc lang="ko-KR" val="여러 단계 및 하위 단계가 있는 내림차순 프로세스를 표시하는 데 적합합니다."/>
  <dgm:catLst>
    <dgm:cat type="process" pri="12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choose name="Name0">
      <dgm:if name="Name1" func="var" arg="dir" op="equ" val="norm">
        <dgm:constrLst>
          <dgm:constr type="primFontSz" for="ch" ptType="node" op="equ" val="65.000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00"/>
          <dgm:constr type="ctrY" for="ch" forName="OneNode_1" refType="h" fact="0.500"/>
          <dgm:constr type="w" for="ch" forName="TwoNodes_1" refType="w" fact="0.850"/>
          <dgm:constr type="h" for="ch" forName="TwoNodes_1" refType="h" fact="0.450"/>
          <dgm:constr type="t" for="ch" forName="TwoNodes_1"/>
          <dgm:constr type="l" for="ch" forName="TwoNodes_1"/>
          <dgm:constr type="w" for="ch" forName="TwoNodes_2" refType="w" fact="0.850"/>
          <dgm:constr type="h" for="ch" forName="TwoNodes_2" refType="h" fact="0.450"/>
          <dgm:constr type="b" for="ch" forName="TwoNodes_2" refType="h"/>
          <dgm:constr type="r" for="ch" forName="TwoNodes_2" refType="w"/>
          <dgm:constr type="w" for="ch" forName="TwoConn_1-2" refType="l" refFor="ch" refForName="TwoNodes_2" fact="1.450"/>
          <dgm:constr type="h" for="ch" forName="TwoConn_1-2" refType="h" refFor="ch" refForName="TwoNodes_1" fact="0.650"/>
          <dgm:constr type="l" for="ch" forName="TwoConn_1-2" refType="l" refFor="ch" refForName="TwoNodes_1"/>
          <dgm:constr type="t" for="ch" forName="TwoConn_1-2" refType="t" refFor="ch" refForName="TwoNodes_2"/>
          <dgm:constr type="l" for="ch" forName="TwoNodes_1_text" refType="l" refFor="ch" refForName="TwoNodes_2" fact="0.450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0"/>
          <dgm:constr type="h" for="ch" forName="ThreeNodes_1" refType="h" fact="0.300"/>
          <dgm:constr type="t" for="ch" forName="ThreeNodes_1"/>
          <dgm:constr type="l" for="ch" forName="ThreeNodes_1"/>
          <dgm:constr type="w" for="ch" forName="ThreeNodes_2" refType="w" fact="0.850"/>
          <dgm:constr type="h" for="ch" forName="ThreeNodes_2" refType="h" fact="0.300"/>
          <dgm:constr type="ctrY" for="ch" forName="ThreeNodes_2" refType="h" fact="0.500"/>
          <dgm:constr type="ctrX" for="ch" forName="ThreeNodes_2" refType="w" fact="0.500"/>
          <dgm:constr type="w" for="ch" forName="ThreeNodes_3" refType="w" fact="0.850"/>
          <dgm:constr type="h" for="ch" forName="ThreeNodes_3" refType="h" fact="0.300"/>
          <dgm:constr type="b" for="ch" forName="ThreeNodes_3" refType="h"/>
          <dgm:constr type="r" for="ch" forName="ThreeNodes_3" refType="w"/>
          <dgm:constr type="w" for="ch" forName="ThreeConn_1-2" refType="l" refFor="ch" refForName="ThreeNodes_2" fact="1.450"/>
          <dgm:constr type="h" for="ch" forName="ThreeConn_1-2" refType="h" refFor="ch" refForName="ThreeNodes_1" fact="0.650"/>
          <dgm:constr type="l" for="ch" forName="ThreeConn_1-2" refType="l" refFor="ch" refForName="ThreeNodes_1"/>
          <dgm:constr type="t" for="ch" forName="ThreeConn_1-2" refType="t" refFor="ch" refForName="ThreeNodes_2"/>
          <dgm:constr type="w" for="ch" forName="ThreeConn_2-3" refType="l" refFor="ch" refForName="ThreeNodes_2" fact="1.450"/>
          <dgm:constr type="h" for="ch" forName="ThreeConn_2-3" refType="h" refFor="ch" refForName="ThreeNodes_2" fact="0.650"/>
          <dgm:constr type="l" for="ch" forName="ThreeConn_2-3" refType="l" refFor="ch" refForName="ThreeNodes_2"/>
          <dgm:constr type="t" for="ch" forName="ThreeConn_2-3" refType="t" refFor="ch" refForName="ThreeNodes_3"/>
          <dgm:constr type="l" for="ch" forName="ThreeNodes_1_text" refType="l" refFor="ch" refForName="ThreeNodes_2" fact="0.450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00"/>
          <dgm:constr type="h" for="ch" forName="FourNodes_1" refType="h" fact="0.220"/>
          <dgm:constr type="t" for="ch" forName="FourNodes_1"/>
          <dgm:constr type="l" for="ch" forName="FourNodes_1"/>
          <dgm:constr type="w" for="ch" forName="FourNodes_2" refType="w" fact="0.800"/>
          <dgm:constr type="h" for="ch" forName="FourNodes_2" refType="h" fact="0.220"/>
          <dgm:constr type="ctrY" for="ch" forName="FourNodes_2" refType="h" fact="0.370"/>
          <dgm:constr type="ctrX" for="ch" forName="FourNodes_2" refType="w" fact="0.467"/>
          <dgm:constr type="w" for="ch" forName="FourNodes_3" refType="w" fact="0.800"/>
          <dgm:constr type="h" for="ch" forName="FourNodes_3" refType="h" fact="0.220"/>
          <dgm:constr type="ctrY" for="ch" forName="FourNodes_3" refType="h" fact="0.630"/>
          <dgm:constr type="ctrX" for="ch" forName="FourNodes_3" refType="w" fact="0.533"/>
          <dgm:constr type="w" for="ch" forName="FourNodes_4" refType="w" fact="0.800"/>
          <dgm:constr type="h" for="ch" forName="FourNodes_4" refType="h" fact="0.220"/>
          <dgm:constr type="b" for="ch" forName="FourNodes_4" refType="h"/>
          <dgm:constr type="r" for="ch" forName="FourNodes_4" refType="w"/>
          <dgm:constr type="w" for="ch" forName="FourConn_1-2" refType="l" refFor="ch" refForName="FourNodes_2" fact="1.450"/>
          <dgm:constr type="h" for="ch" forName="FourConn_1-2" refType="h" refFor="ch" refForName="FourNodes_1" fact="0.650"/>
          <dgm:constr type="l" for="ch" forName="FourConn_1-2" refType="l" refFor="ch" refForName="FourNodes_1"/>
          <dgm:constr type="t" for="ch" forName="FourConn_1-2" refType="t" refFor="ch" refForName="FourNodes_2"/>
          <dgm:constr type="w" for="ch" forName="FourConn_2-3" refType="l" refFor="ch" refForName="FourNodes_2" fact="1.450"/>
          <dgm:constr type="h" for="ch" forName="FourConn_2-3" refType="h" refFor="ch" refForName="FourNodes_2" fact="0.650"/>
          <dgm:constr type="l" for="ch" forName="FourConn_2-3" refType="l" refFor="ch" refForName="FourNodes_2"/>
          <dgm:constr type="t" for="ch" forName="FourConn_2-3" refType="t" refFor="ch" refForName="FourNodes_3"/>
          <dgm:constr type="w" for="ch" forName="FourConn_3-4" refType="l" refFor="ch" refForName="FourNodes_2" fact="1.450"/>
          <dgm:constr type="h" for="ch" forName="FourConn_3-4" refType="h" refFor="ch" refForName="FourNodes_3" fact="0.650"/>
          <dgm:constr type="l" for="ch" forName="FourConn_3-4" refType="l" refFor="ch" refForName="FourNodes_3"/>
          <dgm:constr type="t" for="ch" forName="FourConn_3-4" refType="t" refFor="ch" refForName="FourNodes_4"/>
          <dgm:constr type="l" for="ch" forName="FourNodes_1_text" refType="l" refFor="ch" refForName="FourNodes_2" fact="0.450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0"/>
          <dgm:constr type="h" for="ch" forName="FiveNodes_1" refType="h" fact="0.180"/>
          <dgm:constr type="t" for="ch" forName="FiveNodes_1"/>
          <dgm:constr type="l" for="ch" forName="FiveNodes_1"/>
          <dgm:constr type="w" for="ch" forName="FiveNodes_2" refType="w" fact="0.770"/>
          <dgm:constr type="h" for="ch" forName="FiveNodes_2" refType="h" fact="0.180"/>
          <dgm:constr type="ctrY" for="ch" forName="FiveNodes_2" refType="h" fact="0.295"/>
          <dgm:constr type="ctrX" for="ch" forName="FiveNodes_2" refType="w" fact="0.442"/>
          <dgm:constr type="w" for="ch" forName="FiveNodes_3" refType="w" fact="0.770"/>
          <dgm:constr type="h" for="ch" forName="FiveNodes_3" refType="h" fact="0.180"/>
          <dgm:constr type="ctrY" for="ch" forName="FiveNodes_3" refType="h" fact="0.500"/>
          <dgm:constr type="ctrX" for="ch" forName="FiveNodes_3" refType="w" fact="0.500"/>
          <dgm:constr type="w" for="ch" forName="FiveNodes_4" refType="w" fact="0.770"/>
          <dgm:constr type="h" for="ch" forName="FiveNodes_4" refType="h" fact="0.180"/>
          <dgm:constr type="ctrY" for="ch" forName="FiveNodes_4" refType="h" fact="0.705"/>
          <dgm:constr type="ctrX" for="ch" forName="FiveNodes_4" refType="w" fact="0.558"/>
          <dgm:constr type="w" for="ch" forName="FiveNodes_5" refType="w" fact="0.770"/>
          <dgm:constr type="h" for="ch" forName="FiveNodes_5" refType="h" fact="0.180"/>
          <dgm:constr type="b" for="ch" forName="FiveNodes_5" refType="h"/>
          <dgm:constr type="r" for="ch" forName="FiveNodes_5" refType="w"/>
          <dgm:constr type="w" for="ch" forName="FiveConn_1-2" refType="l" refFor="ch" refForName="FiveNodes_2" fact="1.450"/>
          <dgm:constr type="h" for="ch" forName="FiveConn_1-2" refType="h" refFor="ch" refForName="FiveNodes_1" fact="0.650"/>
          <dgm:constr type="l" for="ch" forName="FiveConn_1-2" refType="l" refFor="ch" refForName="FiveNodes_1"/>
          <dgm:constr type="t" for="ch" forName="FiveConn_1-2" refType="t" refFor="ch" refForName="FiveNodes_2"/>
          <dgm:constr type="w" for="ch" forName="FiveConn_2-3" refType="l" refFor="ch" refForName="FiveNodes_2" fact="1.450"/>
          <dgm:constr type="h" for="ch" forName="FiveConn_2-3" refType="h" refFor="ch" refForName="FiveNodes_2" fact="0.650"/>
          <dgm:constr type="l" for="ch" forName="FiveConn_2-3" refType="l" refFor="ch" refForName="FiveNodes_2"/>
          <dgm:constr type="t" for="ch" forName="FiveConn_2-3" refType="t" refFor="ch" refForName="FiveNodes_3"/>
          <dgm:constr type="w" for="ch" forName="FiveConn_3-4" refType="l" refFor="ch" refForName="FiveNodes_2" fact="1.450"/>
          <dgm:constr type="h" for="ch" forName="FiveConn_3-4" refType="h" refFor="ch" refForName="FiveNodes_3" fact="0.650"/>
          <dgm:constr type="l" for="ch" forName="FiveConn_3-4" refType="l" refFor="ch" refForName="FiveNodes_3"/>
          <dgm:constr type="t" for="ch" forName="FiveConn_3-4" refType="t" refFor="ch" refForName="FiveNodes_4"/>
          <dgm:constr type="w" for="ch" forName="FiveConn_4-5" refType="l" refFor="ch" refForName="FiveNodes_2" fact="1.450"/>
          <dgm:constr type="h" for="ch" forName="FiveConn_4-5" refType="h" refFor="ch" refForName="FiveNodes_4" fact="0.650"/>
          <dgm:constr type="l" for="ch" forName="FiveConn_4-5" refType="l" refFor="ch" refForName="FiveNodes_4"/>
          <dgm:constr type="t" for="ch" forName="FiveConn_4-5" refType="t" refFor="ch" refForName="FiveNodes_5"/>
          <dgm:constr type="l" for="ch" forName="FiveNodes_1_text" refType="l" refFor="ch" refForName="FiveNodes_2" fact="0.450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if>
      <dgm:else name="Name2">
        <dgm:constrLst>
          <dgm:constr type="primFontSz" for="ch" ptType="node" op="equ" val="65.000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00"/>
          <dgm:constr type="ctrY" for="ch" forName="OneNode_1" refType="h" fact="0.500"/>
          <dgm:constr type="w" for="ch" forName="TwoNodes_1" refType="w" fact="0.850"/>
          <dgm:constr type="h" for="ch" forName="TwoNodes_1" refType="h" fact="0.450"/>
          <dgm:constr type="t" for="ch" forName="TwoNodes_1"/>
          <dgm:constr type="r" for="ch" forName="TwoNodes_1" refType="w"/>
          <dgm:constr type="w" for="ch" forName="TwoNodes_2" refType="w" fact="0.850"/>
          <dgm:constr type="h" for="ch" forName="TwoNodes_2" refType="h" fact="0.450"/>
          <dgm:constr type="b" for="ch" forName="TwoNodes_2" refType="h"/>
          <dgm:constr type="l" for="ch" forName="TwoNodes_2"/>
          <dgm:constr type="w" for="ch" forName="TwoConn_1-2" refType="l" refFor="ch" refForName="TwoNodes_1" fact="1.450"/>
          <dgm:constr type="h" for="ch" forName="TwoConn_1-2" refType="h" refFor="ch" refForName="TwoNodes_1" fact="0.650"/>
          <dgm:constr type="r" for="ch" forName="TwoConn_1-2" refType="r" refFor="ch" refForName="TwoNodes_1"/>
          <dgm:constr type="t" for="ch" forName="TwoConn_1-2" refType="t" refFor="ch" refForName="TwoNodes_2"/>
          <dgm:constr type="r" for="ch" forName="TwoNodes_1_text" refType="r" refFor="ch" refForName="TwoNodes_1"/>
          <dgm:constr type="rOff" for="ch" forName="TwoNodes_1_text" refType="l" refFor="ch" refForName="TwoNodes_1" fact="-0.450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0"/>
          <dgm:constr type="h" for="ch" forName="ThreeNodes_1" refType="h" fact="0.300"/>
          <dgm:constr type="t" for="ch" forName="ThreeNodes_1"/>
          <dgm:constr type="r" for="ch" forName="ThreeNodes_1" refType="w"/>
          <dgm:constr type="w" for="ch" forName="ThreeNodes_2" refType="w" fact="0.850"/>
          <dgm:constr type="h" for="ch" forName="ThreeNodes_2" refType="h" fact="0.300"/>
          <dgm:constr type="ctrY" for="ch" forName="ThreeNodes_2" refType="h" fact="0.500"/>
          <dgm:constr type="ctrX" for="ch" forName="ThreeNodes_2" refType="w" fact="0.500"/>
          <dgm:constr type="w" for="ch" forName="ThreeNodes_3" refType="w" fact="0.850"/>
          <dgm:constr type="h" for="ch" forName="ThreeNodes_3" refType="h" fact="0.300"/>
          <dgm:constr type="b" for="ch" forName="ThreeNodes_3" refType="h"/>
          <dgm:constr type="l" for="ch" forName="ThreeNodes_3"/>
          <dgm:constr type="w" for="ch" forName="ThreeConn_1-2" refType="l" refFor="ch" refForName="ThreeNodes_2" fact="1.450"/>
          <dgm:constr type="h" for="ch" forName="ThreeConn_1-2" refType="h" refFor="ch" refForName="ThreeNodes_1" fact="0.650"/>
          <dgm:constr type="r" for="ch" forName="ThreeConn_1-2" refType="r" refFor="ch" refForName="ThreeNodes_1"/>
          <dgm:constr type="t" for="ch" forName="ThreeConn_1-2" refType="t" refFor="ch" refForName="ThreeNodes_2"/>
          <dgm:constr type="w" for="ch" forName="ThreeConn_2-3" refType="l" refFor="ch" refForName="ThreeNodes_2" fact="1.450"/>
          <dgm:constr type="h" for="ch" forName="ThreeConn_2-3" refType="h" refFor="ch" refForName="ThreeNodes_2" fact="0.650"/>
          <dgm:constr type="r" for="ch" forName="ThreeConn_2-3" refType="r" refFor="ch" refForName="ThreeNodes_2"/>
          <dgm:constr type="t" for="ch" forName="ThreeConn_2-3" refType="t" refFor="ch" refForName="ThreeNodes_3"/>
          <dgm:constr type="r" for="ch" forName="ThreeNodes_1_text" refType="r" refFor="ch" refForName="ThreeNodes_1"/>
          <dgm:constr type="rOff" for="ch" forName="ThreeNodes_1_text" refType="l" refFor="ch" refForName="ThreeNodes_2" fact="-0.450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00"/>
          <dgm:constr type="h" for="ch" forName="FourNodes_1" refType="h" fact="0.220"/>
          <dgm:constr type="t" for="ch" forName="FourNodes_1"/>
          <dgm:constr type="r" for="ch" forName="FourNodes_1" refType="w"/>
          <dgm:constr type="w" for="ch" forName="FourNodes_2" refType="w" fact="0.800"/>
          <dgm:constr type="h" for="ch" forName="FourNodes_2" refType="h" fact="0.220"/>
          <dgm:constr type="ctrY" for="ch" forName="FourNodes_2" refType="h" fact="0.370"/>
          <dgm:constr type="ctrX" for="ch" forName="FourNodes_2" refType="w" fact="0.533"/>
          <dgm:constr type="w" for="ch" forName="FourNodes_3" refType="w" fact="0.800"/>
          <dgm:constr type="h" for="ch" forName="FourNodes_3" refType="h" fact="0.220"/>
          <dgm:constr type="ctrY" for="ch" forName="FourNodes_3" refType="h" fact="0.630"/>
          <dgm:constr type="ctrX" for="ch" forName="FourNodes_3" refType="w" fact="0.467"/>
          <dgm:constr type="w" for="ch" forName="FourNodes_4" refType="w" fact="0.800"/>
          <dgm:constr type="h" for="ch" forName="FourNodes_4" refType="h" fact="0.220"/>
          <dgm:constr type="b" for="ch" forName="FourNodes_4" refType="h"/>
          <dgm:constr type="l" for="ch" forName="FourNodes_4"/>
          <dgm:constr type="w" for="ch" forName="FourConn_1-2" refType="l" refFor="ch" refForName="FourNodes_3" fact="1.450"/>
          <dgm:constr type="h" for="ch" forName="FourConn_1-2" refType="h" refFor="ch" refForName="FourNodes_1" fact="0.650"/>
          <dgm:constr type="r" for="ch" forName="FourConn_1-2" refType="r" refFor="ch" refForName="FourNodes_1"/>
          <dgm:constr type="t" for="ch" forName="FourConn_1-2" refType="t" refFor="ch" refForName="FourNodes_2"/>
          <dgm:constr type="w" for="ch" forName="FourConn_2-3" refType="l" refFor="ch" refForName="FourNodes_3" fact="1.450"/>
          <dgm:constr type="h" for="ch" forName="FourConn_2-3" refType="h" refFor="ch" refForName="FourNodes_2" fact="0.650"/>
          <dgm:constr type="r" for="ch" forName="FourConn_2-3" refType="r" refFor="ch" refForName="FourNodes_2"/>
          <dgm:constr type="t" for="ch" forName="FourConn_2-3" refType="t" refFor="ch" refForName="FourNodes_3"/>
          <dgm:constr type="w" for="ch" forName="FourConn_3-4" refType="l" refFor="ch" refForName="FourNodes_3" fact="1.450"/>
          <dgm:constr type="h" for="ch" forName="FourConn_3-4" refType="h" refFor="ch" refForName="FourNodes_3" fact="0.650"/>
          <dgm:constr type="r" for="ch" forName="FourConn_3-4" refType="r" refFor="ch" refForName="FourNodes_3"/>
          <dgm:constr type="t" for="ch" forName="FourConn_3-4" refType="t" refFor="ch" refForName="FourNodes_4"/>
          <dgm:constr type="r" for="ch" forName="FourNodes_1_text" refType="r" refFor="ch" refForName="FourNodes_1"/>
          <dgm:constr type="rOff" for="ch" forName="FourNodes_1_text" refType="l" refFor="ch" refForName="FourNodes_3" fact="-0.450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0"/>
          <dgm:constr type="h" for="ch" forName="FiveNodes_1" refType="h" fact="0.180"/>
          <dgm:constr type="t" for="ch" forName="FiveNodes_1"/>
          <dgm:constr type="r" for="ch" forName="FiveNodes_1" refType="w"/>
          <dgm:constr type="w" for="ch" forName="FiveNodes_2" refType="w" fact="0.770"/>
          <dgm:constr type="h" for="ch" forName="FiveNodes_2" refType="h" fact="0.180"/>
          <dgm:constr type="ctrY" for="ch" forName="FiveNodes_2" refType="h" fact="0.295"/>
          <dgm:constr type="ctrX" for="ch" forName="FiveNodes_2" refType="w" fact="0.558"/>
          <dgm:constr type="w" for="ch" forName="FiveNodes_3" refType="w" fact="0.770"/>
          <dgm:constr type="h" for="ch" forName="FiveNodes_3" refType="h" fact="0.180"/>
          <dgm:constr type="ctrY" for="ch" forName="FiveNodes_3" refType="h" fact="0.500"/>
          <dgm:constr type="ctrX" for="ch" forName="FiveNodes_3" refType="w" fact="0.500"/>
          <dgm:constr type="w" for="ch" forName="FiveNodes_4" refType="w" fact="0.770"/>
          <dgm:constr type="h" for="ch" forName="FiveNodes_4" refType="h" fact="0.180"/>
          <dgm:constr type="ctrY" for="ch" forName="FiveNodes_4" refType="h" fact="0.705"/>
          <dgm:constr type="ctrX" for="ch" forName="FiveNodes_4" refType="w" fact="0.442"/>
          <dgm:constr type="w" for="ch" forName="FiveNodes_5" refType="w" fact="0.770"/>
          <dgm:constr type="h" for="ch" forName="FiveNodes_5" refType="h" fact="0.180"/>
          <dgm:constr type="b" for="ch" forName="FiveNodes_5" refType="h"/>
          <dgm:constr type="l" for="ch" forName="FiveNodes_5"/>
          <dgm:constr type="w" for="ch" forName="FiveConn_1-2" refType="l" refFor="ch" refForName="FiveNodes_4" fact="1.450"/>
          <dgm:constr type="h" for="ch" forName="FiveConn_1-2" refType="h" refFor="ch" refForName="FiveNodes_1" fact="0.650"/>
          <dgm:constr type="r" for="ch" forName="FiveConn_1-2" refType="r" refFor="ch" refForName="FiveNodes_1"/>
          <dgm:constr type="t" for="ch" forName="FiveConn_1-2" refType="t" refFor="ch" refForName="FiveNodes_2"/>
          <dgm:constr type="w" for="ch" forName="FiveConn_2-3" refType="l" refFor="ch" refForName="FiveNodes_4" fact="1.450"/>
          <dgm:constr type="h" for="ch" forName="FiveConn_2-3" refType="h" refFor="ch" refForName="FiveNodes_2" fact="0.650"/>
          <dgm:constr type="r" for="ch" forName="FiveConn_2-3" refType="r" refFor="ch" refForName="FiveNodes_2"/>
          <dgm:constr type="t" for="ch" forName="FiveConn_2-3" refType="t" refFor="ch" refForName="FiveNodes_3"/>
          <dgm:constr type="w" for="ch" forName="FiveConn_3-4" refType="l" refFor="ch" refForName="FiveNodes_4" fact="1.450"/>
          <dgm:constr type="h" for="ch" forName="FiveConn_3-4" refType="h" refFor="ch" refForName="FiveNodes_3" fact="0.650"/>
          <dgm:constr type="r" for="ch" forName="FiveConn_3-4" refType="r" refFor="ch" refForName="FiveNodes_3"/>
          <dgm:constr type="t" for="ch" forName="FiveConn_3-4" refType="t" refFor="ch" refForName="FiveNodes_4"/>
          <dgm:constr type="w" for="ch" forName="FiveConn_4-5" refType="l" refFor="ch" refForName="FiveNodes_4" fact="1.450"/>
          <dgm:constr type="h" for="ch" forName="FiveConn_4-5" refType="h" refFor="ch" refForName="FiveNodes_4" fact="0.650"/>
          <dgm:constr type="r" for="ch" forName="FiveConn_4-5" refType="r" refFor="ch" refForName="FiveNodes_4"/>
          <dgm:constr type="t" for="ch" forName="FiveConn_4-5" refType="t" refFor="ch" refForName="FiveNodes_5"/>
          <dgm:constr type="r" for="ch" forName="FiveNodes_1_text" refType="r" refFor="ch" refForName="FiveNodes_1"/>
          <dgm:constr type="rOff" for="ch" forName="FiveNodes_1_text" refType="l" refFor="ch" refForName="FiveNodes_4" fact="-0.450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else>
    </dgm:choose>
    <dgm:shape type="none"/>
    <dgm:presOf/>
    <dgm:ruleLst/>
    <dgm:layoutNode name="dummyMaxCanvas">
      <dgm:varLst/>
      <dgm:alg type="sp"/>
      <dgm:shape type="none"/>
      <dgm:presOf/>
      <dgm:constrLst/>
      <dgm:ruleLst/>
    </dgm:layoutNode>
    <dgm:choose name="Name3">
      <dgm:if name="Name4" axis="ch" ptType="node" func="cnt" arg="none" op="equ" val="1">
        <dgm:layoutNode name="OneNode_1">
          <dgm:varLst>
            <dgm:bulletEnabled val="1"/>
          </dgm:varLst>
          <dgm:alg type="tx"/>
          <dgm:shape type="roundRect">
            <dgm:adjLst>
              <dgm:adj idx="1" val="0.10000000149011611938"/>
            </dgm:adjLst>
          </dgm:shape>
          <dgm:presOf axis="ch desOrSelf" ptType="node node" st="1 1" cnt="1 0"/>
          <dgm:constrLst>
            <dgm:constr type="lMarg" refType="primFontSz" fact="0.300"/>
            <dgm:constr type="rMarg" refType="primFontSz" fact="0.300"/>
            <dgm:constr type="tMarg" refType="primFontSz" fact="0.300"/>
            <dgm:constr type="bMarg" refType="primFontSz" fact="0.300"/>
          </dgm:constrLst>
          <dgm:ruleLst>
            <dgm:rule type="primFontSz" val="5.000" fact="NaN" max="NaN"/>
          </dgm:ruleLst>
        </dgm:layoutNode>
      </dgm:if>
      <dgm:else name="Name5">
        <dgm:choose name="Name6">
          <dgm:if name="Name7" axis="ch" ptType="node" func="cnt" arg="none" op="equ" val="2">
            <dgm:layoutNode name="TwoNodes_1">
              <dgm:varLst>
                <dgm:bulletEnabled val="1"/>
              </dgm:varLst>
              <dgm:alg type="sp"/>
              <dgm:shape type="roundRect">
                <dgm:adjLst>
                  <dgm:adj idx="1" val="0.10000000149011611938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type="roundRect">
                <dgm:adjLst>
                  <dgm:adj idx="1" val="0.10000000149011611938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choose name="ChooseTwoConn_1-2">
                <dgm:if name="IfTwoConn_1-2" func="var" arg="dir" op="equ" val="norm">
                  <dgm:shape rot="90" type="bentUpArrow">
                    <dgm:adjLst>
                      <dgm:adj idx="1" val="0.32839998602867126465"/>
                      <dgm:adj idx="2" val="0.25"/>
                      <dgm:adj idx="3" val="0.35780000686645507813"/>
                    </dgm:adjLst>
                  </dgm:shape>
                </dgm:if>
                <dgm:else name="ElseTwoConn_1-2">
                  <dgm:shape rot="180" type="bentArrow">
                    <dgm:adjLst>
                      <dgm:adj idx="1" val="0.32839998602867126465"/>
                      <dgm:adj idx="2" val="0.25"/>
                      <dgm:adj idx="3" val="0.35780000686645507813"/>
                      <dgm:adj idx="4" val="0"/>
                    </dgm:adjLst>
                  </dgm:shape>
                </dgm:else>
              </dgm:choose>
              <dgm:presOf axis="ch" ptType="sibTrans" cnt="1"/>
              <dgm:constrLst>
                <dgm:constr type="lMarg" refType="primFontSz" fact="0.100"/>
                <dgm:constr type="rMarg" refType="primFontSz" fact="0.100"/>
                <dgm:constr type="tMarg" refType="primFontSz" fact="0.100"/>
                <dgm:constr type="bMarg" refType="primFontSz" fact="0.100"/>
              </dgm:constrLst>
              <dgm:ruleLst>
                <dgm:rule type="primFontSz" val="5.000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type="roundRect" hideGeom="1">
                <dgm:adjLst>
                  <dgm:adj idx="1" val="0.10000000149011611938"/>
                </dgm:adjLst>
              </dgm:shape>
              <dgm:presOf axis="ch desOrSelf" ptType="node node" st="1 1" cnt="1 0"/>
              <dgm:constrLst>
                <dgm:constr type="lMarg" refType="primFontSz" fact="0.300"/>
                <dgm:constr type="rMarg" refType="primFontSz" fact="0.300"/>
                <dgm:constr type="tMarg" refType="primFontSz" fact="0.300"/>
                <dgm:constr type="bMarg" refType="primFontSz" fact="0.300"/>
              </dgm:constrLst>
              <dgm:ruleLst>
                <dgm:rule type="primFontSz" val="5.000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type="roundRect" hideGeom="1">
                <dgm:adjLst>
                  <dgm:adj idx="1" val="0.10000000149011611938"/>
                </dgm:adjLst>
              </dgm:shape>
              <dgm:presOf axis="ch desOrSelf" ptType="node node" st="2 1" cnt="1 0"/>
              <dgm:constrLst>
                <dgm:constr type="lMarg" refType="primFontSz" fact="0.300"/>
                <dgm:constr type="rMarg" refType="primFontSz" fact="0.300"/>
                <dgm:constr type="tMarg" refType="primFontSz" fact="0.300"/>
                <dgm:constr type="bMarg" refType="primFontSz" fact="0.300"/>
              </dgm:constrLst>
              <dgm:ruleLst>
                <dgm:rule type="primFontSz" val="5.000" fact="NaN" max="NaN"/>
              </dgm:ruleLst>
            </dgm:layoutNode>
          </dgm:if>
          <dgm:else name="Name8">
            <dgm:choose name="Name9">
              <dgm:if name="Name10" axis="ch" ptType="node" func="cnt" arg="none" op="equ" val="3">
                <dgm:layoutNode name="ThreeNodes_1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choose name="ChooseThreeConn_1-2">
                    <dgm:if name="IfThreeConn_1-2" func="var" arg="dir" op="equ" val="norm">
                      <dgm:shape rot="90" type="bentUpArrow">
                        <dgm:adjLst>
                          <dgm:adj idx="1" val="0.32839998602867126465"/>
                          <dgm:adj idx="2" val="0.25"/>
                          <dgm:adj idx="3" val="0.35780000686645507813"/>
                        </dgm:adjLst>
                      </dgm:shape>
                    </dgm:if>
                    <dgm:else name="ElseThreeConn_1-2">
                      <dgm:shape rot="180" type="bentArrow">
                        <dgm:adjLst>
                          <dgm:adj idx="1" val="0.32839998602867126465"/>
                          <dgm:adj idx="2" val="0.25"/>
                          <dgm:adj idx="3" val="0.35780000686645507813"/>
                          <dgm:adj idx="4" val="0"/>
                        </dgm:adjLst>
                      </dgm:shape>
                    </dgm:else>
                  </dgm:choose>
                  <dgm:presOf axis="ch" ptType="sibTrans" cnt="1"/>
                  <dgm:constrLst>
                    <dgm:constr type="lMarg" refType="primFontSz" fact="0.100"/>
                    <dgm:constr type="rMarg" refType="primFontSz" fact="0.100"/>
                    <dgm:constr type="tMarg" refType="primFontSz" fact="0.100"/>
                    <dgm:constr type="bMarg" refType="primFontSz" fact="0.100"/>
                  </dgm:constrLst>
                  <dgm:ruleLst>
                    <dgm:rule type="primFontSz" val="5.000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choose name="ChooseThreeConn_2-3">
                    <dgm:if name="IfThreeConn_2-3" func="var" arg="dir" op="equ" val="norm">
                      <dgm:shape rot="90" type="bentUpArrow">
                        <dgm:adjLst>
                          <dgm:adj idx="1" val="0.32839998602867126465"/>
                          <dgm:adj idx="2" val="0.25"/>
                          <dgm:adj idx="3" val="0.35780000686645507813"/>
                        </dgm:adjLst>
                      </dgm:shape>
                    </dgm:if>
                    <dgm:else name="ElseThreeConn_2-3">
                      <dgm:shape rot="180" type="bentArrow">
                        <dgm:adjLst>
                          <dgm:adj idx="1" val="0.32839998602867126465"/>
                          <dgm:adj idx="2" val="0.25"/>
                          <dgm:adj idx="3" val="0.35780000686645507813"/>
                          <dgm:adj idx="4" val="0"/>
                        </dgm:adjLst>
                      </dgm:shape>
                    </dgm:else>
                  </dgm:choose>
                  <dgm:presOf axis="ch" ptType="sibTrans" st="2" cnt="1"/>
                  <dgm:constrLst>
                    <dgm:constr type="lMarg" refType="primFontSz" fact="0.100"/>
                    <dgm:constr type="rMarg" refType="primFontSz" fact="0.100"/>
                    <dgm:constr type="tMarg" refType="primFontSz" fact="0.100"/>
                    <dgm:constr type="bMarg" refType="primFontSz" fact="0.100"/>
                  </dgm:constrLst>
                  <dgm:ruleLst>
                    <dgm:rule type="primFontSz" val="5.000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1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2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3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</dgm:if>
              <dgm:else name="Name11">
                <dgm:choose name="Name12">
                  <dgm:if name="Name13" axis="ch" ptType="node" func="cnt" arg="none" op="equ" val="4">
                    <dgm:layoutNode name="FourNodes_1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choose name="ChooseFourConn_1-2">
                        <dgm:if name="IfFourConn_1-2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1-2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choose name="ChooseFourConn_2-3">
                        <dgm:if name="IfFourConn_2-3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2-3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st="2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choose name="ChooseFourConn_3-4">
                        <dgm:if name="IfFourConn_3-4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3-4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st="3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arg="none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choose name="ChooseFiveConn_1-2">
                            <dgm:if name="IfFiveConn_1-2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1-2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choose name="ChooseFiveConn_2-3">
                            <dgm:if name="IfFiveConn_2-3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2-3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2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choose name="ChooseFiveConn_3-4">
                            <dgm:if name="IfFiveConn_3-4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3-4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3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choose name="ChooseFiveConn_4-5">
                            <dgm:if name="IfFiveConn_4-5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4-5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4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3/layout/vProcess_1" minVer="http://schemas.openxmlformats.org/drawingml/2006/diagram" defStyle="">
  <dgm:title val="Step Down Process"/>
  <dgm:title lang="ko-KR" val="단계 하락 프로세스형"/>
  <dgm:desc val="Works well for showing a descending process with multiple steps and sub-steps."/>
  <dgm:desc lang="ko-KR" val="여러 단계 및 하위 단계가 있는 내림차순 프로세스를 표시하는 데 적합합니다."/>
  <dgm:catLst>
    <dgm:cat type="process" pri="12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choose name="Name0">
      <dgm:if name="Name1" func="var" arg="dir" op="equ" val="norm">
        <dgm:constrLst>
          <dgm:constr type="primFontSz" for="ch" ptType="node" op="equ" val="65.000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00"/>
          <dgm:constr type="ctrY" for="ch" forName="OneNode_1" refType="h" fact="0.500"/>
          <dgm:constr type="w" for="ch" forName="TwoNodes_1" refType="w" fact="0.850"/>
          <dgm:constr type="h" for="ch" forName="TwoNodes_1" refType="h" fact="0.450"/>
          <dgm:constr type="t" for="ch" forName="TwoNodes_1"/>
          <dgm:constr type="l" for="ch" forName="TwoNodes_1"/>
          <dgm:constr type="w" for="ch" forName="TwoNodes_2" refType="w" fact="0.850"/>
          <dgm:constr type="h" for="ch" forName="TwoNodes_2" refType="h" fact="0.450"/>
          <dgm:constr type="b" for="ch" forName="TwoNodes_2" refType="h"/>
          <dgm:constr type="r" for="ch" forName="TwoNodes_2" refType="w"/>
          <dgm:constr type="w" for="ch" forName="TwoConn_1-2" refType="l" refFor="ch" refForName="TwoNodes_2" fact="1.450"/>
          <dgm:constr type="h" for="ch" forName="TwoConn_1-2" refType="h" refFor="ch" refForName="TwoNodes_1" fact="0.650"/>
          <dgm:constr type="l" for="ch" forName="TwoConn_1-2" refType="l" refFor="ch" refForName="TwoNodes_1"/>
          <dgm:constr type="t" for="ch" forName="TwoConn_1-2" refType="t" refFor="ch" refForName="TwoNodes_2"/>
          <dgm:constr type="l" for="ch" forName="TwoNodes_1_text" refType="l" refFor="ch" refForName="TwoNodes_2" fact="0.450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0"/>
          <dgm:constr type="h" for="ch" forName="ThreeNodes_1" refType="h" fact="0.300"/>
          <dgm:constr type="t" for="ch" forName="ThreeNodes_1"/>
          <dgm:constr type="l" for="ch" forName="ThreeNodes_1"/>
          <dgm:constr type="w" for="ch" forName="ThreeNodes_2" refType="w" fact="0.850"/>
          <dgm:constr type="h" for="ch" forName="ThreeNodes_2" refType="h" fact="0.300"/>
          <dgm:constr type="ctrY" for="ch" forName="ThreeNodes_2" refType="h" fact="0.500"/>
          <dgm:constr type="ctrX" for="ch" forName="ThreeNodes_2" refType="w" fact="0.500"/>
          <dgm:constr type="w" for="ch" forName="ThreeNodes_3" refType="w" fact="0.850"/>
          <dgm:constr type="h" for="ch" forName="ThreeNodes_3" refType="h" fact="0.300"/>
          <dgm:constr type="b" for="ch" forName="ThreeNodes_3" refType="h"/>
          <dgm:constr type="r" for="ch" forName="ThreeNodes_3" refType="w"/>
          <dgm:constr type="w" for="ch" forName="ThreeConn_1-2" refType="l" refFor="ch" refForName="ThreeNodes_2" fact="1.450"/>
          <dgm:constr type="h" for="ch" forName="ThreeConn_1-2" refType="h" refFor="ch" refForName="ThreeNodes_1" fact="0.650"/>
          <dgm:constr type="l" for="ch" forName="ThreeConn_1-2" refType="l" refFor="ch" refForName="ThreeNodes_1"/>
          <dgm:constr type="t" for="ch" forName="ThreeConn_1-2" refType="t" refFor="ch" refForName="ThreeNodes_2"/>
          <dgm:constr type="w" for="ch" forName="ThreeConn_2-3" refType="l" refFor="ch" refForName="ThreeNodes_2" fact="1.450"/>
          <dgm:constr type="h" for="ch" forName="ThreeConn_2-3" refType="h" refFor="ch" refForName="ThreeNodes_2" fact="0.650"/>
          <dgm:constr type="l" for="ch" forName="ThreeConn_2-3" refType="l" refFor="ch" refForName="ThreeNodes_2"/>
          <dgm:constr type="t" for="ch" forName="ThreeConn_2-3" refType="t" refFor="ch" refForName="ThreeNodes_3"/>
          <dgm:constr type="l" for="ch" forName="ThreeNodes_1_text" refType="l" refFor="ch" refForName="ThreeNodes_2" fact="0.450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00"/>
          <dgm:constr type="h" for="ch" forName="FourNodes_1" refType="h" fact="0.220"/>
          <dgm:constr type="t" for="ch" forName="FourNodes_1"/>
          <dgm:constr type="l" for="ch" forName="FourNodes_1"/>
          <dgm:constr type="w" for="ch" forName="FourNodes_2" refType="w" fact="0.800"/>
          <dgm:constr type="h" for="ch" forName="FourNodes_2" refType="h" fact="0.220"/>
          <dgm:constr type="ctrY" for="ch" forName="FourNodes_2" refType="h" fact="0.370"/>
          <dgm:constr type="ctrX" for="ch" forName="FourNodes_2" refType="w" fact="0.467"/>
          <dgm:constr type="w" for="ch" forName="FourNodes_3" refType="w" fact="0.800"/>
          <dgm:constr type="h" for="ch" forName="FourNodes_3" refType="h" fact="0.220"/>
          <dgm:constr type="ctrY" for="ch" forName="FourNodes_3" refType="h" fact="0.630"/>
          <dgm:constr type="ctrX" for="ch" forName="FourNodes_3" refType="w" fact="0.533"/>
          <dgm:constr type="w" for="ch" forName="FourNodes_4" refType="w" fact="0.800"/>
          <dgm:constr type="h" for="ch" forName="FourNodes_4" refType="h" fact="0.220"/>
          <dgm:constr type="b" for="ch" forName="FourNodes_4" refType="h"/>
          <dgm:constr type="r" for="ch" forName="FourNodes_4" refType="w"/>
          <dgm:constr type="w" for="ch" forName="FourConn_1-2" refType="l" refFor="ch" refForName="FourNodes_2" fact="1.450"/>
          <dgm:constr type="h" for="ch" forName="FourConn_1-2" refType="h" refFor="ch" refForName="FourNodes_1" fact="0.650"/>
          <dgm:constr type="l" for="ch" forName="FourConn_1-2" refType="l" refFor="ch" refForName="FourNodes_1"/>
          <dgm:constr type="t" for="ch" forName="FourConn_1-2" refType="t" refFor="ch" refForName="FourNodes_2"/>
          <dgm:constr type="w" for="ch" forName="FourConn_2-3" refType="l" refFor="ch" refForName="FourNodes_2" fact="1.450"/>
          <dgm:constr type="h" for="ch" forName="FourConn_2-3" refType="h" refFor="ch" refForName="FourNodes_2" fact="0.650"/>
          <dgm:constr type="l" for="ch" forName="FourConn_2-3" refType="l" refFor="ch" refForName="FourNodes_2"/>
          <dgm:constr type="t" for="ch" forName="FourConn_2-3" refType="t" refFor="ch" refForName="FourNodes_3"/>
          <dgm:constr type="w" for="ch" forName="FourConn_3-4" refType="l" refFor="ch" refForName="FourNodes_2" fact="1.450"/>
          <dgm:constr type="h" for="ch" forName="FourConn_3-4" refType="h" refFor="ch" refForName="FourNodes_3" fact="0.650"/>
          <dgm:constr type="l" for="ch" forName="FourConn_3-4" refType="l" refFor="ch" refForName="FourNodes_3"/>
          <dgm:constr type="t" for="ch" forName="FourConn_3-4" refType="t" refFor="ch" refForName="FourNodes_4"/>
          <dgm:constr type="l" for="ch" forName="FourNodes_1_text" refType="l" refFor="ch" refForName="FourNodes_2" fact="0.450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0"/>
          <dgm:constr type="h" for="ch" forName="FiveNodes_1" refType="h" fact="0.180"/>
          <dgm:constr type="t" for="ch" forName="FiveNodes_1"/>
          <dgm:constr type="l" for="ch" forName="FiveNodes_1"/>
          <dgm:constr type="w" for="ch" forName="FiveNodes_2" refType="w" fact="0.770"/>
          <dgm:constr type="h" for="ch" forName="FiveNodes_2" refType="h" fact="0.180"/>
          <dgm:constr type="ctrY" for="ch" forName="FiveNodes_2" refType="h" fact="0.295"/>
          <dgm:constr type="ctrX" for="ch" forName="FiveNodes_2" refType="w" fact="0.442"/>
          <dgm:constr type="w" for="ch" forName="FiveNodes_3" refType="w" fact="0.770"/>
          <dgm:constr type="h" for="ch" forName="FiveNodes_3" refType="h" fact="0.180"/>
          <dgm:constr type="ctrY" for="ch" forName="FiveNodes_3" refType="h" fact="0.500"/>
          <dgm:constr type="ctrX" for="ch" forName="FiveNodes_3" refType="w" fact="0.500"/>
          <dgm:constr type="w" for="ch" forName="FiveNodes_4" refType="w" fact="0.770"/>
          <dgm:constr type="h" for="ch" forName="FiveNodes_4" refType="h" fact="0.180"/>
          <dgm:constr type="ctrY" for="ch" forName="FiveNodes_4" refType="h" fact="0.705"/>
          <dgm:constr type="ctrX" for="ch" forName="FiveNodes_4" refType="w" fact="0.558"/>
          <dgm:constr type="w" for="ch" forName="FiveNodes_5" refType="w" fact="0.770"/>
          <dgm:constr type="h" for="ch" forName="FiveNodes_5" refType="h" fact="0.180"/>
          <dgm:constr type="b" for="ch" forName="FiveNodes_5" refType="h"/>
          <dgm:constr type="r" for="ch" forName="FiveNodes_5" refType="w"/>
          <dgm:constr type="w" for="ch" forName="FiveConn_1-2" refType="l" refFor="ch" refForName="FiveNodes_2" fact="1.450"/>
          <dgm:constr type="h" for="ch" forName="FiveConn_1-2" refType="h" refFor="ch" refForName="FiveNodes_1" fact="0.650"/>
          <dgm:constr type="l" for="ch" forName="FiveConn_1-2" refType="l" refFor="ch" refForName="FiveNodes_1"/>
          <dgm:constr type="t" for="ch" forName="FiveConn_1-2" refType="t" refFor="ch" refForName="FiveNodes_2"/>
          <dgm:constr type="w" for="ch" forName="FiveConn_2-3" refType="l" refFor="ch" refForName="FiveNodes_2" fact="1.450"/>
          <dgm:constr type="h" for="ch" forName="FiveConn_2-3" refType="h" refFor="ch" refForName="FiveNodes_2" fact="0.650"/>
          <dgm:constr type="l" for="ch" forName="FiveConn_2-3" refType="l" refFor="ch" refForName="FiveNodes_2"/>
          <dgm:constr type="t" for="ch" forName="FiveConn_2-3" refType="t" refFor="ch" refForName="FiveNodes_3"/>
          <dgm:constr type="w" for="ch" forName="FiveConn_3-4" refType="l" refFor="ch" refForName="FiveNodes_2" fact="1.450"/>
          <dgm:constr type="h" for="ch" forName="FiveConn_3-4" refType="h" refFor="ch" refForName="FiveNodes_3" fact="0.650"/>
          <dgm:constr type="l" for="ch" forName="FiveConn_3-4" refType="l" refFor="ch" refForName="FiveNodes_3"/>
          <dgm:constr type="t" for="ch" forName="FiveConn_3-4" refType="t" refFor="ch" refForName="FiveNodes_4"/>
          <dgm:constr type="w" for="ch" forName="FiveConn_4-5" refType="l" refFor="ch" refForName="FiveNodes_2" fact="1.450"/>
          <dgm:constr type="h" for="ch" forName="FiveConn_4-5" refType="h" refFor="ch" refForName="FiveNodes_4" fact="0.650"/>
          <dgm:constr type="l" for="ch" forName="FiveConn_4-5" refType="l" refFor="ch" refForName="FiveNodes_4"/>
          <dgm:constr type="t" for="ch" forName="FiveConn_4-5" refType="t" refFor="ch" refForName="FiveNodes_5"/>
          <dgm:constr type="l" for="ch" forName="FiveNodes_1_text" refType="l" refFor="ch" refForName="FiveNodes_2" fact="0.450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if>
      <dgm:else name="Name2">
        <dgm:constrLst>
          <dgm:constr type="primFontSz" for="ch" ptType="node" op="equ" val="65.000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00"/>
          <dgm:constr type="ctrY" for="ch" forName="OneNode_1" refType="h" fact="0.500"/>
          <dgm:constr type="w" for="ch" forName="TwoNodes_1" refType="w" fact="0.850"/>
          <dgm:constr type="h" for="ch" forName="TwoNodes_1" refType="h" fact="0.450"/>
          <dgm:constr type="t" for="ch" forName="TwoNodes_1"/>
          <dgm:constr type="r" for="ch" forName="TwoNodes_1" refType="w"/>
          <dgm:constr type="w" for="ch" forName="TwoNodes_2" refType="w" fact="0.850"/>
          <dgm:constr type="h" for="ch" forName="TwoNodes_2" refType="h" fact="0.450"/>
          <dgm:constr type="b" for="ch" forName="TwoNodes_2" refType="h"/>
          <dgm:constr type="l" for="ch" forName="TwoNodes_2"/>
          <dgm:constr type="w" for="ch" forName="TwoConn_1-2" refType="l" refFor="ch" refForName="TwoNodes_1" fact="1.450"/>
          <dgm:constr type="h" for="ch" forName="TwoConn_1-2" refType="h" refFor="ch" refForName="TwoNodes_1" fact="0.650"/>
          <dgm:constr type="r" for="ch" forName="TwoConn_1-2" refType="r" refFor="ch" refForName="TwoNodes_1"/>
          <dgm:constr type="t" for="ch" forName="TwoConn_1-2" refType="t" refFor="ch" refForName="TwoNodes_2"/>
          <dgm:constr type="r" for="ch" forName="TwoNodes_1_text" refType="r" refFor="ch" refForName="TwoNodes_1"/>
          <dgm:constr type="rOff" for="ch" forName="TwoNodes_1_text" refType="l" refFor="ch" refForName="TwoNodes_1" fact="-0.450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0"/>
          <dgm:constr type="h" for="ch" forName="ThreeNodes_1" refType="h" fact="0.300"/>
          <dgm:constr type="t" for="ch" forName="ThreeNodes_1"/>
          <dgm:constr type="r" for="ch" forName="ThreeNodes_1" refType="w"/>
          <dgm:constr type="w" for="ch" forName="ThreeNodes_2" refType="w" fact="0.850"/>
          <dgm:constr type="h" for="ch" forName="ThreeNodes_2" refType="h" fact="0.300"/>
          <dgm:constr type="ctrY" for="ch" forName="ThreeNodes_2" refType="h" fact="0.500"/>
          <dgm:constr type="ctrX" for="ch" forName="ThreeNodes_2" refType="w" fact="0.500"/>
          <dgm:constr type="w" for="ch" forName="ThreeNodes_3" refType="w" fact="0.850"/>
          <dgm:constr type="h" for="ch" forName="ThreeNodes_3" refType="h" fact="0.300"/>
          <dgm:constr type="b" for="ch" forName="ThreeNodes_3" refType="h"/>
          <dgm:constr type="l" for="ch" forName="ThreeNodes_3"/>
          <dgm:constr type="w" for="ch" forName="ThreeConn_1-2" refType="l" refFor="ch" refForName="ThreeNodes_2" fact="1.450"/>
          <dgm:constr type="h" for="ch" forName="ThreeConn_1-2" refType="h" refFor="ch" refForName="ThreeNodes_1" fact="0.650"/>
          <dgm:constr type="r" for="ch" forName="ThreeConn_1-2" refType="r" refFor="ch" refForName="ThreeNodes_1"/>
          <dgm:constr type="t" for="ch" forName="ThreeConn_1-2" refType="t" refFor="ch" refForName="ThreeNodes_2"/>
          <dgm:constr type="w" for="ch" forName="ThreeConn_2-3" refType="l" refFor="ch" refForName="ThreeNodes_2" fact="1.450"/>
          <dgm:constr type="h" for="ch" forName="ThreeConn_2-3" refType="h" refFor="ch" refForName="ThreeNodes_2" fact="0.650"/>
          <dgm:constr type="r" for="ch" forName="ThreeConn_2-3" refType="r" refFor="ch" refForName="ThreeNodes_2"/>
          <dgm:constr type="t" for="ch" forName="ThreeConn_2-3" refType="t" refFor="ch" refForName="ThreeNodes_3"/>
          <dgm:constr type="r" for="ch" forName="ThreeNodes_1_text" refType="r" refFor="ch" refForName="ThreeNodes_1"/>
          <dgm:constr type="rOff" for="ch" forName="ThreeNodes_1_text" refType="l" refFor="ch" refForName="ThreeNodes_2" fact="-0.450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00"/>
          <dgm:constr type="h" for="ch" forName="FourNodes_1" refType="h" fact="0.220"/>
          <dgm:constr type="t" for="ch" forName="FourNodes_1"/>
          <dgm:constr type="r" for="ch" forName="FourNodes_1" refType="w"/>
          <dgm:constr type="w" for="ch" forName="FourNodes_2" refType="w" fact="0.800"/>
          <dgm:constr type="h" for="ch" forName="FourNodes_2" refType="h" fact="0.220"/>
          <dgm:constr type="ctrY" for="ch" forName="FourNodes_2" refType="h" fact="0.370"/>
          <dgm:constr type="ctrX" for="ch" forName="FourNodes_2" refType="w" fact="0.533"/>
          <dgm:constr type="w" for="ch" forName="FourNodes_3" refType="w" fact="0.800"/>
          <dgm:constr type="h" for="ch" forName="FourNodes_3" refType="h" fact="0.220"/>
          <dgm:constr type="ctrY" for="ch" forName="FourNodes_3" refType="h" fact="0.630"/>
          <dgm:constr type="ctrX" for="ch" forName="FourNodes_3" refType="w" fact="0.467"/>
          <dgm:constr type="w" for="ch" forName="FourNodes_4" refType="w" fact="0.800"/>
          <dgm:constr type="h" for="ch" forName="FourNodes_4" refType="h" fact="0.220"/>
          <dgm:constr type="b" for="ch" forName="FourNodes_4" refType="h"/>
          <dgm:constr type="l" for="ch" forName="FourNodes_4"/>
          <dgm:constr type="w" for="ch" forName="FourConn_1-2" refType="l" refFor="ch" refForName="FourNodes_3" fact="1.450"/>
          <dgm:constr type="h" for="ch" forName="FourConn_1-2" refType="h" refFor="ch" refForName="FourNodes_1" fact="0.650"/>
          <dgm:constr type="r" for="ch" forName="FourConn_1-2" refType="r" refFor="ch" refForName="FourNodes_1"/>
          <dgm:constr type="t" for="ch" forName="FourConn_1-2" refType="t" refFor="ch" refForName="FourNodes_2"/>
          <dgm:constr type="w" for="ch" forName="FourConn_2-3" refType="l" refFor="ch" refForName="FourNodes_3" fact="1.450"/>
          <dgm:constr type="h" for="ch" forName="FourConn_2-3" refType="h" refFor="ch" refForName="FourNodes_2" fact="0.650"/>
          <dgm:constr type="r" for="ch" forName="FourConn_2-3" refType="r" refFor="ch" refForName="FourNodes_2"/>
          <dgm:constr type="t" for="ch" forName="FourConn_2-3" refType="t" refFor="ch" refForName="FourNodes_3"/>
          <dgm:constr type="w" for="ch" forName="FourConn_3-4" refType="l" refFor="ch" refForName="FourNodes_3" fact="1.450"/>
          <dgm:constr type="h" for="ch" forName="FourConn_3-4" refType="h" refFor="ch" refForName="FourNodes_3" fact="0.650"/>
          <dgm:constr type="r" for="ch" forName="FourConn_3-4" refType="r" refFor="ch" refForName="FourNodes_3"/>
          <dgm:constr type="t" for="ch" forName="FourConn_3-4" refType="t" refFor="ch" refForName="FourNodes_4"/>
          <dgm:constr type="r" for="ch" forName="FourNodes_1_text" refType="r" refFor="ch" refForName="FourNodes_1"/>
          <dgm:constr type="rOff" for="ch" forName="FourNodes_1_text" refType="l" refFor="ch" refForName="FourNodes_3" fact="-0.450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0"/>
          <dgm:constr type="h" for="ch" forName="FiveNodes_1" refType="h" fact="0.180"/>
          <dgm:constr type="t" for="ch" forName="FiveNodes_1"/>
          <dgm:constr type="r" for="ch" forName="FiveNodes_1" refType="w"/>
          <dgm:constr type="w" for="ch" forName="FiveNodes_2" refType="w" fact="0.770"/>
          <dgm:constr type="h" for="ch" forName="FiveNodes_2" refType="h" fact="0.180"/>
          <dgm:constr type="ctrY" for="ch" forName="FiveNodes_2" refType="h" fact="0.295"/>
          <dgm:constr type="ctrX" for="ch" forName="FiveNodes_2" refType="w" fact="0.558"/>
          <dgm:constr type="w" for="ch" forName="FiveNodes_3" refType="w" fact="0.770"/>
          <dgm:constr type="h" for="ch" forName="FiveNodes_3" refType="h" fact="0.180"/>
          <dgm:constr type="ctrY" for="ch" forName="FiveNodes_3" refType="h" fact="0.500"/>
          <dgm:constr type="ctrX" for="ch" forName="FiveNodes_3" refType="w" fact="0.500"/>
          <dgm:constr type="w" for="ch" forName="FiveNodes_4" refType="w" fact="0.770"/>
          <dgm:constr type="h" for="ch" forName="FiveNodes_4" refType="h" fact="0.180"/>
          <dgm:constr type="ctrY" for="ch" forName="FiveNodes_4" refType="h" fact="0.705"/>
          <dgm:constr type="ctrX" for="ch" forName="FiveNodes_4" refType="w" fact="0.442"/>
          <dgm:constr type="w" for="ch" forName="FiveNodes_5" refType="w" fact="0.770"/>
          <dgm:constr type="h" for="ch" forName="FiveNodes_5" refType="h" fact="0.180"/>
          <dgm:constr type="b" for="ch" forName="FiveNodes_5" refType="h"/>
          <dgm:constr type="l" for="ch" forName="FiveNodes_5"/>
          <dgm:constr type="w" for="ch" forName="FiveConn_1-2" refType="l" refFor="ch" refForName="FiveNodes_4" fact="1.450"/>
          <dgm:constr type="h" for="ch" forName="FiveConn_1-2" refType="h" refFor="ch" refForName="FiveNodes_1" fact="0.650"/>
          <dgm:constr type="r" for="ch" forName="FiveConn_1-2" refType="r" refFor="ch" refForName="FiveNodes_1"/>
          <dgm:constr type="t" for="ch" forName="FiveConn_1-2" refType="t" refFor="ch" refForName="FiveNodes_2"/>
          <dgm:constr type="w" for="ch" forName="FiveConn_2-3" refType="l" refFor="ch" refForName="FiveNodes_4" fact="1.450"/>
          <dgm:constr type="h" for="ch" forName="FiveConn_2-3" refType="h" refFor="ch" refForName="FiveNodes_2" fact="0.650"/>
          <dgm:constr type="r" for="ch" forName="FiveConn_2-3" refType="r" refFor="ch" refForName="FiveNodes_2"/>
          <dgm:constr type="t" for="ch" forName="FiveConn_2-3" refType="t" refFor="ch" refForName="FiveNodes_3"/>
          <dgm:constr type="w" for="ch" forName="FiveConn_3-4" refType="l" refFor="ch" refForName="FiveNodes_4" fact="1.450"/>
          <dgm:constr type="h" for="ch" forName="FiveConn_3-4" refType="h" refFor="ch" refForName="FiveNodes_3" fact="0.650"/>
          <dgm:constr type="r" for="ch" forName="FiveConn_3-4" refType="r" refFor="ch" refForName="FiveNodes_3"/>
          <dgm:constr type="t" for="ch" forName="FiveConn_3-4" refType="t" refFor="ch" refForName="FiveNodes_4"/>
          <dgm:constr type="w" for="ch" forName="FiveConn_4-5" refType="l" refFor="ch" refForName="FiveNodes_4" fact="1.450"/>
          <dgm:constr type="h" for="ch" forName="FiveConn_4-5" refType="h" refFor="ch" refForName="FiveNodes_4" fact="0.650"/>
          <dgm:constr type="r" for="ch" forName="FiveConn_4-5" refType="r" refFor="ch" refForName="FiveNodes_4"/>
          <dgm:constr type="t" for="ch" forName="FiveConn_4-5" refType="t" refFor="ch" refForName="FiveNodes_5"/>
          <dgm:constr type="r" for="ch" forName="FiveNodes_1_text" refType="r" refFor="ch" refForName="FiveNodes_1"/>
          <dgm:constr type="rOff" for="ch" forName="FiveNodes_1_text" refType="l" refFor="ch" refForName="FiveNodes_4" fact="-0.450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else>
    </dgm:choose>
    <dgm:shape type="none"/>
    <dgm:presOf/>
    <dgm:ruleLst/>
    <dgm:layoutNode name="dummyMaxCanvas">
      <dgm:varLst/>
      <dgm:alg type="sp"/>
      <dgm:shape type="none"/>
      <dgm:presOf/>
      <dgm:constrLst/>
      <dgm:ruleLst/>
    </dgm:layoutNode>
    <dgm:choose name="Name3">
      <dgm:if name="Name4" axis="ch" ptType="node" func="cnt" arg="none" op="equ" val="1">
        <dgm:layoutNode name="OneNode_1">
          <dgm:varLst>
            <dgm:bulletEnabled val="1"/>
          </dgm:varLst>
          <dgm:alg type="tx"/>
          <dgm:shape type="roundRect">
            <dgm:adjLst>
              <dgm:adj idx="1" val="0.10000000149011611938"/>
            </dgm:adjLst>
          </dgm:shape>
          <dgm:presOf axis="ch desOrSelf" ptType="node node" st="1 1" cnt="1 0"/>
          <dgm:constrLst>
            <dgm:constr type="lMarg" refType="primFontSz" fact="0.300"/>
            <dgm:constr type="rMarg" refType="primFontSz" fact="0.300"/>
            <dgm:constr type="tMarg" refType="primFontSz" fact="0.300"/>
            <dgm:constr type="bMarg" refType="primFontSz" fact="0.300"/>
          </dgm:constrLst>
          <dgm:ruleLst>
            <dgm:rule type="primFontSz" val="5.000" fact="NaN" max="NaN"/>
          </dgm:ruleLst>
        </dgm:layoutNode>
      </dgm:if>
      <dgm:else name="Name5">
        <dgm:choose name="Name6">
          <dgm:if name="Name7" axis="ch" ptType="node" func="cnt" arg="none" op="equ" val="2">
            <dgm:layoutNode name="TwoNodes_1">
              <dgm:varLst>
                <dgm:bulletEnabled val="1"/>
              </dgm:varLst>
              <dgm:alg type="sp"/>
              <dgm:shape type="roundRect">
                <dgm:adjLst>
                  <dgm:adj idx="1" val="0.10000000149011611938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type="roundRect">
                <dgm:adjLst>
                  <dgm:adj idx="1" val="0.10000000149011611938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choose name="ChooseTwoConn_1-2">
                <dgm:if name="IfTwoConn_1-2" func="var" arg="dir" op="equ" val="norm">
                  <dgm:shape rot="90" type="bentUpArrow">
                    <dgm:adjLst>
                      <dgm:adj idx="1" val="0.32839998602867126465"/>
                      <dgm:adj idx="2" val="0.25"/>
                      <dgm:adj idx="3" val="0.35780000686645507813"/>
                    </dgm:adjLst>
                  </dgm:shape>
                </dgm:if>
                <dgm:else name="ElseTwoConn_1-2">
                  <dgm:shape rot="180" type="bentArrow">
                    <dgm:adjLst>
                      <dgm:adj idx="1" val="0.32839998602867126465"/>
                      <dgm:adj idx="2" val="0.25"/>
                      <dgm:adj idx="3" val="0.35780000686645507813"/>
                      <dgm:adj idx="4" val="0"/>
                    </dgm:adjLst>
                  </dgm:shape>
                </dgm:else>
              </dgm:choose>
              <dgm:presOf axis="ch" ptType="sibTrans" cnt="1"/>
              <dgm:constrLst>
                <dgm:constr type="lMarg" refType="primFontSz" fact="0.100"/>
                <dgm:constr type="rMarg" refType="primFontSz" fact="0.100"/>
                <dgm:constr type="tMarg" refType="primFontSz" fact="0.100"/>
                <dgm:constr type="bMarg" refType="primFontSz" fact="0.100"/>
              </dgm:constrLst>
              <dgm:ruleLst>
                <dgm:rule type="primFontSz" val="5.000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type="roundRect" hideGeom="1">
                <dgm:adjLst>
                  <dgm:adj idx="1" val="0.10000000149011611938"/>
                </dgm:adjLst>
              </dgm:shape>
              <dgm:presOf axis="ch desOrSelf" ptType="node node" st="1 1" cnt="1 0"/>
              <dgm:constrLst>
                <dgm:constr type="lMarg" refType="primFontSz" fact="0.300"/>
                <dgm:constr type="rMarg" refType="primFontSz" fact="0.300"/>
                <dgm:constr type="tMarg" refType="primFontSz" fact="0.300"/>
                <dgm:constr type="bMarg" refType="primFontSz" fact="0.300"/>
              </dgm:constrLst>
              <dgm:ruleLst>
                <dgm:rule type="primFontSz" val="5.000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type="roundRect" hideGeom="1">
                <dgm:adjLst>
                  <dgm:adj idx="1" val="0.10000000149011611938"/>
                </dgm:adjLst>
              </dgm:shape>
              <dgm:presOf axis="ch desOrSelf" ptType="node node" st="2 1" cnt="1 0"/>
              <dgm:constrLst>
                <dgm:constr type="lMarg" refType="primFontSz" fact="0.300"/>
                <dgm:constr type="rMarg" refType="primFontSz" fact="0.300"/>
                <dgm:constr type="tMarg" refType="primFontSz" fact="0.300"/>
                <dgm:constr type="bMarg" refType="primFontSz" fact="0.300"/>
              </dgm:constrLst>
              <dgm:ruleLst>
                <dgm:rule type="primFontSz" val="5.000" fact="NaN" max="NaN"/>
              </dgm:ruleLst>
            </dgm:layoutNode>
          </dgm:if>
          <dgm:else name="Name8">
            <dgm:choose name="Name9">
              <dgm:if name="Name10" axis="ch" ptType="node" func="cnt" arg="none" op="equ" val="3">
                <dgm:layoutNode name="ThreeNodes_1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choose name="ChooseThreeConn_1-2">
                    <dgm:if name="IfThreeConn_1-2" func="var" arg="dir" op="equ" val="norm">
                      <dgm:shape rot="90" type="bentUpArrow">
                        <dgm:adjLst>
                          <dgm:adj idx="1" val="0.32839998602867126465"/>
                          <dgm:adj idx="2" val="0.25"/>
                          <dgm:adj idx="3" val="0.35780000686645507813"/>
                        </dgm:adjLst>
                      </dgm:shape>
                    </dgm:if>
                    <dgm:else name="ElseThreeConn_1-2">
                      <dgm:shape rot="180" type="bentArrow">
                        <dgm:adjLst>
                          <dgm:adj idx="1" val="0.32839998602867126465"/>
                          <dgm:adj idx="2" val="0.25"/>
                          <dgm:adj idx="3" val="0.35780000686645507813"/>
                          <dgm:adj idx="4" val="0"/>
                        </dgm:adjLst>
                      </dgm:shape>
                    </dgm:else>
                  </dgm:choose>
                  <dgm:presOf axis="ch" ptType="sibTrans" cnt="1"/>
                  <dgm:constrLst>
                    <dgm:constr type="lMarg" refType="primFontSz" fact="0.100"/>
                    <dgm:constr type="rMarg" refType="primFontSz" fact="0.100"/>
                    <dgm:constr type="tMarg" refType="primFontSz" fact="0.100"/>
                    <dgm:constr type="bMarg" refType="primFontSz" fact="0.100"/>
                  </dgm:constrLst>
                  <dgm:ruleLst>
                    <dgm:rule type="primFontSz" val="5.000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choose name="ChooseThreeConn_2-3">
                    <dgm:if name="IfThreeConn_2-3" func="var" arg="dir" op="equ" val="norm">
                      <dgm:shape rot="90" type="bentUpArrow">
                        <dgm:adjLst>
                          <dgm:adj idx="1" val="0.32839998602867126465"/>
                          <dgm:adj idx="2" val="0.25"/>
                          <dgm:adj idx="3" val="0.35780000686645507813"/>
                        </dgm:adjLst>
                      </dgm:shape>
                    </dgm:if>
                    <dgm:else name="ElseThreeConn_2-3">
                      <dgm:shape rot="180" type="bentArrow">
                        <dgm:adjLst>
                          <dgm:adj idx="1" val="0.32839998602867126465"/>
                          <dgm:adj idx="2" val="0.25"/>
                          <dgm:adj idx="3" val="0.35780000686645507813"/>
                          <dgm:adj idx="4" val="0"/>
                        </dgm:adjLst>
                      </dgm:shape>
                    </dgm:else>
                  </dgm:choose>
                  <dgm:presOf axis="ch" ptType="sibTrans" st="2" cnt="1"/>
                  <dgm:constrLst>
                    <dgm:constr type="lMarg" refType="primFontSz" fact="0.100"/>
                    <dgm:constr type="rMarg" refType="primFontSz" fact="0.100"/>
                    <dgm:constr type="tMarg" refType="primFontSz" fact="0.100"/>
                    <dgm:constr type="bMarg" refType="primFontSz" fact="0.100"/>
                  </dgm:constrLst>
                  <dgm:ruleLst>
                    <dgm:rule type="primFontSz" val="5.000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1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2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3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</dgm:if>
              <dgm:else name="Name11">
                <dgm:choose name="Name12">
                  <dgm:if name="Name13" axis="ch" ptType="node" func="cnt" arg="none" op="equ" val="4">
                    <dgm:layoutNode name="FourNodes_1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choose name="ChooseFourConn_1-2">
                        <dgm:if name="IfFourConn_1-2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1-2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choose name="ChooseFourConn_2-3">
                        <dgm:if name="IfFourConn_2-3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2-3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st="2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choose name="ChooseFourConn_3-4">
                        <dgm:if name="IfFourConn_3-4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3-4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st="3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arg="none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choose name="ChooseFiveConn_1-2">
                            <dgm:if name="IfFiveConn_1-2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1-2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choose name="ChooseFiveConn_2-3">
                            <dgm:if name="IfFiveConn_2-3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2-3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2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choose name="ChooseFiveConn_3-4">
                            <dgm:if name="IfFiveConn_3-4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3-4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3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choose name="ChooseFiveConn_4-5">
                            <dgm:if name="IfFiveConn_4-5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4-5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4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3/layout/vProcess_1" minVer="http://schemas.openxmlformats.org/drawingml/2006/diagram" defStyle="">
  <dgm:title val="Step Down Process"/>
  <dgm:title lang="ko-KR" val="단계 하락 프로세스형"/>
  <dgm:desc val="Works well for showing a descending process with multiple steps and sub-steps."/>
  <dgm:desc lang="ko-KR" val="여러 단계 및 하위 단계가 있는 내림차순 프로세스를 표시하는 데 적합합니다."/>
  <dgm:catLst>
    <dgm:cat type="process" pri="12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choose name="Name0">
      <dgm:if name="Name1" func="var" arg="dir" op="equ" val="norm">
        <dgm:constrLst>
          <dgm:constr type="primFontSz" for="ch" ptType="node" op="equ" val="65.000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00"/>
          <dgm:constr type="ctrY" for="ch" forName="OneNode_1" refType="h" fact="0.500"/>
          <dgm:constr type="w" for="ch" forName="TwoNodes_1" refType="w" fact="0.850"/>
          <dgm:constr type="h" for="ch" forName="TwoNodes_1" refType="h" fact="0.450"/>
          <dgm:constr type="t" for="ch" forName="TwoNodes_1"/>
          <dgm:constr type="l" for="ch" forName="TwoNodes_1"/>
          <dgm:constr type="w" for="ch" forName="TwoNodes_2" refType="w" fact="0.850"/>
          <dgm:constr type="h" for="ch" forName="TwoNodes_2" refType="h" fact="0.450"/>
          <dgm:constr type="b" for="ch" forName="TwoNodes_2" refType="h"/>
          <dgm:constr type="r" for="ch" forName="TwoNodes_2" refType="w"/>
          <dgm:constr type="w" for="ch" forName="TwoConn_1-2" refType="l" refFor="ch" refForName="TwoNodes_2" fact="1.450"/>
          <dgm:constr type="h" for="ch" forName="TwoConn_1-2" refType="h" refFor="ch" refForName="TwoNodes_1" fact="0.650"/>
          <dgm:constr type="l" for="ch" forName="TwoConn_1-2" refType="l" refFor="ch" refForName="TwoNodes_1"/>
          <dgm:constr type="t" for="ch" forName="TwoConn_1-2" refType="t" refFor="ch" refForName="TwoNodes_2"/>
          <dgm:constr type="l" for="ch" forName="TwoNodes_1_text" refType="l" refFor="ch" refForName="TwoNodes_2" fact="0.450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0"/>
          <dgm:constr type="h" for="ch" forName="ThreeNodes_1" refType="h" fact="0.300"/>
          <dgm:constr type="t" for="ch" forName="ThreeNodes_1"/>
          <dgm:constr type="l" for="ch" forName="ThreeNodes_1"/>
          <dgm:constr type="w" for="ch" forName="ThreeNodes_2" refType="w" fact="0.850"/>
          <dgm:constr type="h" for="ch" forName="ThreeNodes_2" refType="h" fact="0.300"/>
          <dgm:constr type="ctrY" for="ch" forName="ThreeNodes_2" refType="h" fact="0.500"/>
          <dgm:constr type="ctrX" for="ch" forName="ThreeNodes_2" refType="w" fact="0.500"/>
          <dgm:constr type="w" for="ch" forName="ThreeNodes_3" refType="w" fact="0.850"/>
          <dgm:constr type="h" for="ch" forName="ThreeNodes_3" refType="h" fact="0.300"/>
          <dgm:constr type="b" for="ch" forName="ThreeNodes_3" refType="h"/>
          <dgm:constr type="r" for="ch" forName="ThreeNodes_3" refType="w"/>
          <dgm:constr type="w" for="ch" forName="ThreeConn_1-2" refType="l" refFor="ch" refForName="ThreeNodes_2" fact="1.450"/>
          <dgm:constr type="h" for="ch" forName="ThreeConn_1-2" refType="h" refFor="ch" refForName="ThreeNodes_1" fact="0.650"/>
          <dgm:constr type="l" for="ch" forName="ThreeConn_1-2" refType="l" refFor="ch" refForName="ThreeNodes_1"/>
          <dgm:constr type="t" for="ch" forName="ThreeConn_1-2" refType="t" refFor="ch" refForName="ThreeNodes_2"/>
          <dgm:constr type="w" for="ch" forName="ThreeConn_2-3" refType="l" refFor="ch" refForName="ThreeNodes_2" fact="1.450"/>
          <dgm:constr type="h" for="ch" forName="ThreeConn_2-3" refType="h" refFor="ch" refForName="ThreeNodes_2" fact="0.650"/>
          <dgm:constr type="l" for="ch" forName="ThreeConn_2-3" refType="l" refFor="ch" refForName="ThreeNodes_2"/>
          <dgm:constr type="t" for="ch" forName="ThreeConn_2-3" refType="t" refFor="ch" refForName="ThreeNodes_3"/>
          <dgm:constr type="l" for="ch" forName="ThreeNodes_1_text" refType="l" refFor="ch" refForName="ThreeNodes_2" fact="0.450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00"/>
          <dgm:constr type="h" for="ch" forName="FourNodes_1" refType="h" fact="0.220"/>
          <dgm:constr type="t" for="ch" forName="FourNodes_1"/>
          <dgm:constr type="l" for="ch" forName="FourNodes_1"/>
          <dgm:constr type="w" for="ch" forName="FourNodes_2" refType="w" fact="0.800"/>
          <dgm:constr type="h" for="ch" forName="FourNodes_2" refType="h" fact="0.220"/>
          <dgm:constr type="ctrY" for="ch" forName="FourNodes_2" refType="h" fact="0.370"/>
          <dgm:constr type="ctrX" for="ch" forName="FourNodes_2" refType="w" fact="0.467"/>
          <dgm:constr type="w" for="ch" forName="FourNodes_3" refType="w" fact="0.800"/>
          <dgm:constr type="h" for="ch" forName="FourNodes_3" refType="h" fact="0.220"/>
          <dgm:constr type="ctrY" for="ch" forName="FourNodes_3" refType="h" fact="0.630"/>
          <dgm:constr type="ctrX" for="ch" forName="FourNodes_3" refType="w" fact="0.533"/>
          <dgm:constr type="w" for="ch" forName="FourNodes_4" refType="w" fact="0.800"/>
          <dgm:constr type="h" for="ch" forName="FourNodes_4" refType="h" fact="0.220"/>
          <dgm:constr type="b" for="ch" forName="FourNodes_4" refType="h"/>
          <dgm:constr type="r" for="ch" forName="FourNodes_4" refType="w"/>
          <dgm:constr type="w" for="ch" forName="FourConn_1-2" refType="l" refFor="ch" refForName="FourNodes_2" fact="1.450"/>
          <dgm:constr type="h" for="ch" forName="FourConn_1-2" refType="h" refFor="ch" refForName="FourNodes_1" fact="0.650"/>
          <dgm:constr type="l" for="ch" forName="FourConn_1-2" refType="l" refFor="ch" refForName="FourNodes_1"/>
          <dgm:constr type="t" for="ch" forName="FourConn_1-2" refType="t" refFor="ch" refForName="FourNodes_2"/>
          <dgm:constr type="w" for="ch" forName="FourConn_2-3" refType="l" refFor="ch" refForName="FourNodes_2" fact="1.450"/>
          <dgm:constr type="h" for="ch" forName="FourConn_2-3" refType="h" refFor="ch" refForName="FourNodes_2" fact="0.650"/>
          <dgm:constr type="l" for="ch" forName="FourConn_2-3" refType="l" refFor="ch" refForName="FourNodes_2"/>
          <dgm:constr type="t" for="ch" forName="FourConn_2-3" refType="t" refFor="ch" refForName="FourNodes_3"/>
          <dgm:constr type="w" for="ch" forName="FourConn_3-4" refType="l" refFor="ch" refForName="FourNodes_2" fact="1.450"/>
          <dgm:constr type="h" for="ch" forName="FourConn_3-4" refType="h" refFor="ch" refForName="FourNodes_3" fact="0.650"/>
          <dgm:constr type="l" for="ch" forName="FourConn_3-4" refType="l" refFor="ch" refForName="FourNodes_3"/>
          <dgm:constr type="t" for="ch" forName="FourConn_3-4" refType="t" refFor="ch" refForName="FourNodes_4"/>
          <dgm:constr type="l" for="ch" forName="FourNodes_1_text" refType="l" refFor="ch" refForName="FourNodes_2" fact="0.450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0"/>
          <dgm:constr type="h" for="ch" forName="FiveNodes_1" refType="h" fact="0.180"/>
          <dgm:constr type="t" for="ch" forName="FiveNodes_1"/>
          <dgm:constr type="l" for="ch" forName="FiveNodes_1"/>
          <dgm:constr type="w" for="ch" forName="FiveNodes_2" refType="w" fact="0.770"/>
          <dgm:constr type="h" for="ch" forName="FiveNodes_2" refType="h" fact="0.180"/>
          <dgm:constr type="ctrY" for="ch" forName="FiveNodes_2" refType="h" fact="0.295"/>
          <dgm:constr type="ctrX" for="ch" forName="FiveNodes_2" refType="w" fact="0.442"/>
          <dgm:constr type="w" for="ch" forName="FiveNodes_3" refType="w" fact="0.770"/>
          <dgm:constr type="h" for="ch" forName="FiveNodes_3" refType="h" fact="0.180"/>
          <dgm:constr type="ctrY" for="ch" forName="FiveNodes_3" refType="h" fact="0.500"/>
          <dgm:constr type="ctrX" for="ch" forName="FiveNodes_3" refType="w" fact="0.500"/>
          <dgm:constr type="w" for="ch" forName="FiveNodes_4" refType="w" fact="0.770"/>
          <dgm:constr type="h" for="ch" forName="FiveNodes_4" refType="h" fact="0.180"/>
          <dgm:constr type="ctrY" for="ch" forName="FiveNodes_4" refType="h" fact="0.705"/>
          <dgm:constr type="ctrX" for="ch" forName="FiveNodes_4" refType="w" fact="0.558"/>
          <dgm:constr type="w" for="ch" forName="FiveNodes_5" refType="w" fact="0.770"/>
          <dgm:constr type="h" for="ch" forName="FiveNodes_5" refType="h" fact="0.180"/>
          <dgm:constr type="b" for="ch" forName="FiveNodes_5" refType="h"/>
          <dgm:constr type="r" for="ch" forName="FiveNodes_5" refType="w"/>
          <dgm:constr type="w" for="ch" forName="FiveConn_1-2" refType="l" refFor="ch" refForName="FiveNodes_2" fact="1.450"/>
          <dgm:constr type="h" for="ch" forName="FiveConn_1-2" refType="h" refFor="ch" refForName="FiveNodes_1" fact="0.650"/>
          <dgm:constr type="l" for="ch" forName="FiveConn_1-2" refType="l" refFor="ch" refForName="FiveNodes_1"/>
          <dgm:constr type="t" for="ch" forName="FiveConn_1-2" refType="t" refFor="ch" refForName="FiveNodes_2"/>
          <dgm:constr type="w" for="ch" forName="FiveConn_2-3" refType="l" refFor="ch" refForName="FiveNodes_2" fact="1.450"/>
          <dgm:constr type="h" for="ch" forName="FiveConn_2-3" refType="h" refFor="ch" refForName="FiveNodes_2" fact="0.650"/>
          <dgm:constr type="l" for="ch" forName="FiveConn_2-3" refType="l" refFor="ch" refForName="FiveNodes_2"/>
          <dgm:constr type="t" for="ch" forName="FiveConn_2-3" refType="t" refFor="ch" refForName="FiveNodes_3"/>
          <dgm:constr type="w" for="ch" forName="FiveConn_3-4" refType="l" refFor="ch" refForName="FiveNodes_2" fact="1.450"/>
          <dgm:constr type="h" for="ch" forName="FiveConn_3-4" refType="h" refFor="ch" refForName="FiveNodes_3" fact="0.650"/>
          <dgm:constr type="l" for="ch" forName="FiveConn_3-4" refType="l" refFor="ch" refForName="FiveNodes_3"/>
          <dgm:constr type="t" for="ch" forName="FiveConn_3-4" refType="t" refFor="ch" refForName="FiveNodes_4"/>
          <dgm:constr type="w" for="ch" forName="FiveConn_4-5" refType="l" refFor="ch" refForName="FiveNodes_2" fact="1.450"/>
          <dgm:constr type="h" for="ch" forName="FiveConn_4-5" refType="h" refFor="ch" refForName="FiveNodes_4" fact="0.650"/>
          <dgm:constr type="l" for="ch" forName="FiveConn_4-5" refType="l" refFor="ch" refForName="FiveNodes_4"/>
          <dgm:constr type="t" for="ch" forName="FiveConn_4-5" refType="t" refFor="ch" refForName="FiveNodes_5"/>
          <dgm:constr type="l" for="ch" forName="FiveNodes_1_text" refType="l" refFor="ch" refForName="FiveNodes_2" fact="0.450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if>
      <dgm:else name="Name2">
        <dgm:constrLst>
          <dgm:constr type="primFontSz" for="ch" ptType="node" op="equ" val="65.000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00"/>
          <dgm:constr type="ctrY" for="ch" forName="OneNode_1" refType="h" fact="0.500"/>
          <dgm:constr type="w" for="ch" forName="TwoNodes_1" refType="w" fact="0.850"/>
          <dgm:constr type="h" for="ch" forName="TwoNodes_1" refType="h" fact="0.450"/>
          <dgm:constr type="t" for="ch" forName="TwoNodes_1"/>
          <dgm:constr type="r" for="ch" forName="TwoNodes_1" refType="w"/>
          <dgm:constr type="w" for="ch" forName="TwoNodes_2" refType="w" fact="0.850"/>
          <dgm:constr type="h" for="ch" forName="TwoNodes_2" refType="h" fact="0.450"/>
          <dgm:constr type="b" for="ch" forName="TwoNodes_2" refType="h"/>
          <dgm:constr type="l" for="ch" forName="TwoNodes_2"/>
          <dgm:constr type="w" for="ch" forName="TwoConn_1-2" refType="l" refFor="ch" refForName="TwoNodes_1" fact="1.450"/>
          <dgm:constr type="h" for="ch" forName="TwoConn_1-2" refType="h" refFor="ch" refForName="TwoNodes_1" fact="0.650"/>
          <dgm:constr type="r" for="ch" forName="TwoConn_1-2" refType="r" refFor="ch" refForName="TwoNodes_1"/>
          <dgm:constr type="t" for="ch" forName="TwoConn_1-2" refType="t" refFor="ch" refForName="TwoNodes_2"/>
          <dgm:constr type="r" for="ch" forName="TwoNodes_1_text" refType="r" refFor="ch" refForName="TwoNodes_1"/>
          <dgm:constr type="rOff" for="ch" forName="TwoNodes_1_text" refType="l" refFor="ch" refForName="TwoNodes_1" fact="-0.450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0"/>
          <dgm:constr type="h" for="ch" forName="ThreeNodes_1" refType="h" fact="0.300"/>
          <dgm:constr type="t" for="ch" forName="ThreeNodes_1"/>
          <dgm:constr type="r" for="ch" forName="ThreeNodes_1" refType="w"/>
          <dgm:constr type="w" for="ch" forName="ThreeNodes_2" refType="w" fact="0.850"/>
          <dgm:constr type="h" for="ch" forName="ThreeNodes_2" refType="h" fact="0.300"/>
          <dgm:constr type="ctrY" for="ch" forName="ThreeNodes_2" refType="h" fact="0.500"/>
          <dgm:constr type="ctrX" for="ch" forName="ThreeNodes_2" refType="w" fact="0.500"/>
          <dgm:constr type="w" for="ch" forName="ThreeNodes_3" refType="w" fact="0.850"/>
          <dgm:constr type="h" for="ch" forName="ThreeNodes_3" refType="h" fact="0.300"/>
          <dgm:constr type="b" for="ch" forName="ThreeNodes_3" refType="h"/>
          <dgm:constr type="l" for="ch" forName="ThreeNodes_3"/>
          <dgm:constr type="w" for="ch" forName="ThreeConn_1-2" refType="l" refFor="ch" refForName="ThreeNodes_2" fact="1.450"/>
          <dgm:constr type="h" for="ch" forName="ThreeConn_1-2" refType="h" refFor="ch" refForName="ThreeNodes_1" fact="0.650"/>
          <dgm:constr type="r" for="ch" forName="ThreeConn_1-2" refType="r" refFor="ch" refForName="ThreeNodes_1"/>
          <dgm:constr type="t" for="ch" forName="ThreeConn_1-2" refType="t" refFor="ch" refForName="ThreeNodes_2"/>
          <dgm:constr type="w" for="ch" forName="ThreeConn_2-3" refType="l" refFor="ch" refForName="ThreeNodes_2" fact="1.450"/>
          <dgm:constr type="h" for="ch" forName="ThreeConn_2-3" refType="h" refFor="ch" refForName="ThreeNodes_2" fact="0.650"/>
          <dgm:constr type="r" for="ch" forName="ThreeConn_2-3" refType="r" refFor="ch" refForName="ThreeNodes_2"/>
          <dgm:constr type="t" for="ch" forName="ThreeConn_2-3" refType="t" refFor="ch" refForName="ThreeNodes_3"/>
          <dgm:constr type="r" for="ch" forName="ThreeNodes_1_text" refType="r" refFor="ch" refForName="ThreeNodes_1"/>
          <dgm:constr type="rOff" for="ch" forName="ThreeNodes_1_text" refType="l" refFor="ch" refForName="ThreeNodes_2" fact="-0.450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00"/>
          <dgm:constr type="h" for="ch" forName="FourNodes_1" refType="h" fact="0.220"/>
          <dgm:constr type="t" for="ch" forName="FourNodes_1"/>
          <dgm:constr type="r" for="ch" forName="FourNodes_1" refType="w"/>
          <dgm:constr type="w" for="ch" forName="FourNodes_2" refType="w" fact="0.800"/>
          <dgm:constr type="h" for="ch" forName="FourNodes_2" refType="h" fact="0.220"/>
          <dgm:constr type="ctrY" for="ch" forName="FourNodes_2" refType="h" fact="0.370"/>
          <dgm:constr type="ctrX" for="ch" forName="FourNodes_2" refType="w" fact="0.533"/>
          <dgm:constr type="w" for="ch" forName="FourNodes_3" refType="w" fact="0.800"/>
          <dgm:constr type="h" for="ch" forName="FourNodes_3" refType="h" fact="0.220"/>
          <dgm:constr type="ctrY" for="ch" forName="FourNodes_3" refType="h" fact="0.630"/>
          <dgm:constr type="ctrX" for="ch" forName="FourNodes_3" refType="w" fact="0.467"/>
          <dgm:constr type="w" for="ch" forName="FourNodes_4" refType="w" fact="0.800"/>
          <dgm:constr type="h" for="ch" forName="FourNodes_4" refType="h" fact="0.220"/>
          <dgm:constr type="b" for="ch" forName="FourNodes_4" refType="h"/>
          <dgm:constr type="l" for="ch" forName="FourNodes_4"/>
          <dgm:constr type="w" for="ch" forName="FourConn_1-2" refType="l" refFor="ch" refForName="FourNodes_3" fact="1.450"/>
          <dgm:constr type="h" for="ch" forName="FourConn_1-2" refType="h" refFor="ch" refForName="FourNodes_1" fact="0.650"/>
          <dgm:constr type="r" for="ch" forName="FourConn_1-2" refType="r" refFor="ch" refForName="FourNodes_1"/>
          <dgm:constr type="t" for="ch" forName="FourConn_1-2" refType="t" refFor="ch" refForName="FourNodes_2"/>
          <dgm:constr type="w" for="ch" forName="FourConn_2-3" refType="l" refFor="ch" refForName="FourNodes_3" fact="1.450"/>
          <dgm:constr type="h" for="ch" forName="FourConn_2-3" refType="h" refFor="ch" refForName="FourNodes_2" fact="0.650"/>
          <dgm:constr type="r" for="ch" forName="FourConn_2-3" refType="r" refFor="ch" refForName="FourNodes_2"/>
          <dgm:constr type="t" for="ch" forName="FourConn_2-3" refType="t" refFor="ch" refForName="FourNodes_3"/>
          <dgm:constr type="w" for="ch" forName="FourConn_3-4" refType="l" refFor="ch" refForName="FourNodes_3" fact="1.450"/>
          <dgm:constr type="h" for="ch" forName="FourConn_3-4" refType="h" refFor="ch" refForName="FourNodes_3" fact="0.650"/>
          <dgm:constr type="r" for="ch" forName="FourConn_3-4" refType="r" refFor="ch" refForName="FourNodes_3"/>
          <dgm:constr type="t" for="ch" forName="FourConn_3-4" refType="t" refFor="ch" refForName="FourNodes_4"/>
          <dgm:constr type="r" for="ch" forName="FourNodes_1_text" refType="r" refFor="ch" refForName="FourNodes_1"/>
          <dgm:constr type="rOff" for="ch" forName="FourNodes_1_text" refType="l" refFor="ch" refForName="FourNodes_3" fact="-0.450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0"/>
          <dgm:constr type="h" for="ch" forName="FiveNodes_1" refType="h" fact="0.180"/>
          <dgm:constr type="t" for="ch" forName="FiveNodes_1"/>
          <dgm:constr type="r" for="ch" forName="FiveNodes_1" refType="w"/>
          <dgm:constr type="w" for="ch" forName="FiveNodes_2" refType="w" fact="0.770"/>
          <dgm:constr type="h" for="ch" forName="FiveNodes_2" refType="h" fact="0.180"/>
          <dgm:constr type="ctrY" for="ch" forName="FiveNodes_2" refType="h" fact="0.295"/>
          <dgm:constr type="ctrX" for="ch" forName="FiveNodes_2" refType="w" fact="0.558"/>
          <dgm:constr type="w" for="ch" forName="FiveNodes_3" refType="w" fact="0.770"/>
          <dgm:constr type="h" for="ch" forName="FiveNodes_3" refType="h" fact="0.180"/>
          <dgm:constr type="ctrY" for="ch" forName="FiveNodes_3" refType="h" fact="0.500"/>
          <dgm:constr type="ctrX" for="ch" forName="FiveNodes_3" refType="w" fact="0.500"/>
          <dgm:constr type="w" for="ch" forName="FiveNodes_4" refType="w" fact="0.770"/>
          <dgm:constr type="h" for="ch" forName="FiveNodes_4" refType="h" fact="0.180"/>
          <dgm:constr type="ctrY" for="ch" forName="FiveNodes_4" refType="h" fact="0.705"/>
          <dgm:constr type="ctrX" for="ch" forName="FiveNodes_4" refType="w" fact="0.442"/>
          <dgm:constr type="w" for="ch" forName="FiveNodes_5" refType="w" fact="0.770"/>
          <dgm:constr type="h" for="ch" forName="FiveNodes_5" refType="h" fact="0.180"/>
          <dgm:constr type="b" for="ch" forName="FiveNodes_5" refType="h"/>
          <dgm:constr type="l" for="ch" forName="FiveNodes_5"/>
          <dgm:constr type="w" for="ch" forName="FiveConn_1-2" refType="l" refFor="ch" refForName="FiveNodes_4" fact="1.450"/>
          <dgm:constr type="h" for="ch" forName="FiveConn_1-2" refType="h" refFor="ch" refForName="FiveNodes_1" fact="0.650"/>
          <dgm:constr type="r" for="ch" forName="FiveConn_1-2" refType="r" refFor="ch" refForName="FiveNodes_1"/>
          <dgm:constr type="t" for="ch" forName="FiveConn_1-2" refType="t" refFor="ch" refForName="FiveNodes_2"/>
          <dgm:constr type="w" for="ch" forName="FiveConn_2-3" refType="l" refFor="ch" refForName="FiveNodes_4" fact="1.450"/>
          <dgm:constr type="h" for="ch" forName="FiveConn_2-3" refType="h" refFor="ch" refForName="FiveNodes_2" fact="0.650"/>
          <dgm:constr type="r" for="ch" forName="FiveConn_2-3" refType="r" refFor="ch" refForName="FiveNodes_2"/>
          <dgm:constr type="t" for="ch" forName="FiveConn_2-3" refType="t" refFor="ch" refForName="FiveNodes_3"/>
          <dgm:constr type="w" for="ch" forName="FiveConn_3-4" refType="l" refFor="ch" refForName="FiveNodes_4" fact="1.450"/>
          <dgm:constr type="h" for="ch" forName="FiveConn_3-4" refType="h" refFor="ch" refForName="FiveNodes_3" fact="0.650"/>
          <dgm:constr type="r" for="ch" forName="FiveConn_3-4" refType="r" refFor="ch" refForName="FiveNodes_3"/>
          <dgm:constr type="t" for="ch" forName="FiveConn_3-4" refType="t" refFor="ch" refForName="FiveNodes_4"/>
          <dgm:constr type="w" for="ch" forName="FiveConn_4-5" refType="l" refFor="ch" refForName="FiveNodes_4" fact="1.450"/>
          <dgm:constr type="h" for="ch" forName="FiveConn_4-5" refType="h" refFor="ch" refForName="FiveNodes_4" fact="0.650"/>
          <dgm:constr type="r" for="ch" forName="FiveConn_4-5" refType="r" refFor="ch" refForName="FiveNodes_4"/>
          <dgm:constr type="t" for="ch" forName="FiveConn_4-5" refType="t" refFor="ch" refForName="FiveNodes_5"/>
          <dgm:constr type="r" for="ch" forName="FiveNodes_1_text" refType="r" refFor="ch" refForName="FiveNodes_1"/>
          <dgm:constr type="rOff" for="ch" forName="FiveNodes_1_text" refType="l" refFor="ch" refForName="FiveNodes_4" fact="-0.450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else>
    </dgm:choose>
    <dgm:shape type="none"/>
    <dgm:presOf/>
    <dgm:ruleLst/>
    <dgm:layoutNode name="dummyMaxCanvas">
      <dgm:varLst/>
      <dgm:alg type="sp"/>
      <dgm:shape type="none"/>
      <dgm:presOf/>
      <dgm:constrLst/>
      <dgm:ruleLst/>
    </dgm:layoutNode>
    <dgm:choose name="Name3">
      <dgm:if name="Name4" axis="ch" ptType="node" func="cnt" arg="none" op="equ" val="1">
        <dgm:layoutNode name="OneNode_1">
          <dgm:varLst>
            <dgm:bulletEnabled val="1"/>
          </dgm:varLst>
          <dgm:alg type="tx"/>
          <dgm:shape type="roundRect">
            <dgm:adjLst>
              <dgm:adj idx="1" val="0.10000000149011611938"/>
            </dgm:adjLst>
          </dgm:shape>
          <dgm:presOf axis="ch desOrSelf" ptType="node node" st="1 1" cnt="1 0"/>
          <dgm:constrLst>
            <dgm:constr type="lMarg" refType="primFontSz" fact="0.300"/>
            <dgm:constr type="rMarg" refType="primFontSz" fact="0.300"/>
            <dgm:constr type="tMarg" refType="primFontSz" fact="0.300"/>
            <dgm:constr type="bMarg" refType="primFontSz" fact="0.300"/>
          </dgm:constrLst>
          <dgm:ruleLst>
            <dgm:rule type="primFontSz" val="5.000" fact="NaN" max="NaN"/>
          </dgm:ruleLst>
        </dgm:layoutNode>
      </dgm:if>
      <dgm:else name="Name5">
        <dgm:choose name="Name6">
          <dgm:if name="Name7" axis="ch" ptType="node" func="cnt" arg="none" op="equ" val="2">
            <dgm:layoutNode name="TwoNodes_1">
              <dgm:varLst>
                <dgm:bulletEnabled val="1"/>
              </dgm:varLst>
              <dgm:alg type="sp"/>
              <dgm:shape type="roundRect">
                <dgm:adjLst>
                  <dgm:adj idx="1" val="0.10000000149011611938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type="roundRect">
                <dgm:adjLst>
                  <dgm:adj idx="1" val="0.10000000149011611938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choose name="ChooseTwoConn_1-2">
                <dgm:if name="IfTwoConn_1-2" func="var" arg="dir" op="equ" val="norm">
                  <dgm:shape rot="90" type="bentUpArrow">
                    <dgm:adjLst>
                      <dgm:adj idx="1" val="0.32839998602867126465"/>
                      <dgm:adj idx="2" val="0.25"/>
                      <dgm:adj idx="3" val="0.35780000686645507813"/>
                    </dgm:adjLst>
                  </dgm:shape>
                </dgm:if>
                <dgm:else name="ElseTwoConn_1-2">
                  <dgm:shape rot="180" type="bentArrow">
                    <dgm:adjLst>
                      <dgm:adj idx="1" val="0.32839998602867126465"/>
                      <dgm:adj idx="2" val="0.25"/>
                      <dgm:adj idx="3" val="0.35780000686645507813"/>
                      <dgm:adj idx="4" val="0"/>
                    </dgm:adjLst>
                  </dgm:shape>
                </dgm:else>
              </dgm:choose>
              <dgm:presOf axis="ch" ptType="sibTrans" cnt="1"/>
              <dgm:constrLst>
                <dgm:constr type="lMarg" refType="primFontSz" fact="0.100"/>
                <dgm:constr type="rMarg" refType="primFontSz" fact="0.100"/>
                <dgm:constr type="tMarg" refType="primFontSz" fact="0.100"/>
                <dgm:constr type="bMarg" refType="primFontSz" fact="0.100"/>
              </dgm:constrLst>
              <dgm:ruleLst>
                <dgm:rule type="primFontSz" val="5.000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type="roundRect" hideGeom="1">
                <dgm:adjLst>
                  <dgm:adj idx="1" val="0.10000000149011611938"/>
                </dgm:adjLst>
              </dgm:shape>
              <dgm:presOf axis="ch desOrSelf" ptType="node node" st="1 1" cnt="1 0"/>
              <dgm:constrLst>
                <dgm:constr type="lMarg" refType="primFontSz" fact="0.300"/>
                <dgm:constr type="rMarg" refType="primFontSz" fact="0.300"/>
                <dgm:constr type="tMarg" refType="primFontSz" fact="0.300"/>
                <dgm:constr type="bMarg" refType="primFontSz" fact="0.300"/>
              </dgm:constrLst>
              <dgm:ruleLst>
                <dgm:rule type="primFontSz" val="5.000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type="roundRect" hideGeom="1">
                <dgm:adjLst>
                  <dgm:adj idx="1" val="0.10000000149011611938"/>
                </dgm:adjLst>
              </dgm:shape>
              <dgm:presOf axis="ch desOrSelf" ptType="node node" st="2 1" cnt="1 0"/>
              <dgm:constrLst>
                <dgm:constr type="lMarg" refType="primFontSz" fact="0.300"/>
                <dgm:constr type="rMarg" refType="primFontSz" fact="0.300"/>
                <dgm:constr type="tMarg" refType="primFontSz" fact="0.300"/>
                <dgm:constr type="bMarg" refType="primFontSz" fact="0.300"/>
              </dgm:constrLst>
              <dgm:ruleLst>
                <dgm:rule type="primFontSz" val="5.000" fact="NaN" max="NaN"/>
              </dgm:ruleLst>
            </dgm:layoutNode>
          </dgm:if>
          <dgm:else name="Name8">
            <dgm:choose name="Name9">
              <dgm:if name="Name10" axis="ch" ptType="node" func="cnt" arg="none" op="equ" val="3">
                <dgm:layoutNode name="ThreeNodes_1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choose name="ChooseThreeConn_1-2">
                    <dgm:if name="IfThreeConn_1-2" func="var" arg="dir" op="equ" val="norm">
                      <dgm:shape rot="90" type="bentUpArrow">
                        <dgm:adjLst>
                          <dgm:adj idx="1" val="0.32839998602867126465"/>
                          <dgm:adj idx="2" val="0.25"/>
                          <dgm:adj idx="3" val="0.35780000686645507813"/>
                        </dgm:adjLst>
                      </dgm:shape>
                    </dgm:if>
                    <dgm:else name="ElseThreeConn_1-2">
                      <dgm:shape rot="180" type="bentArrow">
                        <dgm:adjLst>
                          <dgm:adj idx="1" val="0.32839998602867126465"/>
                          <dgm:adj idx="2" val="0.25"/>
                          <dgm:adj idx="3" val="0.35780000686645507813"/>
                          <dgm:adj idx="4" val="0"/>
                        </dgm:adjLst>
                      </dgm:shape>
                    </dgm:else>
                  </dgm:choose>
                  <dgm:presOf axis="ch" ptType="sibTrans" cnt="1"/>
                  <dgm:constrLst>
                    <dgm:constr type="lMarg" refType="primFontSz" fact="0.100"/>
                    <dgm:constr type="rMarg" refType="primFontSz" fact="0.100"/>
                    <dgm:constr type="tMarg" refType="primFontSz" fact="0.100"/>
                    <dgm:constr type="bMarg" refType="primFontSz" fact="0.100"/>
                  </dgm:constrLst>
                  <dgm:ruleLst>
                    <dgm:rule type="primFontSz" val="5.000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choose name="ChooseThreeConn_2-3">
                    <dgm:if name="IfThreeConn_2-3" func="var" arg="dir" op="equ" val="norm">
                      <dgm:shape rot="90" type="bentUpArrow">
                        <dgm:adjLst>
                          <dgm:adj idx="1" val="0.32839998602867126465"/>
                          <dgm:adj idx="2" val="0.25"/>
                          <dgm:adj idx="3" val="0.35780000686645507813"/>
                        </dgm:adjLst>
                      </dgm:shape>
                    </dgm:if>
                    <dgm:else name="ElseThreeConn_2-3">
                      <dgm:shape rot="180" type="bentArrow">
                        <dgm:adjLst>
                          <dgm:adj idx="1" val="0.32839998602867126465"/>
                          <dgm:adj idx="2" val="0.25"/>
                          <dgm:adj idx="3" val="0.35780000686645507813"/>
                          <dgm:adj idx="4" val="0"/>
                        </dgm:adjLst>
                      </dgm:shape>
                    </dgm:else>
                  </dgm:choose>
                  <dgm:presOf axis="ch" ptType="sibTrans" st="2" cnt="1"/>
                  <dgm:constrLst>
                    <dgm:constr type="lMarg" refType="primFontSz" fact="0.100"/>
                    <dgm:constr type="rMarg" refType="primFontSz" fact="0.100"/>
                    <dgm:constr type="tMarg" refType="primFontSz" fact="0.100"/>
                    <dgm:constr type="bMarg" refType="primFontSz" fact="0.100"/>
                  </dgm:constrLst>
                  <dgm:ruleLst>
                    <dgm:rule type="primFontSz" val="5.000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1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2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3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</dgm:if>
              <dgm:else name="Name11">
                <dgm:choose name="Name12">
                  <dgm:if name="Name13" axis="ch" ptType="node" func="cnt" arg="none" op="equ" val="4">
                    <dgm:layoutNode name="FourNodes_1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choose name="ChooseFourConn_1-2">
                        <dgm:if name="IfFourConn_1-2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1-2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choose name="ChooseFourConn_2-3">
                        <dgm:if name="IfFourConn_2-3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2-3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st="2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choose name="ChooseFourConn_3-4">
                        <dgm:if name="IfFourConn_3-4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3-4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st="3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arg="none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choose name="ChooseFiveConn_1-2">
                            <dgm:if name="IfFiveConn_1-2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1-2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choose name="ChooseFiveConn_2-3">
                            <dgm:if name="IfFiveConn_2-3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2-3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2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choose name="ChooseFiveConn_3-4">
                            <dgm:if name="IfFiveConn_3-4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3-4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3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choose name="ChooseFiveConn_4-5">
                            <dgm:if name="IfFiveConn_4-5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4-5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4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3/layout/vProcess_1" minVer="http://schemas.openxmlformats.org/drawingml/2006/diagram" defStyle="">
  <dgm:title val="Step Down Process"/>
  <dgm:title lang="ko-KR" val="단계 하락 프로세스형"/>
  <dgm:desc val="Works well for showing a descending process with multiple steps and sub-steps."/>
  <dgm:desc lang="ko-KR" val="여러 단계 및 하위 단계가 있는 내림차순 프로세스를 표시하는 데 적합합니다."/>
  <dgm:catLst>
    <dgm:cat type="process" pri="12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choose name="Name0">
      <dgm:if name="Name1" func="var" arg="dir" op="equ" val="norm">
        <dgm:constrLst>
          <dgm:constr type="primFontSz" for="ch" ptType="node" op="equ" val="65.000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00"/>
          <dgm:constr type="ctrY" for="ch" forName="OneNode_1" refType="h" fact="0.500"/>
          <dgm:constr type="w" for="ch" forName="TwoNodes_1" refType="w" fact="0.850"/>
          <dgm:constr type="h" for="ch" forName="TwoNodes_1" refType="h" fact="0.450"/>
          <dgm:constr type="t" for="ch" forName="TwoNodes_1"/>
          <dgm:constr type="l" for="ch" forName="TwoNodes_1"/>
          <dgm:constr type="w" for="ch" forName="TwoNodes_2" refType="w" fact="0.850"/>
          <dgm:constr type="h" for="ch" forName="TwoNodes_2" refType="h" fact="0.450"/>
          <dgm:constr type="b" for="ch" forName="TwoNodes_2" refType="h"/>
          <dgm:constr type="r" for="ch" forName="TwoNodes_2" refType="w"/>
          <dgm:constr type="w" for="ch" forName="TwoConn_1-2" refType="l" refFor="ch" refForName="TwoNodes_2" fact="1.450"/>
          <dgm:constr type="h" for="ch" forName="TwoConn_1-2" refType="h" refFor="ch" refForName="TwoNodes_1" fact="0.650"/>
          <dgm:constr type="l" for="ch" forName="TwoConn_1-2" refType="l" refFor="ch" refForName="TwoNodes_1"/>
          <dgm:constr type="t" for="ch" forName="TwoConn_1-2" refType="t" refFor="ch" refForName="TwoNodes_2"/>
          <dgm:constr type="l" for="ch" forName="TwoNodes_1_text" refType="l" refFor="ch" refForName="TwoNodes_2" fact="0.450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0"/>
          <dgm:constr type="h" for="ch" forName="ThreeNodes_1" refType="h" fact="0.300"/>
          <dgm:constr type="t" for="ch" forName="ThreeNodes_1"/>
          <dgm:constr type="l" for="ch" forName="ThreeNodes_1"/>
          <dgm:constr type="w" for="ch" forName="ThreeNodes_2" refType="w" fact="0.850"/>
          <dgm:constr type="h" for="ch" forName="ThreeNodes_2" refType="h" fact="0.300"/>
          <dgm:constr type="ctrY" for="ch" forName="ThreeNodes_2" refType="h" fact="0.500"/>
          <dgm:constr type="ctrX" for="ch" forName="ThreeNodes_2" refType="w" fact="0.500"/>
          <dgm:constr type="w" for="ch" forName="ThreeNodes_3" refType="w" fact="0.850"/>
          <dgm:constr type="h" for="ch" forName="ThreeNodes_3" refType="h" fact="0.300"/>
          <dgm:constr type="b" for="ch" forName="ThreeNodes_3" refType="h"/>
          <dgm:constr type="r" for="ch" forName="ThreeNodes_3" refType="w"/>
          <dgm:constr type="w" for="ch" forName="ThreeConn_1-2" refType="l" refFor="ch" refForName="ThreeNodes_2" fact="1.450"/>
          <dgm:constr type="h" for="ch" forName="ThreeConn_1-2" refType="h" refFor="ch" refForName="ThreeNodes_1" fact="0.650"/>
          <dgm:constr type="l" for="ch" forName="ThreeConn_1-2" refType="l" refFor="ch" refForName="ThreeNodes_1"/>
          <dgm:constr type="t" for="ch" forName="ThreeConn_1-2" refType="t" refFor="ch" refForName="ThreeNodes_2"/>
          <dgm:constr type="w" for="ch" forName="ThreeConn_2-3" refType="l" refFor="ch" refForName="ThreeNodes_2" fact="1.450"/>
          <dgm:constr type="h" for="ch" forName="ThreeConn_2-3" refType="h" refFor="ch" refForName="ThreeNodes_2" fact="0.650"/>
          <dgm:constr type="l" for="ch" forName="ThreeConn_2-3" refType="l" refFor="ch" refForName="ThreeNodes_2"/>
          <dgm:constr type="t" for="ch" forName="ThreeConn_2-3" refType="t" refFor="ch" refForName="ThreeNodes_3"/>
          <dgm:constr type="l" for="ch" forName="ThreeNodes_1_text" refType="l" refFor="ch" refForName="ThreeNodes_2" fact="0.450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00"/>
          <dgm:constr type="h" for="ch" forName="FourNodes_1" refType="h" fact="0.220"/>
          <dgm:constr type="t" for="ch" forName="FourNodes_1"/>
          <dgm:constr type="l" for="ch" forName="FourNodes_1"/>
          <dgm:constr type="w" for="ch" forName="FourNodes_2" refType="w" fact="0.800"/>
          <dgm:constr type="h" for="ch" forName="FourNodes_2" refType="h" fact="0.220"/>
          <dgm:constr type="ctrY" for="ch" forName="FourNodes_2" refType="h" fact="0.370"/>
          <dgm:constr type="ctrX" for="ch" forName="FourNodes_2" refType="w" fact="0.467"/>
          <dgm:constr type="w" for="ch" forName="FourNodes_3" refType="w" fact="0.800"/>
          <dgm:constr type="h" for="ch" forName="FourNodes_3" refType="h" fact="0.220"/>
          <dgm:constr type="ctrY" for="ch" forName="FourNodes_3" refType="h" fact="0.630"/>
          <dgm:constr type="ctrX" for="ch" forName="FourNodes_3" refType="w" fact="0.533"/>
          <dgm:constr type="w" for="ch" forName="FourNodes_4" refType="w" fact="0.800"/>
          <dgm:constr type="h" for="ch" forName="FourNodes_4" refType="h" fact="0.220"/>
          <dgm:constr type="b" for="ch" forName="FourNodes_4" refType="h"/>
          <dgm:constr type="r" for="ch" forName="FourNodes_4" refType="w"/>
          <dgm:constr type="w" for="ch" forName="FourConn_1-2" refType="l" refFor="ch" refForName="FourNodes_2" fact="1.450"/>
          <dgm:constr type="h" for="ch" forName="FourConn_1-2" refType="h" refFor="ch" refForName="FourNodes_1" fact="0.650"/>
          <dgm:constr type="l" for="ch" forName="FourConn_1-2" refType="l" refFor="ch" refForName="FourNodes_1"/>
          <dgm:constr type="t" for="ch" forName="FourConn_1-2" refType="t" refFor="ch" refForName="FourNodes_2"/>
          <dgm:constr type="w" for="ch" forName="FourConn_2-3" refType="l" refFor="ch" refForName="FourNodes_2" fact="1.450"/>
          <dgm:constr type="h" for="ch" forName="FourConn_2-3" refType="h" refFor="ch" refForName="FourNodes_2" fact="0.650"/>
          <dgm:constr type="l" for="ch" forName="FourConn_2-3" refType="l" refFor="ch" refForName="FourNodes_2"/>
          <dgm:constr type="t" for="ch" forName="FourConn_2-3" refType="t" refFor="ch" refForName="FourNodes_3"/>
          <dgm:constr type="w" for="ch" forName="FourConn_3-4" refType="l" refFor="ch" refForName="FourNodes_2" fact="1.450"/>
          <dgm:constr type="h" for="ch" forName="FourConn_3-4" refType="h" refFor="ch" refForName="FourNodes_3" fact="0.650"/>
          <dgm:constr type="l" for="ch" forName="FourConn_3-4" refType="l" refFor="ch" refForName="FourNodes_3"/>
          <dgm:constr type="t" for="ch" forName="FourConn_3-4" refType="t" refFor="ch" refForName="FourNodes_4"/>
          <dgm:constr type="l" for="ch" forName="FourNodes_1_text" refType="l" refFor="ch" refForName="FourNodes_2" fact="0.450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0"/>
          <dgm:constr type="h" for="ch" forName="FiveNodes_1" refType="h" fact="0.180"/>
          <dgm:constr type="t" for="ch" forName="FiveNodes_1"/>
          <dgm:constr type="l" for="ch" forName="FiveNodes_1"/>
          <dgm:constr type="w" for="ch" forName="FiveNodes_2" refType="w" fact="0.770"/>
          <dgm:constr type="h" for="ch" forName="FiveNodes_2" refType="h" fact="0.180"/>
          <dgm:constr type="ctrY" for="ch" forName="FiveNodes_2" refType="h" fact="0.295"/>
          <dgm:constr type="ctrX" for="ch" forName="FiveNodes_2" refType="w" fact="0.442"/>
          <dgm:constr type="w" for="ch" forName="FiveNodes_3" refType="w" fact="0.770"/>
          <dgm:constr type="h" for="ch" forName="FiveNodes_3" refType="h" fact="0.180"/>
          <dgm:constr type="ctrY" for="ch" forName="FiveNodes_3" refType="h" fact="0.500"/>
          <dgm:constr type="ctrX" for="ch" forName="FiveNodes_3" refType="w" fact="0.500"/>
          <dgm:constr type="w" for="ch" forName="FiveNodes_4" refType="w" fact="0.770"/>
          <dgm:constr type="h" for="ch" forName="FiveNodes_4" refType="h" fact="0.180"/>
          <dgm:constr type="ctrY" for="ch" forName="FiveNodes_4" refType="h" fact="0.705"/>
          <dgm:constr type="ctrX" for="ch" forName="FiveNodes_4" refType="w" fact="0.558"/>
          <dgm:constr type="w" for="ch" forName="FiveNodes_5" refType="w" fact="0.770"/>
          <dgm:constr type="h" for="ch" forName="FiveNodes_5" refType="h" fact="0.180"/>
          <dgm:constr type="b" for="ch" forName="FiveNodes_5" refType="h"/>
          <dgm:constr type="r" for="ch" forName="FiveNodes_5" refType="w"/>
          <dgm:constr type="w" for="ch" forName="FiveConn_1-2" refType="l" refFor="ch" refForName="FiveNodes_2" fact="1.450"/>
          <dgm:constr type="h" for="ch" forName="FiveConn_1-2" refType="h" refFor="ch" refForName="FiveNodes_1" fact="0.650"/>
          <dgm:constr type="l" for="ch" forName="FiveConn_1-2" refType="l" refFor="ch" refForName="FiveNodes_1"/>
          <dgm:constr type="t" for="ch" forName="FiveConn_1-2" refType="t" refFor="ch" refForName="FiveNodes_2"/>
          <dgm:constr type="w" for="ch" forName="FiveConn_2-3" refType="l" refFor="ch" refForName="FiveNodes_2" fact="1.450"/>
          <dgm:constr type="h" for="ch" forName="FiveConn_2-3" refType="h" refFor="ch" refForName="FiveNodes_2" fact="0.650"/>
          <dgm:constr type="l" for="ch" forName="FiveConn_2-3" refType="l" refFor="ch" refForName="FiveNodes_2"/>
          <dgm:constr type="t" for="ch" forName="FiveConn_2-3" refType="t" refFor="ch" refForName="FiveNodes_3"/>
          <dgm:constr type="w" for="ch" forName="FiveConn_3-4" refType="l" refFor="ch" refForName="FiveNodes_2" fact="1.450"/>
          <dgm:constr type="h" for="ch" forName="FiveConn_3-4" refType="h" refFor="ch" refForName="FiveNodes_3" fact="0.650"/>
          <dgm:constr type="l" for="ch" forName="FiveConn_3-4" refType="l" refFor="ch" refForName="FiveNodes_3"/>
          <dgm:constr type="t" for="ch" forName="FiveConn_3-4" refType="t" refFor="ch" refForName="FiveNodes_4"/>
          <dgm:constr type="w" for="ch" forName="FiveConn_4-5" refType="l" refFor="ch" refForName="FiveNodes_2" fact="1.450"/>
          <dgm:constr type="h" for="ch" forName="FiveConn_4-5" refType="h" refFor="ch" refForName="FiveNodes_4" fact="0.650"/>
          <dgm:constr type="l" for="ch" forName="FiveConn_4-5" refType="l" refFor="ch" refForName="FiveNodes_4"/>
          <dgm:constr type="t" for="ch" forName="FiveConn_4-5" refType="t" refFor="ch" refForName="FiveNodes_5"/>
          <dgm:constr type="l" for="ch" forName="FiveNodes_1_text" refType="l" refFor="ch" refForName="FiveNodes_2" fact="0.450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if>
      <dgm:else name="Name2">
        <dgm:constrLst>
          <dgm:constr type="primFontSz" for="ch" ptType="node" op="equ" val="65.000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00"/>
          <dgm:constr type="ctrY" for="ch" forName="OneNode_1" refType="h" fact="0.500"/>
          <dgm:constr type="w" for="ch" forName="TwoNodes_1" refType="w" fact="0.850"/>
          <dgm:constr type="h" for="ch" forName="TwoNodes_1" refType="h" fact="0.450"/>
          <dgm:constr type="t" for="ch" forName="TwoNodes_1"/>
          <dgm:constr type="r" for="ch" forName="TwoNodes_1" refType="w"/>
          <dgm:constr type="w" for="ch" forName="TwoNodes_2" refType="w" fact="0.850"/>
          <dgm:constr type="h" for="ch" forName="TwoNodes_2" refType="h" fact="0.450"/>
          <dgm:constr type="b" for="ch" forName="TwoNodes_2" refType="h"/>
          <dgm:constr type="l" for="ch" forName="TwoNodes_2"/>
          <dgm:constr type="w" for="ch" forName="TwoConn_1-2" refType="l" refFor="ch" refForName="TwoNodes_1" fact="1.450"/>
          <dgm:constr type="h" for="ch" forName="TwoConn_1-2" refType="h" refFor="ch" refForName="TwoNodes_1" fact="0.650"/>
          <dgm:constr type="r" for="ch" forName="TwoConn_1-2" refType="r" refFor="ch" refForName="TwoNodes_1"/>
          <dgm:constr type="t" for="ch" forName="TwoConn_1-2" refType="t" refFor="ch" refForName="TwoNodes_2"/>
          <dgm:constr type="r" for="ch" forName="TwoNodes_1_text" refType="r" refFor="ch" refForName="TwoNodes_1"/>
          <dgm:constr type="rOff" for="ch" forName="TwoNodes_1_text" refType="l" refFor="ch" refForName="TwoNodes_1" fact="-0.450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0"/>
          <dgm:constr type="h" for="ch" forName="ThreeNodes_1" refType="h" fact="0.300"/>
          <dgm:constr type="t" for="ch" forName="ThreeNodes_1"/>
          <dgm:constr type="r" for="ch" forName="ThreeNodes_1" refType="w"/>
          <dgm:constr type="w" for="ch" forName="ThreeNodes_2" refType="w" fact="0.850"/>
          <dgm:constr type="h" for="ch" forName="ThreeNodes_2" refType="h" fact="0.300"/>
          <dgm:constr type="ctrY" for="ch" forName="ThreeNodes_2" refType="h" fact="0.500"/>
          <dgm:constr type="ctrX" for="ch" forName="ThreeNodes_2" refType="w" fact="0.500"/>
          <dgm:constr type="w" for="ch" forName="ThreeNodes_3" refType="w" fact="0.850"/>
          <dgm:constr type="h" for="ch" forName="ThreeNodes_3" refType="h" fact="0.300"/>
          <dgm:constr type="b" for="ch" forName="ThreeNodes_3" refType="h"/>
          <dgm:constr type="l" for="ch" forName="ThreeNodes_3"/>
          <dgm:constr type="w" for="ch" forName="ThreeConn_1-2" refType="l" refFor="ch" refForName="ThreeNodes_2" fact="1.450"/>
          <dgm:constr type="h" for="ch" forName="ThreeConn_1-2" refType="h" refFor="ch" refForName="ThreeNodes_1" fact="0.650"/>
          <dgm:constr type="r" for="ch" forName="ThreeConn_1-2" refType="r" refFor="ch" refForName="ThreeNodes_1"/>
          <dgm:constr type="t" for="ch" forName="ThreeConn_1-2" refType="t" refFor="ch" refForName="ThreeNodes_2"/>
          <dgm:constr type="w" for="ch" forName="ThreeConn_2-3" refType="l" refFor="ch" refForName="ThreeNodes_2" fact="1.450"/>
          <dgm:constr type="h" for="ch" forName="ThreeConn_2-3" refType="h" refFor="ch" refForName="ThreeNodes_2" fact="0.650"/>
          <dgm:constr type="r" for="ch" forName="ThreeConn_2-3" refType="r" refFor="ch" refForName="ThreeNodes_2"/>
          <dgm:constr type="t" for="ch" forName="ThreeConn_2-3" refType="t" refFor="ch" refForName="ThreeNodes_3"/>
          <dgm:constr type="r" for="ch" forName="ThreeNodes_1_text" refType="r" refFor="ch" refForName="ThreeNodes_1"/>
          <dgm:constr type="rOff" for="ch" forName="ThreeNodes_1_text" refType="l" refFor="ch" refForName="ThreeNodes_2" fact="-0.450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00"/>
          <dgm:constr type="h" for="ch" forName="FourNodes_1" refType="h" fact="0.220"/>
          <dgm:constr type="t" for="ch" forName="FourNodes_1"/>
          <dgm:constr type="r" for="ch" forName="FourNodes_1" refType="w"/>
          <dgm:constr type="w" for="ch" forName="FourNodes_2" refType="w" fact="0.800"/>
          <dgm:constr type="h" for="ch" forName="FourNodes_2" refType="h" fact="0.220"/>
          <dgm:constr type="ctrY" for="ch" forName="FourNodes_2" refType="h" fact="0.370"/>
          <dgm:constr type="ctrX" for="ch" forName="FourNodes_2" refType="w" fact="0.533"/>
          <dgm:constr type="w" for="ch" forName="FourNodes_3" refType="w" fact="0.800"/>
          <dgm:constr type="h" for="ch" forName="FourNodes_3" refType="h" fact="0.220"/>
          <dgm:constr type="ctrY" for="ch" forName="FourNodes_3" refType="h" fact="0.630"/>
          <dgm:constr type="ctrX" for="ch" forName="FourNodes_3" refType="w" fact="0.467"/>
          <dgm:constr type="w" for="ch" forName="FourNodes_4" refType="w" fact="0.800"/>
          <dgm:constr type="h" for="ch" forName="FourNodes_4" refType="h" fact="0.220"/>
          <dgm:constr type="b" for="ch" forName="FourNodes_4" refType="h"/>
          <dgm:constr type="l" for="ch" forName="FourNodes_4"/>
          <dgm:constr type="w" for="ch" forName="FourConn_1-2" refType="l" refFor="ch" refForName="FourNodes_3" fact="1.450"/>
          <dgm:constr type="h" for="ch" forName="FourConn_1-2" refType="h" refFor="ch" refForName="FourNodes_1" fact="0.650"/>
          <dgm:constr type="r" for="ch" forName="FourConn_1-2" refType="r" refFor="ch" refForName="FourNodes_1"/>
          <dgm:constr type="t" for="ch" forName="FourConn_1-2" refType="t" refFor="ch" refForName="FourNodes_2"/>
          <dgm:constr type="w" for="ch" forName="FourConn_2-3" refType="l" refFor="ch" refForName="FourNodes_3" fact="1.450"/>
          <dgm:constr type="h" for="ch" forName="FourConn_2-3" refType="h" refFor="ch" refForName="FourNodes_2" fact="0.650"/>
          <dgm:constr type="r" for="ch" forName="FourConn_2-3" refType="r" refFor="ch" refForName="FourNodes_2"/>
          <dgm:constr type="t" for="ch" forName="FourConn_2-3" refType="t" refFor="ch" refForName="FourNodes_3"/>
          <dgm:constr type="w" for="ch" forName="FourConn_3-4" refType="l" refFor="ch" refForName="FourNodes_3" fact="1.450"/>
          <dgm:constr type="h" for="ch" forName="FourConn_3-4" refType="h" refFor="ch" refForName="FourNodes_3" fact="0.650"/>
          <dgm:constr type="r" for="ch" forName="FourConn_3-4" refType="r" refFor="ch" refForName="FourNodes_3"/>
          <dgm:constr type="t" for="ch" forName="FourConn_3-4" refType="t" refFor="ch" refForName="FourNodes_4"/>
          <dgm:constr type="r" for="ch" forName="FourNodes_1_text" refType="r" refFor="ch" refForName="FourNodes_1"/>
          <dgm:constr type="rOff" for="ch" forName="FourNodes_1_text" refType="l" refFor="ch" refForName="FourNodes_3" fact="-0.450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0"/>
          <dgm:constr type="h" for="ch" forName="FiveNodes_1" refType="h" fact="0.180"/>
          <dgm:constr type="t" for="ch" forName="FiveNodes_1"/>
          <dgm:constr type="r" for="ch" forName="FiveNodes_1" refType="w"/>
          <dgm:constr type="w" for="ch" forName="FiveNodes_2" refType="w" fact="0.770"/>
          <dgm:constr type="h" for="ch" forName="FiveNodes_2" refType="h" fact="0.180"/>
          <dgm:constr type="ctrY" for="ch" forName="FiveNodes_2" refType="h" fact="0.295"/>
          <dgm:constr type="ctrX" for="ch" forName="FiveNodes_2" refType="w" fact="0.558"/>
          <dgm:constr type="w" for="ch" forName="FiveNodes_3" refType="w" fact="0.770"/>
          <dgm:constr type="h" for="ch" forName="FiveNodes_3" refType="h" fact="0.180"/>
          <dgm:constr type="ctrY" for="ch" forName="FiveNodes_3" refType="h" fact="0.500"/>
          <dgm:constr type="ctrX" for="ch" forName="FiveNodes_3" refType="w" fact="0.500"/>
          <dgm:constr type="w" for="ch" forName="FiveNodes_4" refType="w" fact="0.770"/>
          <dgm:constr type="h" for="ch" forName="FiveNodes_4" refType="h" fact="0.180"/>
          <dgm:constr type="ctrY" for="ch" forName="FiveNodes_4" refType="h" fact="0.705"/>
          <dgm:constr type="ctrX" for="ch" forName="FiveNodes_4" refType="w" fact="0.442"/>
          <dgm:constr type="w" for="ch" forName="FiveNodes_5" refType="w" fact="0.770"/>
          <dgm:constr type="h" for="ch" forName="FiveNodes_5" refType="h" fact="0.180"/>
          <dgm:constr type="b" for="ch" forName="FiveNodes_5" refType="h"/>
          <dgm:constr type="l" for="ch" forName="FiveNodes_5"/>
          <dgm:constr type="w" for="ch" forName="FiveConn_1-2" refType="l" refFor="ch" refForName="FiveNodes_4" fact="1.450"/>
          <dgm:constr type="h" for="ch" forName="FiveConn_1-2" refType="h" refFor="ch" refForName="FiveNodes_1" fact="0.650"/>
          <dgm:constr type="r" for="ch" forName="FiveConn_1-2" refType="r" refFor="ch" refForName="FiveNodes_1"/>
          <dgm:constr type="t" for="ch" forName="FiveConn_1-2" refType="t" refFor="ch" refForName="FiveNodes_2"/>
          <dgm:constr type="w" for="ch" forName="FiveConn_2-3" refType="l" refFor="ch" refForName="FiveNodes_4" fact="1.450"/>
          <dgm:constr type="h" for="ch" forName="FiveConn_2-3" refType="h" refFor="ch" refForName="FiveNodes_2" fact="0.650"/>
          <dgm:constr type="r" for="ch" forName="FiveConn_2-3" refType="r" refFor="ch" refForName="FiveNodes_2"/>
          <dgm:constr type="t" for="ch" forName="FiveConn_2-3" refType="t" refFor="ch" refForName="FiveNodes_3"/>
          <dgm:constr type="w" for="ch" forName="FiveConn_3-4" refType="l" refFor="ch" refForName="FiveNodes_4" fact="1.450"/>
          <dgm:constr type="h" for="ch" forName="FiveConn_3-4" refType="h" refFor="ch" refForName="FiveNodes_3" fact="0.650"/>
          <dgm:constr type="r" for="ch" forName="FiveConn_3-4" refType="r" refFor="ch" refForName="FiveNodes_3"/>
          <dgm:constr type="t" for="ch" forName="FiveConn_3-4" refType="t" refFor="ch" refForName="FiveNodes_4"/>
          <dgm:constr type="w" for="ch" forName="FiveConn_4-5" refType="l" refFor="ch" refForName="FiveNodes_4" fact="1.450"/>
          <dgm:constr type="h" for="ch" forName="FiveConn_4-5" refType="h" refFor="ch" refForName="FiveNodes_4" fact="0.650"/>
          <dgm:constr type="r" for="ch" forName="FiveConn_4-5" refType="r" refFor="ch" refForName="FiveNodes_4"/>
          <dgm:constr type="t" for="ch" forName="FiveConn_4-5" refType="t" refFor="ch" refForName="FiveNodes_5"/>
          <dgm:constr type="r" for="ch" forName="FiveNodes_1_text" refType="r" refFor="ch" refForName="FiveNodes_1"/>
          <dgm:constr type="rOff" for="ch" forName="FiveNodes_1_text" refType="l" refFor="ch" refForName="FiveNodes_4" fact="-0.450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else>
    </dgm:choose>
    <dgm:shape type="none"/>
    <dgm:presOf/>
    <dgm:ruleLst/>
    <dgm:layoutNode name="dummyMaxCanvas">
      <dgm:varLst/>
      <dgm:alg type="sp"/>
      <dgm:shape type="none"/>
      <dgm:presOf/>
      <dgm:constrLst/>
      <dgm:ruleLst/>
    </dgm:layoutNode>
    <dgm:choose name="Name3">
      <dgm:if name="Name4" axis="ch" ptType="node" func="cnt" arg="none" op="equ" val="1">
        <dgm:layoutNode name="OneNode_1">
          <dgm:varLst>
            <dgm:bulletEnabled val="1"/>
          </dgm:varLst>
          <dgm:alg type="tx"/>
          <dgm:shape type="roundRect">
            <dgm:adjLst>
              <dgm:adj idx="1" val="0.10000000149011611938"/>
            </dgm:adjLst>
          </dgm:shape>
          <dgm:presOf axis="ch desOrSelf" ptType="node node" st="1 1" cnt="1 0"/>
          <dgm:constrLst>
            <dgm:constr type="lMarg" refType="primFontSz" fact="0.300"/>
            <dgm:constr type="rMarg" refType="primFontSz" fact="0.300"/>
            <dgm:constr type="tMarg" refType="primFontSz" fact="0.300"/>
            <dgm:constr type="bMarg" refType="primFontSz" fact="0.300"/>
          </dgm:constrLst>
          <dgm:ruleLst>
            <dgm:rule type="primFontSz" val="5.000" fact="NaN" max="NaN"/>
          </dgm:ruleLst>
        </dgm:layoutNode>
      </dgm:if>
      <dgm:else name="Name5">
        <dgm:choose name="Name6">
          <dgm:if name="Name7" axis="ch" ptType="node" func="cnt" arg="none" op="equ" val="2">
            <dgm:layoutNode name="TwoNodes_1">
              <dgm:varLst>
                <dgm:bulletEnabled val="1"/>
              </dgm:varLst>
              <dgm:alg type="sp"/>
              <dgm:shape type="roundRect">
                <dgm:adjLst>
                  <dgm:adj idx="1" val="0.10000000149011611938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type="roundRect">
                <dgm:adjLst>
                  <dgm:adj idx="1" val="0.10000000149011611938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choose name="ChooseTwoConn_1-2">
                <dgm:if name="IfTwoConn_1-2" func="var" arg="dir" op="equ" val="norm">
                  <dgm:shape rot="90" type="bentUpArrow">
                    <dgm:adjLst>
                      <dgm:adj idx="1" val="0.32839998602867126465"/>
                      <dgm:adj idx="2" val="0.25"/>
                      <dgm:adj idx="3" val="0.35780000686645507813"/>
                    </dgm:adjLst>
                  </dgm:shape>
                </dgm:if>
                <dgm:else name="ElseTwoConn_1-2">
                  <dgm:shape rot="180" type="bentArrow">
                    <dgm:adjLst>
                      <dgm:adj idx="1" val="0.32839998602867126465"/>
                      <dgm:adj idx="2" val="0.25"/>
                      <dgm:adj idx="3" val="0.35780000686645507813"/>
                      <dgm:adj idx="4" val="0"/>
                    </dgm:adjLst>
                  </dgm:shape>
                </dgm:else>
              </dgm:choose>
              <dgm:presOf axis="ch" ptType="sibTrans" cnt="1"/>
              <dgm:constrLst>
                <dgm:constr type="lMarg" refType="primFontSz" fact="0.100"/>
                <dgm:constr type="rMarg" refType="primFontSz" fact="0.100"/>
                <dgm:constr type="tMarg" refType="primFontSz" fact="0.100"/>
                <dgm:constr type="bMarg" refType="primFontSz" fact="0.100"/>
              </dgm:constrLst>
              <dgm:ruleLst>
                <dgm:rule type="primFontSz" val="5.000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type="roundRect" hideGeom="1">
                <dgm:adjLst>
                  <dgm:adj idx="1" val="0.10000000149011611938"/>
                </dgm:adjLst>
              </dgm:shape>
              <dgm:presOf axis="ch desOrSelf" ptType="node node" st="1 1" cnt="1 0"/>
              <dgm:constrLst>
                <dgm:constr type="lMarg" refType="primFontSz" fact="0.300"/>
                <dgm:constr type="rMarg" refType="primFontSz" fact="0.300"/>
                <dgm:constr type="tMarg" refType="primFontSz" fact="0.300"/>
                <dgm:constr type="bMarg" refType="primFontSz" fact="0.300"/>
              </dgm:constrLst>
              <dgm:ruleLst>
                <dgm:rule type="primFontSz" val="5.000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type="roundRect" hideGeom="1">
                <dgm:adjLst>
                  <dgm:adj idx="1" val="0.10000000149011611938"/>
                </dgm:adjLst>
              </dgm:shape>
              <dgm:presOf axis="ch desOrSelf" ptType="node node" st="2 1" cnt="1 0"/>
              <dgm:constrLst>
                <dgm:constr type="lMarg" refType="primFontSz" fact="0.300"/>
                <dgm:constr type="rMarg" refType="primFontSz" fact="0.300"/>
                <dgm:constr type="tMarg" refType="primFontSz" fact="0.300"/>
                <dgm:constr type="bMarg" refType="primFontSz" fact="0.300"/>
              </dgm:constrLst>
              <dgm:ruleLst>
                <dgm:rule type="primFontSz" val="5.000" fact="NaN" max="NaN"/>
              </dgm:ruleLst>
            </dgm:layoutNode>
          </dgm:if>
          <dgm:else name="Name8">
            <dgm:choose name="Name9">
              <dgm:if name="Name10" axis="ch" ptType="node" func="cnt" arg="none" op="equ" val="3">
                <dgm:layoutNode name="ThreeNodes_1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choose name="ChooseThreeConn_1-2">
                    <dgm:if name="IfThreeConn_1-2" func="var" arg="dir" op="equ" val="norm">
                      <dgm:shape rot="90" type="bentUpArrow">
                        <dgm:adjLst>
                          <dgm:adj idx="1" val="0.32839998602867126465"/>
                          <dgm:adj idx="2" val="0.25"/>
                          <dgm:adj idx="3" val="0.35780000686645507813"/>
                        </dgm:adjLst>
                      </dgm:shape>
                    </dgm:if>
                    <dgm:else name="ElseThreeConn_1-2">
                      <dgm:shape rot="180" type="bentArrow">
                        <dgm:adjLst>
                          <dgm:adj idx="1" val="0.32839998602867126465"/>
                          <dgm:adj idx="2" val="0.25"/>
                          <dgm:adj idx="3" val="0.35780000686645507813"/>
                          <dgm:adj idx="4" val="0"/>
                        </dgm:adjLst>
                      </dgm:shape>
                    </dgm:else>
                  </dgm:choose>
                  <dgm:presOf axis="ch" ptType="sibTrans" cnt="1"/>
                  <dgm:constrLst>
                    <dgm:constr type="lMarg" refType="primFontSz" fact="0.100"/>
                    <dgm:constr type="rMarg" refType="primFontSz" fact="0.100"/>
                    <dgm:constr type="tMarg" refType="primFontSz" fact="0.100"/>
                    <dgm:constr type="bMarg" refType="primFontSz" fact="0.100"/>
                  </dgm:constrLst>
                  <dgm:ruleLst>
                    <dgm:rule type="primFontSz" val="5.000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choose name="ChooseThreeConn_2-3">
                    <dgm:if name="IfThreeConn_2-3" func="var" arg="dir" op="equ" val="norm">
                      <dgm:shape rot="90" type="bentUpArrow">
                        <dgm:adjLst>
                          <dgm:adj idx="1" val="0.32839998602867126465"/>
                          <dgm:adj idx="2" val="0.25"/>
                          <dgm:adj idx="3" val="0.35780000686645507813"/>
                        </dgm:adjLst>
                      </dgm:shape>
                    </dgm:if>
                    <dgm:else name="ElseThreeConn_2-3">
                      <dgm:shape rot="180" type="bentArrow">
                        <dgm:adjLst>
                          <dgm:adj idx="1" val="0.32839998602867126465"/>
                          <dgm:adj idx="2" val="0.25"/>
                          <dgm:adj idx="3" val="0.35780000686645507813"/>
                          <dgm:adj idx="4" val="0"/>
                        </dgm:adjLst>
                      </dgm:shape>
                    </dgm:else>
                  </dgm:choose>
                  <dgm:presOf axis="ch" ptType="sibTrans" st="2" cnt="1"/>
                  <dgm:constrLst>
                    <dgm:constr type="lMarg" refType="primFontSz" fact="0.100"/>
                    <dgm:constr type="rMarg" refType="primFontSz" fact="0.100"/>
                    <dgm:constr type="tMarg" refType="primFontSz" fact="0.100"/>
                    <dgm:constr type="bMarg" refType="primFontSz" fact="0.100"/>
                  </dgm:constrLst>
                  <dgm:ruleLst>
                    <dgm:rule type="primFontSz" val="5.000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1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2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3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</dgm:if>
              <dgm:else name="Name11">
                <dgm:choose name="Name12">
                  <dgm:if name="Name13" axis="ch" ptType="node" func="cnt" arg="none" op="equ" val="4">
                    <dgm:layoutNode name="FourNodes_1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choose name="ChooseFourConn_1-2">
                        <dgm:if name="IfFourConn_1-2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1-2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choose name="ChooseFourConn_2-3">
                        <dgm:if name="IfFourConn_2-3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2-3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st="2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choose name="ChooseFourConn_3-4">
                        <dgm:if name="IfFourConn_3-4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3-4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st="3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arg="none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choose name="ChooseFiveConn_1-2">
                            <dgm:if name="IfFiveConn_1-2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1-2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choose name="ChooseFiveConn_2-3">
                            <dgm:if name="IfFiveConn_2-3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2-3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2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choose name="ChooseFiveConn_3-4">
                            <dgm:if name="IfFiveConn_3-4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3-4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3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choose name="ChooseFiveConn_4-5">
                            <dgm:if name="IfFiveConn_4-5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4-5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4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3/layout/vProcess_1" minVer="http://schemas.openxmlformats.org/drawingml/2006/diagram" defStyle="">
  <dgm:title val="Step Down Process"/>
  <dgm:title lang="ko-KR" val="단계 하락 프로세스형"/>
  <dgm:desc val="Works well for showing a descending process with multiple steps and sub-steps."/>
  <dgm:desc lang="ko-KR" val="여러 단계 및 하위 단계가 있는 내림차순 프로세스를 표시하는 데 적합합니다."/>
  <dgm:catLst>
    <dgm:cat type="process" pri="12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choose name="Name0">
      <dgm:if name="Name1" func="var" arg="dir" op="equ" val="norm">
        <dgm:constrLst>
          <dgm:constr type="primFontSz" for="ch" ptType="node" op="equ" val="65.000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00"/>
          <dgm:constr type="ctrY" for="ch" forName="OneNode_1" refType="h" fact="0.500"/>
          <dgm:constr type="w" for="ch" forName="TwoNodes_1" refType="w" fact="0.850"/>
          <dgm:constr type="h" for="ch" forName="TwoNodes_1" refType="h" fact="0.450"/>
          <dgm:constr type="t" for="ch" forName="TwoNodes_1"/>
          <dgm:constr type="l" for="ch" forName="TwoNodes_1"/>
          <dgm:constr type="w" for="ch" forName="TwoNodes_2" refType="w" fact="0.850"/>
          <dgm:constr type="h" for="ch" forName="TwoNodes_2" refType="h" fact="0.450"/>
          <dgm:constr type="b" for="ch" forName="TwoNodes_2" refType="h"/>
          <dgm:constr type="r" for="ch" forName="TwoNodes_2" refType="w"/>
          <dgm:constr type="w" for="ch" forName="TwoConn_1-2" refType="l" refFor="ch" refForName="TwoNodes_2" fact="1.450"/>
          <dgm:constr type="h" for="ch" forName="TwoConn_1-2" refType="h" refFor="ch" refForName="TwoNodes_1" fact="0.650"/>
          <dgm:constr type="l" for="ch" forName="TwoConn_1-2" refType="l" refFor="ch" refForName="TwoNodes_1"/>
          <dgm:constr type="t" for="ch" forName="TwoConn_1-2" refType="t" refFor="ch" refForName="TwoNodes_2"/>
          <dgm:constr type="l" for="ch" forName="TwoNodes_1_text" refType="l" refFor="ch" refForName="TwoNodes_2" fact="0.450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0"/>
          <dgm:constr type="h" for="ch" forName="ThreeNodes_1" refType="h" fact="0.300"/>
          <dgm:constr type="t" for="ch" forName="ThreeNodes_1"/>
          <dgm:constr type="l" for="ch" forName="ThreeNodes_1"/>
          <dgm:constr type="w" for="ch" forName="ThreeNodes_2" refType="w" fact="0.850"/>
          <dgm:constr type="h" for="ch" forName="ThreeNodes_2" refType="h" fact="0.300"/>
          <dgm:constr type="ctrY" for="ch" forName="ThreeNodes_2" refType="h" fact="0.500"/>
          <dgm:constr type="ctrX" for="ch" forName="ThreeNodes_2" refType="w" fact="0.500"/>
          <dgm:constr type="w" for="ch" forName="ThreeNodes_3" refType="w" fact="0.850"/>
          <dgm:constr type="h" for="ch" forName="ThreeNodes_3" refType="h" fact="0.300"/>
          <dgm:constr type="b" for="ch" forName="ThreeNodes_3" refType="h"/>
          <dgm:constr type="r" for="ch" forName="ThreeNodes_3" refType="w"/>
          <dgm:constr type="w" for="ch" forName="ThreeConn_1-2" refType="l" refFor="ch" refForName="ThreeNodes_2" fact="1.450"/>
          <dgm:constr type="h" for="ch" forName="ThreeConn_1-2" refType="h" refFor="ch" refForName="ThreeNodes_1" fact="0.650"/>
          <dgm:constr type="l" for="ch" forName="ThreeConn_1-2" refType="l" refFor="ch" refForName="ThreeNodes_1"/>
          <dgm:constr type="t" for="ch" forName="ThreeConn_1-2" refType="t" refFor="ch" refForName="ThreeNodes_2"/>
          <dgm:constr type="w" for="ch" forName="ThreeConn_2-3" refType="l" refFor="ch" refForName="ThreeNodes_2" fact="1.450"/>
          <dgm:constr type="h" for="ch" forName="ThreeConn_2-3" refType="h" refFor="ch" refForName="ThreeNodes_2" fact="0.650"/>
          <dgm:constr type="l" for="ch" forName="ThreeConn_2-3" refType="l" refFor="ch" refForName="ThreeNodes_2"/>
          <dgm:constr type="t" for="ch" forName="ThreeConn_2-3" refType="t" refFor="ch" refForName="ThreeNodes_3"/>
          <dgm:constr type="l" for="ch" forName="ThreeNodes_1_text" refType="l" refFor="ch" refForName="ThreeNodes_2" fact="0.450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00"/>
          <dgm:constr type="h" for="ch" forName="FourNodes_1" refType="h" fact="0.220"/>
          <dgm:constr type="t" for="ch" forName="FourNodes_1"/>
          <dgm:constr type="l" for="ch" forName="FourNodes_1"/>
          <dgm:constr type="w" for="ch" forName="FourNodes_2" refType="w" fact="0.800"/>
          <dgm:constr type="h" for="ch" forName="FourNodes_2" refType="h" fact="0.220"/>
          <dgm:constr type="ctrY" for="ch" forName="FourNodes_2" refType="h" fact="0.370"/>
          <dgm:constr type="ctrX" for="ch" forName="FourNodes_2" refType="w" fact="0.467"/>
          <dgm:constr type="w" for="ch" forName="FourNodes_3" refType="w" fact="0.800"/>
          <dgm:constr type="h" for="ch" forName="FourNodes_3" refType="h" fact="0.220"/>
          <dgm:constr type="ctrY" for="ch" forName="FourNodes_3" refType="h" fact="0.630"/>
          <dgm:constr type="ctrX" for="ch" forName="FourNodes_3" refType="w" fact="0.533"/>
          <dgm:constr type="w" for="ch" forName="FourNodes_4" refType="w" fact="0.800"/>
          <dgm:constr type="h" for="ch" forName="FourNodes_4" refType="h" fact="0.220"/>
          <dgm:constr type="b" for="ch" forName="FourNodes_4" refType="h"/>
          <dgm:constr type="r" for="ch" forName="FourNodes_4" refType="w"/>
          <dgm:constr type="w" for="ch" forName="FourConn_1-2" refType="l" refFor="ch" refForName="FourNodes_2" fact="1.450"/>
          <dgm:constr type="h" for="ch" forName="FourConn_1-2" refType="h" refFor="ch" refForName="FourNodes_1" fact="0.650"/>
          <dgm:constr type="l" for="ch" forName="FourConn_1-2" refType="l" refFor="ch" refForName="FourNodes_1"/>
          <dgm:constr type="t" for="ch" forName="FourConn_1-2" refType="t" refFor="ch" refForName="FourNodes_2"/>
          <dgm:constr type="w" for="ch" forName="FourConn_2-3" refType="l" refFor="ch" refForName="FourNodes_2" fact="1.450"/>
          <dgm:constr type="h" for="ch" forName="FourConn_2-3" refType="h" refFor="ch" refForName="FourNodes_2" fact="0.650"/>
          <dgm:constr type="l" for="ch" forName="FourConn_2-3" refType="l" refFor="ch" refForName="FourNodes_2"/>
          <dgm:constr type="t" for="ch" forName="FourConn_2-3" refType="t" refFor="ch" refForName="FourNodes_3"/>
          <dgm:constr type="w" for="ch" forName="FourConn_3-4" refType="l" refFor="ch" refForName="FourNodes_2" fact="1.450"/>
          <dgm:constr type="h" for="ch" forName="FourConn_3-4" refType="h" refFor="ch" refForName="FourNodes_3" fact="0.650"/>
          <dgm:constr type="l" for="ch" forName="FourConn_3-4" refType="l" refFor="ch" refForName="FourNodes_3"/>
          <dgm:constr type="t" for="ch" forName="FourConn_3-4" refType="t" refFor="ch" refForName="FourNodes_4"/>
          <dgm:constr type="l" for="ch" forName="FourNodes_1_text" refType="l" refFor="ch" refForName="FourNodes_2" fact="0.450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0"/>
          <dgm:constr type="h" for="ch" forName="FiveNodes_1" refType="h" fact="0.180"/>
          <dgm:constr type="t" for="ch" forName="FiveNodes_1"/>
          <dgm:constr type="l" for="ch" forName="FiveNodes_1"/>
          <dgm:constr type="w" for="ch" forName="FiveNodes_2" refType="w" fact="0.770"/>
          <dgm:constr type="h" for="ch" forName="FiveNodes_2" refType="h" fact="0.180"/>
          <dgm:constr type="ctrY" for="ch" forName="FiveNodes_2" refType="h" fact="0.295"/>
          <dgm:constr type="ctrX" for="ch" forName="FiveNodes_2" refType="w" fact="0.442"/>
          <dgm:constr type="w" for="ch" forName="FiveNodes_3" refType="w" fact="0.770"/>
          <dgm:constr type="h" for="ch" forName="FiveNodes_3" refType="h" fact="0.180"/>
          <dgm:constr type="ctrY" for="ch" forName="FiveNodes_3" refType="h" fact="0.500"/>
          <dgm:constr type="ctrX" for="ch" forName="FiveNodes_3" refType="w" fact="0.500"/>
          <dgm:constr type="w" for="ch" forName="FiveNodes_4" refType="w" fact="0.770"/>
          <dgm:constr type="h" for="ch" forName="FiveNodes_4" refType="h" fact="0.180"/>
          <dgm:constr type="ctrY" for="ch" forName="FiveNodes_4" refType="h" fact="0.705"/>
          <dgm:constr type="ctrX" for="ch" forName="FiveNodes_4" refType="w" fact="0.558"/>
          <dgm:constr type="w" for="ch" forName="FiveNodes_5" refType="w" fact="0.770"/>
          <dgm:constr type="h" for="ch" forName="FiveNodes_5" refType="h" fact="0.180"/>
          <dgm:constr type="b" for="ch" forName="FiveNodes_5" refType="h"/>
          <dgm:constr type="r" for="ch" forName="FiveNodes_5" refType="w"/>
          <dgm:constr type="w" for="ch" forName="FiveConn_1-2" refType="l" refFor="ch" refForName="FiveNodes_2" fact="1.450"/>
          <dgm:constr type="h" for="ch" forName="FiveConn_1-2" refType="h" refFor="ch" refForName="FiveNodes_1" fact="0.650"/>
          <dgm:constr type="l" for="ch" forName="FiveConn_1-2" refType="l" refFor="ch" refForName="FiveNodes_1"/>
          <dgm:constr type="t" for="ch" forName="FiveConn_1-2" refType="t" refFor="ch" refForName="FiveNodes_2"/>
          <dgm:constr type="w" for="ch" forName="FiveConn_2-3" refType="l" refFor="ch" refForName="FiveNodes_2" fact="1.450"/>
          <dgm:constr type="h" for="ch" forName="FiveConn_2-3" refType="h" refFor="ch" refForName="FiveNodes_2" fact="0.650"/>
          <dgm:constr type="l" for="ch" forName="FiveConn_2-3" refType="l" refFor="ch" refForName="FiveNodes_2"/>
          <dgm:constr type="t" for="ch" forName="FiveConn_2-3" refType="t" refFor="ch" refForName="FiveNodes_3"/>
          <dgm:constr type="w" for="ch" forName="FiveConn_3-4" refType="l" refFor="ch" refForName="FiveNodes_2" fact="1.450"/>
          <dgm:constr type="h" for="ch" forName="FiveConn_3-4" refType="h" refFor="ch" refForName="FiveNodes_3" fact="0.650"/>
          <dgm:constr type="l" for="ch" forName="FiveConn_3-4" refType="l" refFor="ch" refForName="FiveNodes_3"/>
          <dgm:constr type="t" for="ch" forName="FiveConn_3-4" refType="t" refFor="ch" refForName="FiveNodes_4"/>
          <dgm:constr type="w" for="ch" forName="FiveConn_4-5" refType="l" refFor="ch" refForName="FiveNodes_2" fact="1.450"/>
          <dgm:constr type="h" for="ch" forName="FiveConn_4-5" refType="h" refFor="ch" refForName="FiveNodes_4" fact="0.650"/>
          <dgm:constr type="l" for="ch" forName="FiveConn_4-5" refType="l" refFor="ch" refForName="FiveNodes_4"/>
          <dgm:constr type="t" for="ch" forName="FiveConn_4-5" refType="t" refFor="ch" refForName="FiveNodes_5"/>
          <dgm:constr type="l" for="ch" forName="FiveNodes_1_text" refType="l" refFor="ch" refForName="FiveNodes_2" fact="0.450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if>
      <dgm:else name="Name2">
        <dgm:constrLst>
          <dgm:constr type="primFontSz" for="ch" ptType="node" op="equ" val="65.000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00"/>
          <dgm:constr type="ctrY" for="ch" forName="OneNode_1" refType="h" fact="0.500"/>
          <dgm:constr type="w" for="ch" forName="TwoNodes_1" refType="w" fact="0.850"/>
          <dgm:constr type="h" for="ch" forName="TwoNodes_1" refType="h" fact="0.450"/>
          <dgm:constr type="t" for="ch" forName="TwoNodes_1"/>
          <dgm:constr type="r" for="ch" forName="TwoNodes_1" refType="w"/>
          <dgm:constr type="w" for="ch" forName="TwoNodes_2" refType="w" fact="0.850"/>
          <dgm:constr type="h" for="ch" forName="TwoNodes_2" refType="h" fact="0.450"/>
          <dgm:constr type="b" for="ch" forName="TwoNodes_2" refType="h"/>
          <dgm:constr type="l" for="ch" forName="TwoNodes_2"/>
          <dgm:constr type="w" for="ch" forName="TwoConn_1-2" refType="l" refFor="ch" refForName="TwoNodes_1" fact="1.450"/>
          <dgm:constr type="h" for="ch" forName="TwoConn_1-2" refType="h" refFor="ch" refForName="TwoNodes_1" fact="0.650"/>
          <dgm:constr type="r" for="ch" forName="TwoConn_1-2" refType="r" refFor="ch" refForName="TwoNodes_1"/>
          <dgm:constr type="t" for="ch" forName="TwoConn_1-2" refType="t" refFor="ch" refForName="TwoNodes_2"/>
          <dgm:constr type="r" for="ch" forName="TwoNodes_1_text" refType="r" refFor="ch" refForName="TwoNodes_1"/>
          <dgm:constr type="rOff" for="ch" forName="TwoNodes_1_text" refType="l" refFor="ch" refForName="TwoNodes_1" fact="-0.450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0"/>
          <dgm:constr type="h" for="ch" forName="ThreeNodes_1" refType="h" fact="0.300"/>
          <dgm:constr type="t" for="ch" forName="ThreeNodes_1"/>
          <dgm:constr type="r" for="ch" forName="ThreeNodes_1" refType="w"/>
          <dgm:constr type="w" for="ch" forName="ThreeNodes_2" refType="w" fact="0.850"/>
          <dgm:constr type="h" for="ch" forName="ThreeNodes_2" refType="h" fact="0.300"/>
          <dgm:constr type="ctrY" for="ch" forName="ThreeNodes_2" refType="h" fact="0.500"/>
          <dgm:constr type="ctrX" for="ch" forName="ThreeNodes_2" refType="w" fact="0.500"/>
          <dgm:constr type="w" for="ch" forName="ThreeNodes_3" refType="w" fact="0.850"/>
          <dgm:constr type="h" for="ch" forName="ThreeNodes_3" refType="h" fact="0.300"/>
          <dgm:constr type="b" for="ch" forName="ThreeNodes_3" refType="h"/>
          <dgm:constr type="l" for="ch" forName="ThreeNodes_3"/>
          <dgm:constr type="w" for="ch" forName="ThreeConn_1-2" refType="l" refFor="ch" refForName="ThreeNodes_2" fact="1.450"/>
          <dgm:constr type="h" for="ch" forName="ThreeConn_1-2" refType="h" refFor="ch" refForName="ThreeNodes_1" fact="0.650"/>
          <dgm:constr type="r" for="ch" forName="ThreeConn_1-2" refType="r" refFor="ch" refForName="ThreeNodes_1"/>
          <dgm:constr type="t" for="ch" forName="ThreeConn_1-2" refType="t" refFor="ch" refForName="ThreeNodes_2"/>
          <dgm:constr type="w" for="ch" forName="ThreeConn_2-3" refType="l" refFor="ch" refForName="ThreeNodes_2" fact="1.450"/>
          <dgm:constr type="h" for="ch" forName="ThreeConn_2-3" refType="h" refFor="ch" refForName="ThreeNodes_2" fact="0.650"/>
          <dgm:constr type="r" for="ch" forName="ThreeConn_2-3" refType="r" refFor="ch" refForName="ThreeNodes_2"/>
          <dgm:constr type="t" for="ch" forName="ThreeConn_2-3" refType="t" refFor="ch" refForName="ThreeNodes_3"/>
          <dgm:constr type="r" for="ch" forName="ThreeNodes_1_text" refType="r" refFor="ch" refForName="ThreeNodes_1"/>
          <dgm:constr type="rOff" for="ch" forName="ThreeNodes_1_text" refType="l" refFor="ch" refForName="ThreeNodes_2" fact="-0.450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00"/>
          <dgm:constr type="h" for="ch" forName="FourNodes_1" refType="h" fact="0.220"/>
          <dgm:constr type="t" for="ch" forName="FourNodes_1"/>
          <dgm:constr type="r" for="ch" forName="FourNodes_1" refType="w"/>
          <dgm:constr type="w" for="ch" forName="FourNodes_2" refType="w" fact="0.800"/>
          <dgm:constr type="h" for="ch" forName="FourNodes_2" refType="h" fact="0.220"/>
          <dgm:constr type="ctrY" for="ch" forName="FourNodes_2" refType="h" fact="0.370"/>
          <dgm:constr type="ctrX" for="ch" forName="FourNodes_2" refType="w" fact="0.533"/>
          <dgm:constr type="w" for="ch" forName="FourNodes_3" refType="w" fact="0.800"/>
          <dgm:constr type="h" for="ch" forName="FourNodes_3" refType="h" fact="0.220"/>
          <dgm:constr type="ctrY" for="ch" forName="FourNodes_3" refType="h" fact="0.630"/>
          <dgm:constr type="ctrX" for="ch" forName="FourNodes_3" refType="w" fact="0.467"/>
          <dgm:constr type="w" for="ch" forName="FourNodes_4" refType="w" fact="0.800"/>
          <dgm:constr type="h" for="ch" forName="FourNodes_4" refType="h" fact="0.220"/>
          <dgm:constr type="b" for="ch" forName="FourNodes_4" refType="h"/>
          <dgm:constr type="l" for="ch" forName="FourNodes_4"/>
          <dgm:constr type="w" for="ch" forName="FourConn_1-2" refType="l" refFor="ch" refForName="FourNodes_3" fact="1.450"/>
          <dgm:constr type="h" for="ch" forName="FourConn_1-2" refType="h" refFor="ch" refForName="FourNodes_1" fact="0.650"/>
          <dgm:constr type="r" for="ch" forName="FourConn_1-2" refType="r" refFor="ch" refForName="FourNodes_1"/>
          <dgm:constr type="t" for="ch" forName="FourConn_1-2" refType="t" refFor="ch" refForName="FourNodes_2"/>
          <dgm:constr type="w" for="ch" forName="FourConn_2-3" refType="l" refFor="ch" refForName="FourNodes_3" fact="1.450"/>
          <dgm:constr type="h" for="ch" forName="FourConn_2-3" refType="h" refFor="ch" refForName="FourNodes_2" fact="0.650"/>
          <dgm:constr type="r" for="ch" forName="FourConn_2-3" refType="r" refFor="ch" refForName="FourNodes_2"/>
          <dgm:constr type="t" for="ch" forName="FourConn_2-3" refType="t" refFor="ch" refForName="FourNodes_3"/>
          <dgm:constr type="w" for="ch" forName="FourConn_3-4" refType="l" refFor="ch" refForName="FourNodes_3" fact="1.450"/>
          <dgm:constr type="h" for="ch" forName="FourConn_3-4" refType="h" refFor="ch" refForName="FourNodes_3" fact="0.650"/>
          <dgm:constr type="r" for="ch" forName="FourConn_3-4" refType="r" refFor="ch" refForName="FourNodes_3"/>
          <dgm:constr type="t" for="ch" forName="FourConn_3-4" refType="t" refFor="ch" refForName="FourNodes_4"/>
          <dgm:constr type="r" for="ch" forName="FourNodes_1_text" refType="r" refFor="ch" refForName="FourNodes_1"/>
          <dgm:constr type="rOff" for="ch" forName="FourNodes_1_text" refType="l" refFor="ch" refForName="FourNodes_3" fact="-0.450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0"/>
          <dgm:constr type="h" for="ch" forName="FiveNodes_1" refType="h" fact="0.180"/>
          <dgm:constr type="t" for="ch" forName="FiveNodes_1"/>
          <dgm:constr type="r" for="ch" forName="FiveNodes_1" refType="w"/>
          <dgm:constr type="w" for="ch" forName="FiveNodes_2" refType="w" fact="0.770"/>
          <dgm:constr type="h" for="ch" forName="FiveNodes_2" refType="h" fact="0.180"/>
          <dgm:constr type="ctrY" for="ch" forName="FiveNodes_2" refType="h" fact="0.295"/>
          <dgm:constr type="ctrX" for="ch" forName="FiveNodes_2" refType="w" fact="0.558"/>
          <dgm:constr type="w" for="ch" forName="FiveNodes_3" refType="w" fact="0.770"/>
          <dgm:constr type="h" for="ch" forName="FiveNodes_3" refType="h" fact="0.180"/>
          <dgm:constr type="ctrY" for="ch" forName="FiveNodes_3" refType="h" fact="0.500"/>
          <dgm:constr type="ctrX" for="ch" forName="FiveNodes_3" refType="w" fact="0.500"/>
          <dgm:constr type="w" for="ch" forName="FiveNodes_4" refType="w" fact="0.770"/>
          <dgm:constr type="h" for="ch" forName="FiveNodes_4" refType="h" fact="0.180"/>
          <dgm:constr type="ctrY" for="ch" forName="FiveNodes_4" refType="h" fact="0.705"/>
          <dgm:constr type="ctrX" for="ch" forName="FiveNodes_4" refType="w" fact="0.442"/>
          <dgm:constr type="w" for="ch" forName="FiveNodes_5" refType="w" fact="0.770"/>
          <dgm:constr type="h" for="ch" forName="FiveNodes_5" refType="h" fact="0.180"/>
          <dgm:constr type="b" for="ch" forName="FiveNodes_5" refType="h"/>
          <dgm:constr type="l" for="ch" forName="FiveNodes_5"/>
          <dgm:constr type="w" for="ch" forName="FiveConn_1-2" refType="l" refFor="ch" refForName="FiveNodes_4" fact="1.450"/>
          <dgm:constr type="h" for="ch" forName="FiveConn_1-2" refType="h" refFor="ch" refForName="FiveNodes_1" fact="0.650"/>
          <dgm:constr type="r" for="ch" forName="FiveConn_1-2" refType="r" refFor="ch" refForName="FiveNodes_1"/>
          <dgm:constr type="t" for="ch" forName="FiveConn_1-2" refType="t" refFor="ch" refForName="FiveNodes_2"/>
          <dgm:constr type="w" for="ch" forName="FiveConn_2-3" refType="l" refFor="ch" refForName="FiveNodes_4" fact="1.450"/>
          <dgm:constr type="h" for="ch" forName="FiveConn_2-3" refType="h" refFor="ch" refForName="FiveNodes_2" fact="0.650"/>
          <dgm:constr type="r" for="ch" forName="FiveConn_2-3" refType="r" refFor="ch" refForName="FiveNodes_2"/>
          <dgm:constr type="t" for="ch" forName="FiveConn_2-3" refType="t" refFor="ch" refForName="FiveNodes_3"/>
          <dgm:constr type="w" for="ch" forName="FiveConn_3-4" refType="l" refFor="ch" refForName="FiveNodes_4" fact="1.450"/>
          <dgm:constr type="h" for="ch" forName="FiveConn_3-4" refType="h" refFor="ch" refForName="FiveNodes_3" fact="0.650"/>
          <dgm:constr type="r" for="ch" forName="FiveConn_3-4" refType="r" refFor="ch" refForName="FiveNodes_3"/>
          <dgm:constr type="t" for="ch" forName="FiveConn_3-4" refType="t" refFor="ch" refForName="FiveNodes_4"/>
          <dgm:constr type="w" for="ch" forName="FiveConn_4-5" refType="l" refFor="ch" refForName="FiveNodes_4" fact="1.450"/>
          <dgm:constr type="h" for="ch" forName="FiveConn_4-5" refType="h" refFor="ch" refForName="FiveNodes_4" fact="0.650"/>
          <dgm:constr type="r" for="ch" forName="FiveConn_4-5" refType="r" refFor="ch" refForName="FiveNodes_4"/>
          <dgm:constr type="t" for="ch" forName="FiveConn_4-5" refType="t" refFor="ch" refForName="FiveNodes_5"/>
          <dgm:constr type="r" for="ch" forName="FiveNodes_1_text" refType="r" refFor="ch" refForName="FiveNodes_1"/>
          <dgm:constr type="rOff" for="ch" forName="FiveNodes_1_text" refType="l" refFor="ch" refForName="FiveNodes_4" fact="-0.450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else>
    </dgm:choose>
    <dgm:shape type="none"/>
    <dgm:presOf/>
    <dgm:ruleLst/>
    <dgm:layoutNode name="dummyMaxCanvas">
      <dgm:varLst/>
      <dgm:alg type="sp"/>
      <dgm:shape type="none"/>
      <dgm:presOf/>
      <dgm:constrLst/>
      <dgm:ruleLst/>
    </dgm:layoutNode>
    <dgm:choose name="Name3">
      <dgm:if name="Name4" axis="ch" ptType="node" func="cnt" arg="none" op="equ" val="1">
        <dgm:layoutNode name="OneNode_1">
          <dgm:varLst>
            <dgm:bulletEnabled val="1"/>
          </dgm:varLst>
          <dgm:alg type="tx"/>
          <dgm:shape type="roundRect">
            <dgm:adjLst>
              <dgm:adj idx="1" val="0.10000000149011611938"/>
            </dgm:adjLst>
          </dgm:shape>
          <dgm:presOf axis="ch desOrSelf" ptType="node node" st="1 1" cnt="1 0"/>
          <dgm:constrLst>
            <dgm:constr type="lMarg" refType="primFontSz" fact="0.300"/>
            <dgm:constr type="rMarg" refType="primFontSz" fact="0.300"/>
            <dgm:constr type="tMarg" refType="primFontSz" fact="0.300"/>
            <dgm:constr type="bMarg" refType="primFontSz" fact="0.300"/>
          </dgm:constrLst>
          <dgm:ruleLst>
            <dgm:rule type="primFontSz" val="5.000" fact="NaN" max="NaN"/>
          </dgm:ruleLst>
        </dgm:layoutNode>
      </dgm:if>
      <dgm:else name="Name5">
        <dgm:choose name="Name6">
          <dgm:if name="Name7" axis="ch" ptType="node" func="cnt" arg="none" op="equ" val="2">
            <dgm:layoutNode name="TwoNodes_1">
              <dgm:varLst>
                <dgm:bulletEnabled val="1"/>
              </dgm:varLst>
              <dgm:alg type="sp"/>
              <dgm:shape type="roundRect">
                <dgm:adjLst>
                  <dgm:adj idx="1" val="0.10000000149011611938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type="roundRect">
                <dgm:adjLst>
                  <dgm:adj idx="1" val="0.10000000149011611938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choose name="ChooseTwoConn_1-2">
                <dgm:if name="IfTwoConn_1-2" func="var" arg="dir" op="equ" val="norm">
                  <dgm:shape rot="90" type="bentUpArrow">
                    <dgm:adjLst>
                      <dgm:adj idx="1" val="0.32839998602867126465"/>
                      <dgm:adj idx="2" val="0.25"/>
                      <dgm:adj idx="3" val="0.35780000686645507813"/>
                    </dgm:adjLst>
                  </dgm:shape>
                </dgm:if>
                <dgm:else name="ElseTwoConn_1-2">
                  <dgm:shape rot="180" type="bentArrow">
                    <dgm:adjLst>
                      <dgm:adj idx="1" val="0.32839998602867126465"/>
                      <dgm:adj idx="2" val="0.25"/>
                      <dgm:adj idx="3" val="0.35780000686645507813"/>
                      <dgm:adj idx="4" val="0"/>
                    </dgm:adjLst>
                  </dgm:shape>
                </dgm:else>
              </dgm:choose>
              <dgm:presOf axis="ch" ptType="sibTrans" cnt="1"/>
              <dgm:constrLst>
                <dgm:constr type="lMarg" refType="primFontSz" fact="0.100"/>
                <dgm:constr type="rMarg" refType="primFontSz" fact="0.100"/>
                <dgm:constr type="tMarg" refType="primFontSz" fact="0.100"/>
                <dgm:constr type="bMarg" refType="primFontSz" fact="0.100"/>
              </dgm:constrLst>
              <dgm:ruleLst>
                <dgm:rule type="primFontSz" val="5.000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type="roundRect" hideGeom="1">
                <dgm:adjLst>
                  <dgm:adj idx="1" val="0.10000000149011611938"/>
                </dgm:adjLst>
              </dgm:shape>
              <dgm:presOf axis="ch desOrSelf" ptType="node node" st="1 1" cnt="1 0"/>
              <dgm:constrLst>
                <dgm:constr type="lMarg" refType="primFontSz" fact="0.300"/>
                <dgm:constr type="rMarg" refType="primFontSz" fact="0.300"/>
                <dgm:constr type="tMarg" refType="primFontSz" fact="0.300"/>
                <dgm:constr type="bMarg" refType="primFontSz" fact="0.300"/>
              </dgm:constrLst>
              <dgm:ruleLst>
                <dgm:rule type="primFontSz" val="5.000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type="roundRect" hideGeom="1">
                <dgm:adjLst>
                  <dgm:adj idx="1" val="0.10000000149011611938"/>
                </dgm:adjLst>
              </dgm:shape>
              <dgm:presOf axis="ch desOrSelf" ptType="node node" st="2 1" cnt="1 0"/>
              <dgm:constrLst>
                <dgm:constr type="lMarg" refType="primFontSz" fact="0.300"/>
                <dgm:constr type="rMarg" refType="primFontSz" fact="0.300"/>
                <dgm:constr type="tMarg" refType="primFontSz" fact="0.300"/>
                <dgm:constr type="bMarg" refType="primFontSz" fact="0.300"/>
              </dgm:constrLst>
              <dgm:ruleLst>
                <dgm:rule type="primFontSz" val="5.000" fact="NaN" max="NaN"/>
              </dgm:ruleLst>
            </dgm:layoutNode>
          </dgm:if>
          <dgm:else name="Name8">
            <dgm:choose name="Name9">
              <dgm:if name="Name10" axis="ch" ptType="node" func="cnt" arg="none" op="equ" val="3">
                <dgm:layoutNode name="ThreeNodes_1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choose name="ChooseThreeConn_1-2">
                    <dgm:if name="IfThreeConn_1-2" func="var" arg="dir" op="equ" val="norm">
                      <dgm:shape rot="90" type="bentUpArrow">
                        <dgm:adjLst>
                          <dgm:adj idx="1" val="0.32839998602867126465"/>
                          <dgm:adj idx="2" val="0.25"/>
                          <dgm:adj idx="3" val="0.35780000686645507813"/>
                        </dgm:adjLst>
                      </dgm:shape>
                    </dgm:if>
                    <dgm:else name="ElseThreeConn_1-2">
                      <dgm:shape rot="180" type="bentArrow">
                        <dgm:adjLst>
                          <dgm:adj idx="1" val="0.32839998602867126465"/>
                          <dgm:adj idx="2" val="0.25"/>
                          <dgm:adj idx="3" val="0.35780000686645507813"/>
                          <dgm:adj idx="4" val="0"/>
                        </dgm:adjLst>
                      </dgm:shape>
                    </dgm:else>
                  </dgm:choose>
                  <dgm:presOf axis="ch" ptType="sibTrans" cnt="1"/>
                  <dgm:constrLst>
                    <dgm:constr type="lMarg" refType="primFontSz" fact="0.100"/>
                    <dgm:constr type="rMarg" refType="primFontSz" fact="0.100"/>
                    <dgm:constr type="tMarg" refType="primFontSz" fact="0.100"/>
                    <dgm:constr type="bMarg" refType="primFontSz" fact="0.100"/>
                  </dgm:constrLst>
                  <dgm:ruleLst>
                    <dgm:rule type="primFontSz" val="5.000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choose name="ChooseThreeConn_2-3">
                    <dgm:if name="IfThreeConn_2-3" func="var" arg="dir" op="equ" val="norm">
                      <dgm:shape rot="90" type="bentUpArrow">
                        <dgm:adjLst>
                          <dgm:adj idx="1" val="0.32839998602867126465"/>
                          <dgm:adj idx="2" val="0.25"/>
                          <dgm:adj idx="3" val="0.35780000686645507813"/>
                        </dgm:adjLst>
                      </dgm:shape>
                    </dgm:if>
                    <dgm:else name="ElseThreeConn_2-3">
                      <dgm:shape rot="180" type="bentArrow">
                        <dgm:adjLst>
                          <dgm:adj idx="1" val="0.32839998602867126465"/>
                          <dgm:adj idx="2" val="0.25"/>
                          <dgm:adj idx="3" val="0.35780000686645507813"/>
                          <dgm:adj idx="4" val="0"/>
                        </dgm:adjLst>
                      </dgm:shape>
                    </dgm:else>
                  </dgm:choose>
                  <dgm:presOf axis="ch" ptType="sibTrans" st="2" cnt="1"/>
                  <dgm:constrLst>
                    <dgm:constr type="lMarg" refType="primFontSz" fact="0.100"/>
                    <dgm:constr type="rMarg" refType="primFontSz" fact="0.100"/>
                    <dgm:constr type="tMarg" refType="primFontSz" fact="0.100"/>
                    <dgm:constr type="bMarg" refType="primFontSz" fact="0.100"/>
                  </dgm:constrLst>
                  <dgm:ruleLst>
                    <dgm:rule type="primFontSz" val="5.000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1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2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3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</dgm:if>
              <dgm:else name="Name11">
                <dgm:choose name="Name12">
                  <dgm:if name="Name13" axis="ch" ptType="node" func="cnt" arg="none" op="equ" val="4">
                    <dgm:layoutNode name="FourNodes_1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choose name="ChooseFourConn_1-2">
                        <dgm:if name="IfFourConn_1-2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1-2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choose name="ChooseFourConn_2-3">
                        <dgm:if name="IfFourConn_2-3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2-3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st="2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choose name="ChooseFourConn_3-4">
                        <dgm:if name="IfFourConn_3-4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3-4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st="3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arg="none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choose name="ChooseFiveConn_1-2">
                            <dgm:if name="IfFiveConn_1-2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1-2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choose name="ChooseFiveConn_2-3">
                            <dgm:if name="IfFiveConn_2-3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2-3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2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choose name="ChooseFiveConn_3-4">
                            <dgm:if name="IfFiveConn_3-4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3-4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3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choose name="ChooseFiveConn_4-5">
                            <dgm:if name="IfFiveConn_4-5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4-5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4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3/layout/vProcess_1" minVer="http://schemas.openxmlformats.org/drawingml/2006/diagram" defStyle="">
  <dgm:title val="Step Down Process"/>
  <dgm:title lang="ko-KR" val="단계 하락 프로세스형"/>
  <dgm:desc val="Works well for showing a descending process with multiple steps and sub-steps."/>
  <dgm:desc lang="ko-KR" val="여러 단계 및 하위 단계가 있는 내림차순 프로세스를 표시하는 데 적합합니다."/>
  <dgm:catLst>
    <dgm:cat type="process" pri="12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choose name="Name0">
      <dgm:if name="Name1" func="var" arg="dir" op="equ" val="norm">
        <dgm:constrLst>
          <dgm:constr type="primFontSz" for="ch" ptType="node" op="equ" val="65.000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00"/>
          <dgm:constr type="ctrY" for="ch" forName="OneNode_1" refType="h" fact="0.500"/>
          <dgm:constr type="w" for="ch" forName="TwoNodes_1" refType="w" fact="0.850"/>
          <dgm:constr type="h" for="ch" forName="TwoNodes_1" refType="h" fact="0.450"/>
          <dgm:constr type="t" for="ch" forName="TwoNodes_1"/>
          <dgm:constr type="l" for="ch" forName="TwoNodes_1"/>
          <dgm:constr type="w" for="ch" forName="TwoNodes_2" refType="w" fact="0.850"/>
          <dgm:constr type="h" for="ch" forName="TwoNodes_2" refType="h" fact="0.450"/>
          <dgm:constr type="b" for="ch" forName="TwoNodes_2" refType="h"/>
          <dgm:constr type="r" for="ch" forName="TwoNodes_2" refType="w"/>
          <dgm:constr type="w" for="ch" forName="TwoConn_1-2" refType="l" refFor="ch" refForName="TwoNodes_2" fact="1.450"/>
          <dgm:constr type="h" for="ch" forName="TwoConn_1-2" refType="h" refFor="ch" refForName="TwoNodes_1" fact="0.650"/>
          <dgm:constr type="l" for="ch" forName="TwoConn_1-2" refType="l" refFor="ch" refForName="TwoNodes_1"/>
          <dgm:constr type="t" for="ch" forName="TwoConn_1-2" refType="t" refFor="ch" refForName="TwoNodes_2"/>
          <dgm:constr type="l" for="ch" forName="TwoNodes_1_text" refType="l" refFor="ch" refForName="TwoNodes_2" fact="0.450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0"/>
          <dgm:constr type="h" for="ch" forName="ThreeNodes_1" refType="h" fact="0.300"/>
          <dgm:constr type="t" for="ch" forName="ThreeNodes_1"/>
          <dgm:constr type="l" for="ch" forName="ThreeNodes_1"/>
          <dgm:constr type="w" for="ch" forName="ThreeNodes_2" refType="w" fact="0.850"/>
          <dgm:constr type="h" for="ch" forName="ThreeNodes_2" refType="h" fact="0.300"/>
          <dgm:constr type="ctrY" for="ch" forName="ThreeNodes_2" refType="h" fact="0.500"/>
          <dgm:constr type="ctrX" for="ch" forName="ThreeNodes_2" refType="w" fact="0.500"/>
          <dgm:constr type="w" for="ch" forName="ThreeNodes_3" refType="w" fact="0.850"/>
          <dgm:constr type="h" for="ch" forName="ThreeNodes_3" refType="h" fact="0.300"/>
          <dgm:constr type="b" for="ch" forName="ThreeNodes_3" refType="h"/>
          <dgm:constr type="r" for="ch" forName="ThreeNodes_3" refType="w"/>
          <dgm:constr type="w" for="ch" forName="ThreeConn_1-2" refType="l" refFor="ch" refForName="ThreeNodes_2" fact="1.450"/>
          <dgm:constr type="h" for="ch" forName="ThreeConn_1-2" refType="h" refFor="ch" refForName="ThreeNodes_1" fact="0.650"/>
          <dgm:constr type="l" for="ch" forName="ThreeConn_1-2" refType="l" refFor="ch" refForName="ThreeNodes_1"/>
          <dgm:constr type="t" for="ch" forName="ThreeConn_1-2" refType="t" refFor="ch" refForName="ThreeNodes_2"/>
          <dgm:constr type="w" for="ch" forName="ThreeConn_2-3" refType="l" refFor="ch" refForName="ThreeNodes_2" fact="1.450"/>
          <dgm:constr type="h" for="ch" forName="ThreeConn_2-3" refType="h" refFor="ch" refForName="ThreeNodes_2" fact="0.650"/>
          <dgm:constr type="l" for="ch" forName="ThreeConn_2-3" refType="l" refFor="ch" refForName="ThreeNodes_2"/>
          <dgm:constr type="t" for="ch" forName="ThreeConn_2-3" refType="t" refFor="ch" refForName="ThreeNodes_3"/>
          <dgm:constr type="l" for="ch" forName="ThreeNodes_1_text" refType="l" refFor="ch" refForName="ThreeNodes_2" fact="0.450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00"/>
          <dgm:constr type="h" for="ch" forName="FourNodes_1" refType="h" fact="0.220"/>
          <dgm:constr type="t" for="ch" forName="FourNodes_1"/>
          <dgm:constr type="l" for="ch" forName="FourNodes_1"/>
          <dgm:constr type="w" for="ch" forName="FourNodes_2" refType="w" fact="0.800"/>
          <dgm:constr type="h" for="ch" forName="FourNodes_2" refType="h" fact="0.220"/>
          <dgm:constr type="ctrY" for="ch" forName="FourNodes_2" refType="h" fact="0.370"/>
          <dgm:constr type="ctrX" for="ch" forName="FourNodes_2" refType="w" fact="0.467"/>
          <dgm:constr type="w" for="ch" forName="FourNodes_3" refType="w" fact="0.800"/>
          <dgm:constr type="h" for="ch" forName="FourNodes_3" refType="h" fact="0.220"/>
          <dgm:constr type="ctrY" for="ch" forName="FourNodes_3" refType="h" fact="0.630"/>
          <dgm:constr type="ctrX" for="ch" forName="FourNodes_3" refType="w" fact="0.533"/>
          <dgm:constr type="w" for="ch" forName="FourNodes_4" refType="w" fact="0.800"/>
          <dgm:constr type="h" for="ch" forName="FourNodes_4" refType="h" fact="0.220"/>
          <dgm:constr type="b" for="ch" forName="FourNodes_4" refType="h"/>
          <dgm:constr type="r" for="ch" forName="FourNodes_4" refType="w"/>
          <dgm:constr type="w" for="ch" forName="FourConn_1-2" refType="l" refFor="ch" refForName="FourNodes_2" fact="1.450"/>
          <dgm:constr type="h" for="ch" forName="FourConn_1-2" refType="h" refFor="ch" refForName="FourNodes_1" fact="0.650"/>
          <dgm:constr type="l" for="ch" forName="FourConn_1-2" refType="l" refFor="ch" refForName="FourNodes_1"/>
          <dgm:constr type="t" for="ch" forName="FourConn_1-2" refType="t" refFor="ch" refForName="FourNodes_2"/>
          <dgm:constr type="w" for="ch" forName="FourConn_2-3" refType="l" refFor="ch" refForName="FourNodes_2" fact="1.450"/>
          <dgm:constr type="h" for="ch" forName="FourConn_2-3" refType="h" refFor="ch" refForName="FourNodes_2" fact="0.650"/>
          <dgm:constr type="l" for="ch" forName="FourConn_2-3" refType="l" refFor="ch" refForName="FourNodes_2"/>
          <dgm:constr type="t" for="ch" forName="FourConn_2-3" refType="t" refFor="ch" refForName="FourNodes_3"/>
          <dgm:constr type="w" for="ch" forName="FourConn_3-4" refType="l" refFor="ch" refForName="FourNodes_2" fact="1.450"/>
          <dgm:constr type="h" for="ch" forName="FourConn_3-4" refType="h" refFor="ch" refForName="FourNodes_3" fact="0.650"/>
          <dgm:constr type="l" for="ch" forName="FourConn_3-4" refType="l" refFor="ch" refForName="FourNodes_3"/>
          <dgm:constr type="t" for="ch" forName="FourConn_3-4" refType="t" refFor="ch" refForName="FourNodes_4"/>
          <dgm:constr type="l" for="ch" forName="FourNodes_1_text" refType="l" refFor="ch" refForName="FourNodes_2" fact="0.450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0"/>
          <dgm:constr type="h" for="ch" forName="FiveNodes_1" refType="h" fact="0.180"/>
          <dgm:constr type="t" for="ch" forName="FiveNodes_1"/>
          <dgm:constr type="l" for="ch" forName="FiveNodes_1"/>
          <dgm:constr type="w" for="ch" forName="FiveNodes_2" refType="w" fact="0.770"/>
          <dgm:constr type="h" for="ch" forName="FiveNodes_2" refType="h" fact="0.180"/>
          <dgm:constr type="ctrY" for="ch" forName="FiveNodes_2" refType="h" fact="0.295"/>
          <dgm:constr type="ctrX" for="ch" forName="FiveNodes_2" refType="w" fact="0.442"/>
          <dgm:constr type="w" for="ch" forName="FiveNodes_3" refType="w" fact="0.770"/>
          <dgm:constr type="h" for="ch" forName="FiveNodes_3" refType="h" fact="0.180"/>
          <dgm:constr type="ctrY" for="ch" forName="FiveNodes_3" refType="h" fact="0.500"/>
          <dgm:constr type="ctrX" for="ch" forName="FiveNodes_3" refType="w" fact="0.500"/>
          <dgm:constr type="w" for="ch" forName="FiveNodes_4" refType="w" fact="0.770"/>
          <dgm:constr type="h" for="ch" forName="FiveNodes_4" refType="h" fact="0.180"/>
          <dgm:constr type="ctrY" for="ch" forName="FiveNodes_4" refType="h" fact="0.705"/>
          <dgm:constr type="ctrX" for="ch" forName="FiveNodes_4" refType="w" fact="0.558"/>
          <dgm:constr type="w" for="ch" forName="FiveNodes_5" refType="w" fact="0.770"/>
          <dgm:constr type="h" for="ch" forName="FiveNodes_5" refType="h" fact="0.180"/>
          <dgm:constr type="b" for="ch" forName="FiveNodes_5" refType="h"/>
          <dgm:constr type="r" for="ch" forName="FiveNodes_5" refType="w"/>
          <dgm:constr type="w" for="ch" forName="FiveConn_1-2" refType="l" refFor="ch" refForName="FiveNodes_2" fact="1.450"/>
          <dgm:constr type="h" for="ch" forName="FiveConn_1-2" refType="h" refFor="ch" refForName="FiveNodes_1" fact="0.650"/>
          <dgm:constr type="l" for="ch" forName="FiveConn_1-2" refType="l" refFor="ch" refForName="FiveNodes_1"/>
          <dgm:constr type="t" for="ch" forName="FiveConn_1-2" refType="t" refFor="ch" refForName="FiveNodes_2"/>
          <dgm:constr type="w" for="ch" forName="FiveConn_2-3" refType="l" refFor="ch" refForName="FiveNodes_2" fact="1.450"/>
          <dgm:constr type="h" for="ch" forName="FiveConn_2-3" refType="h" refFor="ch" refForName="FiveNodes_2" fact="0.650"/>
          <dgm:constr type="l" for="ch" forName="FiveConn_2-3" refType="l" refFor="ch" refForName="FiveNodes_2"/>
          <dgm:constr type="t" for="ch" forName="FiveConn_2-3" refType="t" refFor="ch" refForName="FiveNodes_3"/>
          <dgm:constr type="w" for="ch" forName="FiveConn_3-4" refType="l" refFor="ch" refForName="FiveNodes_2" fact="1.450"/>
          <dgm:constr type="h" for="ch" forName="FiveConn_3-4" refType="h" refFor="ch" refForName="FiveNodes_3" fact="0.650"/>
          <dgm:constr type="l" for="ch" forName="FiveConn_3-4" refType="l" refFor="ch" refForName="FiveNodes_3"/>
          <dgm:constr type="t" for="ch" forName="FiveConn_3-4" refType="t" refFor="ch" refForName="FiveNodes_4"/>
          <dgm:constr type="w" for="ch" forName="FiveConn_4-5" refType="l" refFor="ch" refForName="FiveNodes_2" fact="1.450"/>
          <dgm:constr type="h" for="ch" forName="FiveConn_4-5" refType="h" refFor="ch" refForName="FiveNodes_4" fact="0.650"/>
          <dgm:constr type="l" for="ch" forName="FiveConn_4-5" refType="l" refFor="ch" refForName="FiveNodes_4"/>
          <dgm:constr type="t" for="ch" forName="FiveConn_4-5" refType="t" refFor="ch" refForName="FiveNodes_5"/>
          <dgm:constr type="l" for="ch" forName="FiveNodes_1_text" refType="l" refFor="ch" refForName="FiveNodes_2" fact="0.450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if>
      <dgm:else name="Name2">
        <dgm:constrLst>
          <dgm:constr type="primFontSz" for="ch" ptType="node" op="equ" val="65.000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00"/>
          <dgm:constr type="ctrY" for="ch" forName="OneNode_1" refType="h" fact="0.500"/>
          <dgm:constr type="w" for="ch" forName="TwoNodes_1" refType="w" fact="0.850"/>
          <dgm:constr type="h" for="ch" forName="TwoNodes_1" refType="h" fact="0.450"/>
          <dgm:constr type="t" for="ch" forName="TwoNodes_1"/>
          <dgm:constr type="r" for="ch" forName="TwoNodes_1" refType="w"/>
          <dgm:constr type="w" for="ch" forName="TwoNodes_2" refType="w" fact="0.850"/>
          <dgm:constr type="h" for="ch" forName="TwoNodes_2" refType="h" fact="0.450"/>
          <dgm:constr type="b" for="ch" forName="TwoNodes_2" refType="h"/>
          <dgm:constr type="l" for="ch" forName="TwoNodes_2"/>
          <dgm:constr type="w" for="ch" forName="TwoConn_1-2" refType="l" refFor="ch" refForName="TwoNodes_1" fact="1.450"/>
          <dgm:constr type="h" for="ch" forName="TwoConn_1-2" refType="h" refFor="ch" refForName="TwoNodes_1" fact="0.650"/>
          <dgm:constr type="r" for="ch" forName="TwoConn_1-2" refType="r" refFor="ch" refForName="TwoNodes_1"/>
          <dgm:constr type="t" for="ch" forName="TwoConn_1-2" refType="t" refFor="ch" refForName="TwoNodes_2"/>
          <dgm:constr type="r" for="ch" forName="TwoNodes_1_text" refType="r" refFor="ch" refForName="TwoNodes_1"/>
          <dgm:constr type="rOff" for="ch" forName="TwoNodes_1_text" refType="l" refFor="ch" refForName="TwoNodes_1" fact="-0.450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0"/>
          <dgm:constr type="h" for="ch" forName="ThreeNodes_1" refType="h" fact="0.300"/>
          <dgm:constr type="t" for="ch" forName="ThreeNodes_1"/>
          <dgm:constr type="r" for="ch" forName="ThreeNodes_1" refType="w"/>
          <dgm:constr type="w" for="ch" forName="ThreeNodes_2" refType="w" fact="0.850"/>
          <dgm:constr type="h" for="ch" forName="ThreeNodes_2" refType="h" fact="0.300"/>
          <dgm:constr type="ctrY" for="ch" forName="ThreeNodes_2" refType="h" fact="0.500"/>
          <dgm:constr type="ctrX" for="ch" forName="ThreeNodes_2" refType="w" fact="0.500"/>
          <dgm:constr type="w" for="ch" forName="ThreeNodes_3" refType="w" fact="0.850"/>
          <dgm:constr type="h" for="ch" forName="ThreeNodes_3" refType="h" fact="0.300"/>
          <dgm:constr type="b" for="ch" forName="ThreeNodes_3" refType="h"/>
          <dgm:constr type="l" for="ch" forName="ThreeNodes_3"/>
          <dgm:constr type="w" for="ch" forName="ThreeConn_1-2" refType="l" refFor="ch" refForName="ThreeNodes_2" fact="1.450"/>
          <dgm:constr type="h" for="ch" forName="ThreeConn_1-2" refType="h" refFor="ch" refForName="ThreeNodes_1" fact="0.650"/>
          <dgm:constr type="r" for="ch" forName="ThreeConn_1-2" refType="r" refFor="ch" refForName="ThreeNodes_1"/>
          <dgm:constr type="t" for="ch" forName="ThreeConn_1-2" refType="t" refFor="ch" refForName="ThreeNodes_2"/>
          <dgm:constr type="w" for="ch" forName="ThreeConn_2-3" refType="l" refFor="ch" refForName="ThreeNodes_2" fact="1.450"/>
          <dgm:constr type="h" for="ch" forName="ThreeConn_2-3" refType="h" refFor="ch" refForName="ThreeNodes_2" fact="0.650"/>
          <dgm:constr type="r" for="ch" forName="ThreeConn_2-3" refType="r" refFor="ch" refForName="ThreeNodes_2"/>
          <dgm:constr type="t" for="ch" forName="ThreeConn_2-3" refType="t" refFor="ch" refForName="ThreeNodes_3"/>
          <dgm:constr type="r" for="ch" forName="ThreeNodes_1_text" refType="r" refFor="ch" refForName="ThreeNodes_1"/>
          <dgm:constr type="rOff" for="ch" forName="ThreeNodes_1_text" refType="l" refFor="ch" refForName="ThreeNodes_2" fact="-0.450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00"/>
          <dgm:constr type="h" for="ch" forName="FourNodes_1" refType="h" fact="0.220"/>
          <dgm:constr type="t" for="ch" forName="FourNodes_1"/>
          <dgm:constr type="r" for="ch" forName="FourNodes_1" refType="w"/>
          <dgm:constr type="w" for="ch" forName="FourNodes_2" refType="w" fact="0.800"/>
          <dgm:constr type="h" for="ch" forName="FourNodes_2" refType="h" fact="0.220"/>
          <dgm:constr type="ctrY" for="ch" forName="FourNodes_2" refType="h" fact="0.370"/>
          <dgm:constr type="ctrX" for="ch" forName="FourNodes_2" refType="w" fact="0.533"/>
          <dgm:constr type="w" for="ch" forName="FourNodes_3" refType="w" fact="0.800"/>
          <dgm:constr type="h" for="ch" forName="FourNodes_3" refType="h" fact="0.220"/>
          <dgm:constr type="ctrY" for="ch" forName="FourNodes_3" refType="h" fact="0.630"/>
          <dgm:constr type="ctrX" for="ch" forName="FourNodes_3" refType="w" fact="0.467"/>
          <dgm:constr type="w" for="ch" forName="FourNodes_4" refType="w" fact="0.800"/>
          <dgm:constr type="h" for="ch" forName="FourNodes_4" refType="h" fact="0.220"/>
          <dgm:constr type="b" for="ch" forName="FourNodes_4" refType="h"/>
          <dgm:constr type="l" for="ch" forName="FourNodes_4"/>
          <dgm:constr type="w" for="ch" forName="FourConn_1-2" refType="l" refFor="ch" refForName="FourNodes_3" fact="1.450"/>
          <dgm:constr type="h" for="ch" forName="FourConn_1-2" refType="h" refFor="ch" refForName="FourNodes_1" fact="0.650"/>
          <dgm:constr type="r" for="ch" forName="FourConn_1-2" refType="r" refFor="ch" refForName="FourNodes_1"/>
          <dgm:constr type="t" for="ch" forName="FourConn_1-2" refType="t" refFor="ch" refForName="FourNodes_2"/>
          <dgm:constr type="w" for="ch" forName="FourConn_2-3" refType="l" refFor="ch" refForName="FourNodes_3" fact="1.450"/>
          <dgm:constr type="h" for="ch" forName="FourConn_2-3" refType="h" refFor="ch" refForName="FourNodes_2" fact="0.650"/>
          <dgm:constr type="r" for="ch" forName="FourConn_2-3" refType="r" refFor="ch" refForName="FourNodes_2"/>
          <dgm:constr type="t" for="ch" forName="FourConn_2-3" refType="t" refFor="ch" refForName="FourNodes_3"/>
          <dgm:constr type="w" for="ch" forName="FourConn_3-4" refType="l" refFor="ch" refForName="FourNodes_3" fact="1.450"/>
          <dgm:constr type="h" for="ch" forName="FourConn_3-4" refType="h" refFor="ch" refForName="FourNodes_3" fact="0.650"/>
          <dgm:constr type="r" for="ch" forName="FourConn_3-4" refType="r" refFor="ch" refForName="FourNodes_3"/>
          <dgm:constr type="t" for="ch" forName="FourConn_3-4" refType="t" refFor="ch" refForName="FourNodes_4"/>
          <dgm:constr type="r" for="ch" forName="FourNodes_1_text" refType="r" refFor="ch" refForName="FourNodes_1"/>
          <dgm:constr type="rOff" for="ch" forName="FourNodes_1_text" refType="l" refFor="ch" refForName="FourNodes_3" fact="-0.450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0"/>
          <dgm:constr type="h" for="ch" forName="FiveNodes_1" refType="h" fact="0.180"/>
          <dgm:constr type="t" for="ch" forName="FiveNodes_1"/>
          <dgm:constr type="r" for="ch" forName="FiveNodes_1" refType="w"/>
          <dgm:constr type="w" for="ch" forName="FiveNodes_2" refType="w" fact="0.770"/>
          <dgm:constr type="h" for="ch" forName="FiveNodes_2" refType="h" fact="0.180"/>
          <dgm:constr type="ctrY" for="ch" forName="FiveNodes_2" refType="h" fact="0.295"/>
          <dgm:constr type="ctrX" for="ch" forName="FiveNodes_2" refType="w" fact="0.558"/>
          <dgm:constr type="w" for="ch" forName="FiveNodes_3" refType="w" fact="0.770"/>
          <dgm:constr type="h" for="ch" forName="FiveNodes_3" refType="h" fact="0.180"/>
          <dgm:constr type="ctrY" for="ch" forName="FiveNodes_3" refType="h" fact="0.500"/>
          <dgm:constr type="ctrX" for="ch" forName="FiveNodes_3" refType="w" fact="0.500"/>
          <dgm:constr type="w" for="ch" forName="FiveNodes_4" refType="w" fact="0.770"/>
          <dgm:constr type="h" for="ch" forName="FiveNodes_4" refType="h" fact="0.180"/>
          <dgm:constr type="ctrY" for="ch" forName="FiveNodes_4" refType="h" fact="0.705"/>
          <dgm:constr type="ctrX" for="ch" forName="FiveNodes_4" refType="w" fact="0.442"/>
          <dgm:constr type="w" for="ch" forName="FiveNodes_5" refType="w" fact="0.770"/>
          <dgm:constr type="h" for="ch" forName="FiveNodes_5" refType="h" fact="0.180"/>
          <dgm:constr type="b" for="ch" forName="FiveNodes_5" refType="h"/>
          <dgm:constr type="l" for="ch" forName="FiveNodes_5"/>
          <dgm:constr type="w" for="ch" forName="FiveConn_1-2" refType="l" refFor="ch" refForName="FiveNodes_4" fact="1.450"/>
          <dgm:constr type="h" for="ch" forName="FiveConn_1-2" refType="h" refFor="ch" refForName="FiveNodes_1" fact="0.650"/>
          <dgm:constr type="r" for="ch" forName="FiveConn_1-2" refType="r" refFor="ch" refForName="FiveNodes_1"/>
          <dgm:constr type="t" for="ch" forName="FiveConn_1-2" refType="t" refFor="ch" refForName="FiveNodes_2"/>
          <dgm:constr type="w" for="ch" forName="FiveConn_2-3" refType="l" refFor="ch" refForName="FiveNodes_4" fact="1.450"/>
          <dgm:constr type="h" for="ch" forName="FiveConn_2-3" refType="h" refFor="ch" refForName="FiveNodes_2" fact="0.650"/>
          <dgm:constr type="r" for="ch" forName="FiveConn_2-3" refType="r" refFor="ch" refForName="FiveNodes_2"/>
          <dgm:constr type="t" for="ch" forName="FiveConn_2-3" refType="t" refFor="ch" refForName="FiveNodes_3"/>
          <dgm:constr type="w" for="ch" forName="FiveConn_3-4" refType="l" refFor="ch" refForName="FiveNodes_4" fact="1.450"/>
          <dgm:constr type="h" for="ch" forName="FiveConn_3-4" refType="h" refFor="ch" refForName="FiveNodes_3" fact="0.650"/>
          <dgm:constr type="r" for="ch" forName="FiveConn_3-4" refType="r" refFor="ch" refForName="FiveNodes_3"/>
          <dgm:constr type="t" for="ch" forName="FiveConn_3-4" refType="t" refFor="ch" refForName="FiveNodes_4"/>
          <dgm:constr type="w" for="ch" forName="FiveConn_4-5" refType="l" refFor="ch" refForName="FiveNodes_4" fact="1.450"/>
          <dgm:constr type="h" for="ch" forName="FiveConn_4-5" refType="h" refFor="ch" refForName="FiveNodes_4" fact="0.650"/>
          <dgm:constr type="r" for="ch" forName="FiveConn_4-5" refType="r" refFor="ch" refForName="FiveNodes_4"/>
          <dgm:constr type="t" for="ch" forName="FiveConn_4-5" refType="t" refFor="ch" refForName="FiveNodes_5"/>
          <dgm:constr type="r" for="ch" forName="FiveNodes_1_text" refType="r" refFor="ch" refForName="FiveNodes_1"/>
          <dgm:constr type="rOff" for="ch" forName="FiveNodes_1_text" refType="l" refFor="ch" refForName="FiveNodes_4" fact="-0.450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else>
    </dgm:choose>
    <dgm:shape type="none"/>
    <dgm:presOf/>
    <dgm:ruleLst/>
    <dgm:layoutNode name="dummyMaxCanvas">
      <dgm:varLst/>
      <dgm:alg type="sp"/>
      <dgm:shape type="none"/>
      <dgm:presOf/>
      <dgm:constrLst/>
      <dgm:ruleLst/>
    </dgm:layoutNode>
    <dgm:choose name="Name3">
      <dgm:if name="Name4" axis="ch" ptType="node" func="cnt" arg="none" op="equ" val="1">
        <dgm:layoutNode name="OneNode_1">
          <dgm:varLst>
            <dgm:bulletEnabled val="1"/>
          </dgm:varLst>
          <dgm:alg type="tx"/>
          <dgm:shape type="roundRect">
            <dgm:adjLst>
              <dgm:adj idx="1" val="0.10000000149011611938"/>
            </dgm:adjLst>
          </dgm:shape>
          <dgm:presOf axis="ch desOrSelf" ptType="node node" st="1 1" cnt="1 0"/>
          <dgm:constrLst>
            <dgm:constr type="lMarg" refType="primFontSz" fact="0.300"/>
            <dgm:constr type="rMarg" refType="primFontSz" fact="0.300"/>
            <dgm:constr type="tMarg" refType="primFontSz" fact="0.300"/>
            <dgm:constr type="bMarg" refType="primFontSz" fact="0.300"/>
          </dgm:constrLst>
          <dgm:ruleLst>
            <dgm:rule type="primFontSz" val="5.000" fact="NaN" max="NaN"/>
          </dgm:ruleLst>
        </dgm:layoutNode>
      </dgm:if>
      <dgm:else name="Name5">
        <dgm:choose name="Name6">
          <dgm:if name="Name7" axis="ch" ptType="node" func="cnt" arg="none" op="equ" val="2">
            <dgm:layoutNode name="TwoNodes_1">
              <dgm:varLst>
                <dgm:bulletEnabled val="1"/>
              </dgm:varLst>
              <dgm:alg type="sp"/>
              <dgm:shape type="roundRect">
                <dgm:adjLst>
                  <dgm:adj idx="1" val="0.10000000149011611938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type="roundRect">
                <dgm:adjLst>
                  <dgm:adj idx="1" val="0.10000000149011611938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choose name="ChooseTwoConn_1-2">
                <dgm:if name="IfTwoConn_1-2" func="var" arg="dir" op="equ" val="norm">
                  <dgm:shape rot="90" type="bentUpArrow">
                    <dgm:adjLst>
                      <dgm:adj idx="1" val="0.32839998602867126465"/>
                      <dgm:adj idx="2" val="0.25"/>
                      <dgm:adj idx="3" val="0.35780000686645507813"/>
                    </dgm:adjLst>
                  </dgm:shape>
                </dgm:if>
                <dgm:else name="ElseTwoConn_1-2">
                  <dgm:shape rot="180" type="bentArrow">
                    <dgm:adjLst>
                      <dgm:adj idx="1" val="0.32839998602867126465"/>
                      <dgm:adj idx="2" val="0.25"/>
                      <dgm:adj idx="3" val="0.35780000686645507813"/>
                      <dgm:adj idx="4" val="0"/>
                    </dgm:adjLst>
                  </dgm:shape>
                </dgm:else>
              </dgm:choose>
              <dgm:presOf axis="ch" ptType="sibTrans" cnt="1"/>
              <dgm:constrLst>
                <dgm:constr type="lMarg" refType="primFontSz" fact="0.100"/>
                <dgm:constr type="rMarg" refType="primFontSz" fact="0.100"/>
                <dgm:constr type="tMarg" refType="primFontSz" fact="0.100"/>
                <dgm:constr type="bMarg" refType="primFontSz" fact="0.100"/>
              </dgm:constrLst>
              <dgm:ruleLst>
                <dgm:rule type="primFontSz" val="5.000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type="roundRect" hideGeom="1">
                <dgm:adjLst>
                  <dgm:adj idx="1" val="0.10000000149011611938"/>
                </dgm:adjLst>
              </dgm:shape>
              <dgm:presOf axis="ch desOrSelf" ptType="node node" st="1 1" cnt="1 0"/>
              <dgm:constrLst>
                <dgm:constr type="lMarg" refType="primFontSz" fact="0.300"/>
                <dgm:constr type="rMarg" refType="primFontSz" fact="0.300"/>
                <dgm:constr type="tMarg" refType="primFontSz" fact="0.300"/>
                <dgm:constr type="bMarg" refType="primFontSz" fact="0.300"/>
              </dgm:constrLst>
              <dgm:ruleLst>
                <dgm:rule type="primFontSz" val="5.000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type="roundRect" hideGeom="1">
                <dgm:adjLst>
                  <dgm:adj idx="1" val="0.10000000149011611938"/>
                </dgm:adjLst>
              </dgm:shape>
              <dgm:presOf axis="ch desOrSelf" ptType="node node" st="2 1" cnt="1 0"/>
              <dgm:constrLst>
                <dgm:constr type="lMarg" refType="primFontSz" fact="0.300"/>
                <dgm:constr type="rMarg" refType="primFontSz" fact="0.300"/>
                <dgm:constr type="tMarg" refType="primFontSz" fact="0.300"/>
                <dgm:constr type="bMarg" refType="primFontSz" fact="0.300"/>
              </dgm:constrLst>
              <dgm:ruleLst>
                <dgm:rule type="primFontSz" val="5.000" fact="NaN" max="NaN"/>
              </dgm:ruleLst>
            </dgm:layoutNode>
          </dgm:if>
          <dgm:else name="Name8">
            <dgm:choose name="Name9">
              <dgm:if name="Name10" axis="ch" ptType="node" func="cnt" arg="none" op="equ" val="3">
                <dgm:layoutNode name="ThreeNodes_1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choose name="ChooseThreeConn_1-2">
                    <dgm:if name="IfThreeConn_1-2" func="var" arg="dir" op="equ" val="norm">
                      <dgm:shape rot="90" type="bentUpArrow">
                        <dgm:adjLst>
                          <dgm:adj idx="1" val="0.32839998602867126465"/>
                          <dgm:adj idx="2" val="0.25"/>
                          <dgm:adj idx="3" val="0.35780000686645507813"/>
                        </dgm:adjLst>
                      </dgm:shape>
                    </dgm:if>
                    <dgm:else name="ElseThreeConn_1-2">
                      <dgm:shape rot="180" type="bentArrow">
                        <dgm:adjLst>
                          <dgm:adj idx="1" val="0.32839998602867126465"/>
                          <dgm:adj idx="2" val="0.25"/>
                          <dgm:adj idx="3" val="0.35780000686645507813"/>
                          <dgm:adj idx="4" val="0"/>
                        </dgm:adjLst>
                      </dgm:shape>
                    </dgm:else>
                  </dgm:choose>
                  <dgm:presOf axis="ch" ptType="sibTrans" cnt="1"/>
                  <dgm:constrLst>
                    <dgm:constr type="lMarg" refType="primFontSz" fact="0.100"/>
                    <dgm:constr type="rMarg" refType="primFontSz" fact="0.100"/>
                    <dgm:constr type="tMarg" refType="primFontSz" fact="0.100"/>
                    <dgm:constr type="bMarg" refType="primFontSz" fact="0.100"/>
                  </dgm:constrLst>
                  <dgm:ruleLst>
                    <dgm:rule type="primFontSz" val="5.000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choose name="ChooseThreeConn_2-3">
                    <dgm:if name="IfThreeConn_2-3" func="var" arg="dir" op="equ" val="norm">
                      <dgm:shape rot="90" type="bentUpArrow">
                        <dgm:adjLst>
                          <dgm:adj idx="1" val="0.32839998602867126465"/>
                          <dgm:adj idx="2" val="0.25"/>
                          <dgm:adj idx="3" val="0.35780000686645507813"/>
                        </dgm:adjLst>
                      </dgm:shape>
                    </dgm:if>
                    <dgm:else name="ElseThreeConn_2-3">
                      <dgm:shape rot="180" type="bentArrow">
                        <dgm:adjLst>
                          <dgm:adj idx="1" val="0.32839998602867126465"/>
                          <dgm:adj idx="2" val="0.25"/>
                          <dgm:adj idx="3" val="0.35780000686645507813"/>
                          <dgm:adj idx="4" val="0"/>
                        </dgm:adjLst>
                      </dgm:shape>
                    </dgm:else>
                  </dgm:choose>
                  <dgm:presOf axis="ch" ptType="sibTrans" st="2" cnt="1"/>
                  <dgm:constrLst>
                    <dgm:constr type="lMarg" refType="primFontSz" fact="0.100"/>
                    <dgm:constr type="rMarg" refType="primFontSz" fact="0.100"/>
                    <dgm:constr type="tMarg" refType="primFontSz" fact="0.100"/>
                    <dgm:constr type="bMarg" refType="primFontSz" fact="0.100"/>
                  </dgm:constrLst>
                  <dgm:ruleLst>
                    <dgm:rule type="primFontSz" val="5.000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1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2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3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</dgm:if>
              <dgm:else name="Name11">
                <dgm:choose name="Name12">
                  <dgm:if name="Name13" axis="ch" ptType="node" func="cnt" arg="none" op="equ" val="4">
                    <dgm:layoutNode name="FourNodes_1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choose name="ChooseFourConn_1-2">
                        <dgm:if name="IfFourConn_1-2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1-2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choose name="ChooseFourConn_2-3">
                        <dgm:if name="IfFourConn_2-3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2-3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st="2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choose name="ChooseFourConn_3-4">
                        <dgm:if name="IfFourConn_3-4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3-4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st="3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arg="none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choose name="ChooseFiveConn_1-2">
                            <dgm:if name="IfFiveConn_1-2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1-2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choose name="ChooseFiveConn_2-3">
                            <dgm:if name="IfFiveConn_2-3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2-3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2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choose name="ChooseFiveConn_3-4">
                            <dgm:if name="IfFiveConn_3-4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3-4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3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choose name="ChooseFiveConn_4-5">
                            <dgm:if name="IfFiveConn_4-5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4-5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4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quickstyle/fill_1" minVer="http://schemas.openxmlformats.org/drawingml/2006/diagram">
  <dgm:title val="Solid Fill"/>
  <dgm:title lang="ko-KR" val="단색 채우기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quickstyle/fill_1" minVer="http://schemas.openxmlformats.org/drawingml/2006/diagram">
  <dgm:title val="Solid Fill"/>
  <dgm:title lang="ko-KR" val="단색 채우기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quickstyle/fill_1" minVer="http://schemas.openxmlformats.org/drawingml/2006/diagram">
  <dgm:title val="Solid Fill"/>
  <dgm:title lang="ko-KR" val="단색 채우기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quickstyle/fill_1" minVer="http://schemas.openxmlformats.org/drawingml/2006/diagram">
  <dgm:title val="Solid Fill"/>
  <dgm:title lang="ko-KR" val="단색 채우기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quickstyle/fill_1" minVer="http://schemas.openxmlformats.org/drawingml/2006/diagram">
  <dgm:title val="Solid Fill"/>
  <dgm:title lang="ko-KR" val="단색 채우기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quickstyle/fill_1" minVer="http://schemas.openxmlformats.org/drawingml/2006/diagram">
  <dgm:title val="Solid Fill"/>
  <dgm:title lang="ko-KR" val="단색 채우기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4E9214C1-2863-45BA-A7C5-D5EA3C3D4C30}" type="datetime1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8F563C85-90F6-445D-9B5B-8ABB00FB3043}" type="datetime1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image1.pn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4677022841.png"></Relationship><Relationship Id="rId3" Type="http://schemas.openxmlformats.org/officeDocument/2006/relationships/image" Target="../media/fImage3438122298467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10" Type="http://schemas.openxmlformats.org/officeDocument/2006/relationships/diagramData" Target="../diagrams/data2.xml"  /><Relationship Id="rId11" Type="http://schemas.microsoft.com/office/2007/relationships/diagramDrawing" Target="../diagrams/drawing2.xml"  /><Relationship Id="rId12" Type="http://schemas.openxmlformats.org/officeDocument/2006/relationships/diagramColors" Target="../diagrams/colors3.xml"  /><Relationship Id="rId13" Type="http://schemas.openxmlformats.org/officeDocument/2006/relationships/diagramQuickStyle" Target="../diagrams/quickStyle3.xml"  /><Relationship Id="rId14" Type="http://schemas.openxmlformats.org/officeDocument/2006/relationships/diagramLayout" Target="../diagrams/layout3.xml"  /><Relationship Id="rId15" Type="http://schemas.openxmlformats.org/officeDocument/2006/relationships/diagramData" Target="../diagrams/data3.xml"  /><Relationship Id="rId16" Type="http://schemas.microsoft.com/office/2007/relationships/diagramDrawing" Target="../diagrams/drawing3.xml"  /><Relationship Id="rId17" Type="http://schemas.openxmlformats.org/officeDocument/2006/relationships/diagramColors" Target="../diagrams/colors4.xml"  /><Relationship Id="rId18" Type="http://schemas.openxmlformats.org/officeDocument/2006/relationships/diagramQuickStyle" Target="../diagrams/quickStyle4.xml"  /><Relationship Id="rId19" Type="http://schemas.openxmlformats.org/officeDocument/2006/relationships/diagramLayout" Target="../diagrams/layout4.xml"  /><Relationship Id="rId2" Type="http://schemas.openxmlformats.org/officeDocument/2006/relationships/diagramColors" Target="../diagrams/colors1.xml"  /><Relationship Id="rId20" Type="http://schemas.openxmlformats.org/officeDocument/2006/relationships/diagramData" Target="../diagrams/data4.xml"  /><Relationship Id="rId21" Type="http://schemas.microsoft.com/office/2007/relationships/diagramDrawing" Target="../diagrams/drawing4.xml"  /><Relationship Id="rId22" Type="http://schemas.openxmlformats.org/officeDocument/2006/relationships/diagramColors" Target="../diagrams/colors5.xml"  /><Relationship Id="rId23" Type="http://schemas.openxmlformats.org/officeDocument/2006/relationships/diagramQuickStyle" Target="../diagrams/quickStyle5.xml"  /><Relationship Id="rId24" Type="http://schemas.openxmlformats.org/officeDocument/2006/relationships/diagramLayout" Target="../diagrams/layout5.xml"  /><Relationship Id="rId25" Type="http://schemas.openxmlformats.org/officeDocument/2006/relationships/diagramData" Target="../diagrams/data5.xml"  /><Relationship Id="rId26" Type="http://schemas.microsoft.com/office/2007/relationships/diagramDrawing" Target="../diagrams/drawing5.xml"  /><Relationship Id="rId27" Type="http://schemas.openxmlformats.org/officeDocument/2006/relationships/diagramColors" Target="../diagrams/colors6.xml"  /><Relationship Id="rId28" Type="http://schemas.openxmlformats.org/officeDocument/2006/relationships/diagramQuickStyle" Target="../diagrams/quickStyle6.xml"  /><Relationship Id="rId29" Type="http://schemas.openxmlformats.org/officeDocument/2006/relationships/diagramLayout" Target="../diagrams/layout6.xml"  /><Relationship Id="rId3" Type="http://schemas.openxmlformats.org/officeDocument/2006/relationships/diagramQuickStyle" Target="../diagrams/quickStyle1.xml"  /><Relationship Id="rId30" Type="http://schemas.openxmlformats.org/officeDocument/2006/relationships/diagramData" Target="../diagrams/data6.xml"  /><Relationship Id="rId31" Type="http://schemas.microsoft.com/office/2007/relationships/diagramDrawing" Target="../diagrams/drawing6.xml"  /><Relationship Id="rId4" Type="http://schemas.openxmlformats.org/officeDocument/2006/relationships/diagramLayout" Target="../diagrams/layout1.xml"  /><Relationship Id="rId5" Type="http://schemas.openxmlformats.org/officeDocument/2006/relationships/diagramData" Target="../diagrams/data1.xml"  /><Relationship Id="rId6" Type="http://schemas.microsoft.com/office/2007/relationships/diagramDrawing" Target="../diagrams/drawing1.xml"  /><Relationship Id="rId7" Type="http://schemas.openxmlformats.org/officeDocument/2006/relationships/diagramColors" Target="../diagrams/colors2.xml"  /><Relationship Id="rId8" Type="http://schemas.openxmlformats.org/officeDocument/2006/relationships/diagramQuickStyle" Target="../diagrams/quickStyle2.xml"  /><Relationship Id="rId9" Type="http://schemas.openxmlformats.org/officeDocument/2006/relationships/diagramLayout" Target="../diagrams/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312420" y="177800"/>
            <a:ext cx="4284345" cy="37560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4"/>
          <p:cNvSpPr>
            <a:spLocks/>
          </p:cNvSpPr>
          <p:nvPr/>
        </p:nvSpPr>
        <p:spPr>
          <a:xfrm rot="10800000">
            <a:off x="4674235" y="574675"/>
            <a:ext cx="745490" cy="349885"/>
          </a:xfrm>
          <a:prstGeom prst="rightArrow">
            <a:avLst>
              <a:gd name="adj1" fmla="val 38444"/>
              <a:gd name="adj2" fmla="val 757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9"/>
          <p:cNvSpPr>
            <a:spLocks/>
          </p:cNvSpPr>
          <p:nvPr/>
        </p:nvSpPr>
        <p:spPr>
          <a:xfrm rot="0">
            <a:off x="9557385" y="925830"/>
            <a:ext cx="1232535" cy="504825"/>
          </a:xfrm>
          <a:prstGeom prst="flowChartTerminator"/>
          <a:solidFill>
            <a:schemeClr val="bg2">
              <a:lumMod val="75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북리스트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13"/>
          <p:cNvSpPr>
            <a:spLocks/>
          </p:cNvSpPr>
          <p:nvPr/>
        </p:nvSpPr>
        <p:spPr>
          <a:xfrm rot="0">
            <a:off x="5495925" y="864235"/>
            <a:ext cx="1232535" cy="722630"/>
          </a:xfrm>
          <a:prstGeom prst="flowChartMagneticDisk"/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도서정보파</a:t>
            </a:r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일</a:t>
            </a:r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 저장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15"/>
          <p:cNvSpPr>
            <a:spLocks/>
          </p:cNvSpPr>
          <p:nvPr/>
        </p:nvSpPr>
        <p:spPr>
          <a:xfrm rot="0">
            <a:off x="5499100" y="375920"/>
            <a:ext cx="1232535" cy="722630"/>
          </a:xfrm>
          <a:prstGeom prst="flowChartMagneticDisk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도서정보 파일 읽기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도형 20"/>
          <p:cNvSpPr>
            <a:spLocks/>
          </p:cNvSpPr>
          <p:nvPr/>
        </p:nvSpPr>
        <p:spPr>
          <a:xfrm rot="0">
            <a:off x="548640" y="514985"/>
            <a:ext cx="3806190" cy="342900"/>
          </a:xfrm>
          <a:prstGeom prst="flowChartProcess"/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000" b="1">
                <a:latin typeface="맑은 고딕" charset="0"/>
                <a:ea typeface="맑은 고딕" charset="0"/>
              </a:rPr>
              <a:t>순번	책제목	저자	평점</a:t>
            </a:r>
            <a:endParaRPr lang="ko-KR" altLang="en-US" sz="1000" b="1">
              <a:latin typeface="맑은 고딕" charset="0"/>
              <a:ea typeface="맑은 고딕" charset="0"/>
            </a:endParaRPr>
          </a:p>
        </p:txBody>
      </p:sp>
      <p:sp>
        <p:nvSpPr>
          <p:cNvPr id="13" name="도형 23"/>
          <p:cNvSpPr>
            <a:spLocks/>
          </p:cNvSpPr>
          <p:nvPr/>
        </p:nvSpPr>
        <p:spPr>
          <a:xfrm rot="10800000">
            <a:off x="8888095" y="991235"/>
            <a:ext cx="619760" cy="306070"/>
          </a:xfrm>
          <a:prstGeom prst="stripedRightArrow">
            <a:avLst>
              <a:gd name="adj1" fmla="val 538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29"/>
          <p:cNvSpPr>
            <a:spLocks/>
          </p:cNvSpPr>
          <p:nvPr/>
        </p:nvSpPr>
        <p:spPr>
          <a:xfrm rot="0">
            <a:off x="3387725" y="2197100"/>
            <a:ext cx="1027430" cy="349885"/>
          </a:xfrm>
          <a:prstGeom prst="flowChartAlternateProcess"/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도서검</a:t>
            </a:r>
            <a:r>
              <a:rPr 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색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31"/>
          <p:cNvSpPr>
            <a:spLocks/>
          </p:cNvSpPr>
          <p:nvPr/>
        </p:nvSpPr>
        <p:spPr>
          <a:xfrm rot="0">
            <a:off x="3391535" y="3028315"/>
            <a:ext cx="1017270" cy="340360"/>
          </a:xfrm>
          <a:prstGeom prst="flowChartAlternateProcess"/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도서</a:t>
            </a:r>
            <a:r>
              <a:rPr 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32"/>
          <p:cNvSpPr>
            <a:spLocks/>
          </p:cNvSpPr>
          <p:nvPr/>
        </p:nvSpPr>
        <p:spPr>
          <a:xfrm rot="0">
            <a:off x="3388360" y="2584450"/>
            <a:ext cx="1026795" cy="380365"/>
          </a:xfrm>
          <a:prstGeom prst="flowChartAlternateProcess"/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100">
                <a:ln w="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도서</a:t>
            </a:r>
            <a:r>
              <a:rPr lang="ko-KR" sz="1100">
                <a:ln w="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정보변경</a:t>
            </a:r>
            <a:r>
              <a:rPr lang="ko-KR" sz="1100">
                <a:ln w="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(수정)</a:t>
            </a:r>
            <a:endParaRPr lang="ko-KR" altLang="en-US" sz="1100"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35"/>
          <p:cNvSpPr>
            <a:spLocks/>
          </p:cNvSpPr>
          <p:nvPr/>
        </p:nvSpPr>
        <p:spPr>
          <a:xfrm rot="0">
            <a:off x="2402840" y="2194560"/>
            <a:ext cx="905510" cy="1356995"/>
          </a:xfrm>
          <a:prstGeom prst="rightArrowCallout"/>
          <a:solidFill>
            <a:srgbClr val="F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기능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39"/>
          <p:cNvSpPr>
            <a:spLocks/>
          </p:cNvSpPr>
          <p:nvPr/>
        </p:nvSpPr>
        <p:spPr>
          <a:xfrm rot="0">
            <a:off x="720725" y="2171065"/>
            <a:ext cx="591820" cy="1381760"/>
          </a:xfrm>
          <a:prstGeom prst="flowChartAlternateProcess"/>
          <a:solidFill>
            <a:srgbClr val="F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메</a:t>
            </a:r>
            <a:r>
              <a:rPr lang="ko-KR" sz="1800">
                <a:latin typeface="맑은 고딕" charset="0"/>
                <a:ea typeface="맑은 고딕" charset="0"/>
              </a:rPr>
              <a:t>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41"/>
          <p:cNvCxnSpPr/>
          <p:nvPr/>
        </p:nvCxnSpPr>
        <p:spPr>
          <a:xfrm rot="0">
            <a:off x="1321435" y="3149600"/>
            <a:ext cx="834390" cy="127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43"/>
          <p:cNvSpPr>
            <a:spLocks/>
          </p:cNvSpPr>
          <p:nvPr/>
        </p:nvSpPr>
        <p:spPr>
          <a:xfrm rot="0">
            <a:off x="1640205" y="2201545"/>
            <a:ext cx="648335" cy="424180"/>
          </a:xfrm>
          <a:prstGeom prst="wedgeRectCallout"/>
          <a:solidFill>
            <a:schemeClr val="accent3">
              <a:lumMod val="5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600">
                <a:solidFill>
                  <a:srgbClr val="FF0000"/>
                </a:solidFill>
                <a:latin typeface="맑은 고딕" charset="0"/>
                <a:ea typeface="맑은 고딕" charset="0"/>
              </a:rPr>
              <a:t>종</a:t>
            </a:r>
            <a:r>
              <a:rPr lang="ko-KR" sz="1600">
                <a:solidFill>
                  <a:srgbClr val="FF0000"/>
                </a:solidFill>
                <a:latin typeface="맑은 고딕" charset="0"/>
                <a:ea typeface="맑은 고딕" charset="0"/>
              </a:rPr>
              <a:t>료</a:t>
            </a:r>
            <a:endParaRPr lang="ko-KR" altLang="en-US" sz="16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45"/>
          <p:cNvSpPr>
            <a:spLocks/>
          </p:cNvSpPr>
          <p:nvPr/>
        </p:nvSpPr>
        <p:spPr>
          <a:xfrm rot="0" flipV="1">
            <a:off x="1315085" y="2678430"/>
            <a:ext cx="514350" cy="235585"/>
          </a:xfrm>
          <a:prstGeom prst="bentConnector2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1"/>
          <p:cNvCxnSpPr>
            <a:stCxn id="19" idx="3"/>
            <a:endCxn id="29" idx="2"/>
          </p:cNvCxnSpPr>
          <p:nvPr/>
        </p:nvCxnSpPr>
        <p:spPr>
          <a:xfrm rot="0">
            <a:off x="4414520" y="2774315"/>
            <a:ext cx="482600" cy="39814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2"/>
          <p:cNvCxnSpPr>
            <a:stCxn id="18" idx="3"/>
            <a:endCxn id="29" idx="2"/>
          </p:cNvCxnSpPr>
          <p:nvPr/>
        </p:nvCxnSpPr>
        <p:spPr>
          <a:xfrm rot="0" flipV="1">
            <a:off x="4408170" y="3171825"/>
            <a:ext cx="488950" cy="2730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도형 3"/>
          <p:cNvSpPr>
            <a:spLocks/>
          </p:cNvSpPr>
          <p:nvPr/>
        </p:nvSpPr>
        <p:spPr>
          <a:xfrm rot="0">
            <a:off x="4896485" y="1602740"/>
            <a:ext cx="1597025" cy="1769110"/>
          </a:xfrm>
          <a:prstGeom prst="bentUpArrow">
            <a:avLst>
              <a:gd name="adj1" fmla="val 25000"/>
              <a:gd name="adj2" fmla="val 25114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205210" y="311785"/>
            <a:ext cx="989965" cy="1885315"/>
          </a:xfrm>
          <a:prstGeom prst="rect"/>
          <a:noFill/>
        </p:spPr>
      </p:pic>
      <p:sp>
        <p:nvSpPr>
          <p:cNvPr id="33" name="도형 14"/>
          <p:cNvSpPr>
            <a:spLocks/>
          </p:cNvSpPr>
          <p:nvPr/>
        </p:nvSpPr>
        <p:spPr>
          <a:xfrm rot="10800000">
            <a:off x="10805795" y="992505"/>
            <a:ext cx="541655" cy="306070"/>
          </a:xfrm>
          <a:prstGeom prst="stripedRightArrow"/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16"/>
          <p:cNvSpPr>
            <a:spLocks/>
          </p:cNvSpPr>
          <p:nvPr/>
        </p:nvSpPr>
        <p:spPr>
          <a:xfrm rot="0">
            <a:off x="7603490" y="810895"/>
            <a:ext cx="1276985" cy="690245"/>
          </a:xfrm>
          <a:prstGeom prst="rect"/>
          <a:solidFill>
            <a:schemeClr val="bg2">
              <a:lumMod val="5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sz="1000" b="1">
                <a:solidFill>
                  <a:srgbClr val="FFFF00"/>
                </a:solidFill>
                <a:latin typeface="맑은 고딕" charset="0"/>
                <a:ea typeface="맑은 고딕" charset="0"/>
              </a:rPr>
              <a:t>도서정보추</a:t>
            </a:r>
            <a:r>
              <a:rPr lang="ko-KR" sz="1000" b="1">
                <a:solidFill>
                  <a:srgbClr val="FFFF00"/>
                </a:solidFill>
                <a:latin typeface="맑은 고딕" charset="0"/>
                <a:ea typeface="맑은 고딕" charset="0"/>
              </a:rPr>
              <a:t>가</a:t>
            </a:r>
            <a:endParaRPr lang="ko-KR" altLang="en-US" sz="1000" b="1">
              <a:solidFill>
                <a:srgbClr val="FFFF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000" b="1">
                <a:solidFill>
                  <a:srgbClr val="FFFF00"/>
                </a:solidFill>
                <a:latin typeface="맑은 고딕" charset="0"/>
                <a:ea typeface="맑은 고딕" charset="0"/>
              </a:rPr>
              <a:t>도서정보업데이</a:t>
            </a:r>
            <a:r>
              <a:rPr lang="ko-KR" sz="1000" b="1">
                <a:solidFill>
                  <a:srgbClr val="FFFF00"/>
                </a:solidFill>
                <a:latin typeface="맑은 고딕" charset="0"/>
                <a:ea typeface="맑은 고딕" charset="0"/>
              </a:rPr>
              <a:t>트</a:t>
            </a:r>
            <a:endParaRPr lang="ko-KR" altLang="en-US" sz="1000" b="1">
              <a:solidFill>
                <a:srgbClr val="FFFF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000" b="1">
                <a:solidFill>
                  <a:srgbClr val="FFFF00"/>
                </a:solidFill>
                <a:latin typeface="맑은 고딕" charset="0"/>
                <a:ea typeface="맑은 고딕" charset="0"/>
              </a:rPr>
              <a:t>도서정보삭</a:t>
            </a:r>
            <a:r>
              <a:rPr lang="ko-KR" sz="1000" b="1">
                <a:solidFill>
                  <a:srgbClr val="FFFF00"/>
                </a:solidFill>
                <a:latin typeface="맑은 고딕" charset="0"/>
                <a:ea typeface="맑은 고딕" charset="0"/>
              </a:rPr>
              <a:t>제</a:t>
            </a:r>
            <a:endParaRPr lang="ko-KR" altLang="en-US" sz="1800" b="1">
              <a:solidFill>
                <a:srgbClr val="FFFF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17"/>
          <p:cNvSpPr>
            <a:spLocks/>
          </p:cNvSpPr>
          <p:nvPr/>
        </p:nvSpPr>
        <p:spPr>
          <a:xfrm rot="10800000">
            <a:off x="6808470" y="1059815"/>
            <a:ext cx="745490" cy="370840"/>
          </a:xfrm>
          <a:prstGeom prst="rightArrow">
            <a:avLst>
              <a:gd name="adj1" fmla="val 38444"/>
              <a:gd name="adj2" fmla="val 7625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채팅 프로그램 요구사항 분석도</a:t>
            </a:r>
            <a:endParaRPr lang="ko-KR" altLang="en-US"/>
          </a:p>
        </p:txBody>
      </p:sp>
      <p:sp>
        <p:nvSpPr>
          <p:cNvPr id="3" name="직사각형 8"/>
          <p:cNvSpPr/>
          <p:nvPr/>
        </p:nvSpPr>
        <p:spPr>
          <a:xfrm>
            <a:off x="2113761" y="1919277"/>
            <a:ext cx="3758400" cy="4278964"/>
          </a:xfrm>
          <a:prstGeom prst="rect">
            <a:avLst/>
          </a:prstGeom>
          <a:solidFill>
            <a:srgbClr val="f2f2f2">
              <a:alpha val="100000"/>
            </a:srgbClr>
          </a:solidFill>
          <a:ln w="28575" cap="flat" cmpd="sng" algn="ctr">
            <a:noFill/>
            <a:prstDash val="solid"/>
            <a:miter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t">
            <a:noAutofit/>
          </a:bodyPr>
          <a:p>
            <a:pPr marL="180022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서버 실행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포트넘버 입력 제공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ip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 입력 제공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180022" lvl="0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서버 성능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접속자 수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256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명 제한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개인 쓰레드 부여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하나의 소켓 공유 금지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종료된 소켓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 뮤텍스 반환 및 중지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180022" lvl="0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채팅 프로그램 문자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문자 길이는 최대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100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자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서버가 모든 클라이언트에 메시지 전송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180022" lvl="0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채팅 프로그램 종료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해당 조건 수신시 프로그램 종료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직사각형 8"/>
          <p:cNvSpPr/>
          <p:nvPr/>
        </p:nvSpPr>
        <p:spPr>
          <a:xfrm>
            <a:off x="6312000" y="1916832"/>
            <a:ext cx="3758400" cy="4281409"/>
          </a:xfrm>
          <a:prstGeom prst="rect">
            <a:avLst/>
          </a:prstGeom>
          <a:solidFill>
            <a:srgbClr val="f2f2f2">
              <a:alpha val="100000"/>
            </a:srgbClr>
          </a:solidFill>
          <a:ln w="28575" cap="flat" cmpd="sng" algn="ctr">
            <a:noFill/>
            <a:prstDash val="solid"/>
            <a:miter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t">
            <a:noAutofit/>
          </a:bodyPr>
          <a:p>
            <a:pPr marL="179959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프로그램 실행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포트넘버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, ip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 입력 기능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사용자 정보 입력 기능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서버 연결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179959" lvl="0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메시지 성능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전송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수신 스레드 부여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메시지 전용 스레드 실행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179959" lvl="0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메시지 기능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name/msg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 형태로 서버에 메시지 전송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서버로부터 메시지 수신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메시지 출력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179959" lvl="0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채팅 프로그램 종료 조건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해당 조건 충족시 프로그램 종료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457200" lvl="1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None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</p:txBody>
      </p:sp>
      <p:sp>
        <p:nvSpPr>
          <p:cNvPr id="5" name="직사각형 9"/>
          <p:cNvSpPr/>
          <p:nvPr/>
        </p:nvSpPr>
        <p:spPr>
          <a:xfrm>
            <a:off x="2119285" y="1500174"/>
            <a:ext cx="3752876" cy="419103"/>
          </a:xfrm>
          <a:prstGeom prst="rect">
            <a:avLst/>
          </a:prstGeom>
          <a:gradFill flip="none" rotWithShape="1">
            <a:gsLst>
              <a:gs pos="0">
                <a:srgbClr val="dfe6f7">
                  <a:alpha val="100000"/>
                </a:srgbClr>
              </a:gs>
              <a:gs pos="7000">
                <a:srgbClr val="6182d6">
                  <a:alpha val="100000"/>
                </a:srgbClr>
              </a:gs>
              <a:gs pos="93000">
                <a:srgbClr val="6182d6">
                  <a:alpha val="100000"/>
                </a:srgbClr>
              </a:gs>
              <a:gs pos="100000">
                <a:srgbClr val="c0cdef">
                  <a:alpha val="100000"/>
                </a:srgbClr>
              </a:gs>
            </a:gsLst>
            <a:lin ang="5400000" scaled="1"/>
            <a:tileRect/>
          </a:gradFill>
          <a:ln w="12700" cap="flat" cmpd="sng" algn="ctr">
            <a:solidFill>
              <a:srgbClr val="6182d6">
                <a:alpha val="100000"/>
              </a:srgbClr>
            </a:solidFill>
            <a:prstDash val="solid"/>
            <a:miter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cs typeface="맑은 고딕"/>
              </a:rPr>
              <a:t>서버 요구사항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6" name="직사각형 10"/>
          <p:cNvSpPr/>
          <p:nvPr/>
        </p:nvSpPr>
        <p:spPr>
          <a:xfrm>
            <a:off x="6310314" y="1500174"/>
            <a:ext cx="3752876" cy="419103"/>
          </a:xfrm>
          <a:prstGeom prst="rect">
            <a:avLst/>
          </a:prstGeom>
          <a:gradFill flip="none" rotWithShape="1">
            <a:gsLst>
              <a:gs pos="0">
                <a:srgbClr val="858585">
                  <a:alpha val="100000"/>
                </a:srgbClr>
              </a:gs>
              <a:gs pos="7000">
                <a:srgbClr val="b2b2b2">
                  <a:alpha val="100000"/>
                </a:srgbClr>
              </a:gs>
              <a:gs pos="93000">
                <a:srgbClr val="b2b2b2">
                  <a:alpha val="100000"/>
                </a:srgbClr>
              </a:gs>
              <a:gs pos="100000">
                <a:srgbClr val="e0e0e0">
                  <a:alpha val="10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b2b2b2">
                <a:alpha val="100000"/>
              </a:srgbClr>
            </a:solidFill>
            <a:prstDash val="solid"/>
            <a:miter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클라이언트 요구사항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36296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교통사고 처리 안내 서비스</a:t>
            </a:r>
            <a:endParaRPr lang="ko-KR" altLang="en-US"/>
          </a:p>
        </p:txBody>
      </p:sp>
      <p:sp>
        <p:nvSpPr>
          <p:cNvPr id="3" name="직사각형 8"/>
          <p:cNvSpPr/>
          <p:nvPr/>
        </p:nvSpPr>
        <p:spPr>
          <a:xfrm>
            <a:off x="2113761" y="1919277"/>
            <a:ext cx="3758400" cy="4671169"/>
          </a:xfrm>
          <a:prstGeom prst="rect">
            <a:avLst/>
          </a:prstGeom>
          <a:solidFill>
            <a:srgbClr val="f2f2f2">
              <a:alpha val="100000"/>
            </a:srgbClr>
          </a:solidFill>
          <a:ln w="28575" cap="flat" cmpd="sng" algn="ctr">
            <a:noFill/>
            <a:prstDash val="solid"/>
            <a:miter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t">
            <a:noAutofit/>
          </a:bodyPr>
          <a:p>
            <a:pPr marL="180022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서버 실행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로그인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회원가입 정보 대조 및 저장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ip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 및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port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 기본값 부여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180022" lvl="0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서버 성능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사용자 정보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 사고정보 구조체 할당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개인 쓰레드 부여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하나의 소켓 공유 금지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180022" lvl="0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사용자 기능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사용자가 원하는 요구 기능 제공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사용자가 입력한 정보 저장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180022" lvl="0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프로그램 종료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해당 조건 수신시 프로그램 종료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소켓 반환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 뮤텍스 반환 및 중지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직사각형 8"/>
          <p:cNvSpPr/>
          <p:nvPr/>
        </p:nvSpPr>
        <p:spPr>
          <a:xfrm>
            <a:off x="6310314" y="1919276"/>
            <a:ext cx="3758400" cy="4671169"/>
          </a:xfrm>
          <a:prstGeom prst="rect">
            <a:avLst/>
          </a:prstGeom>
          <a:solidFill>
            <a:srgbClr val="f2f2f2">
              <a:alpha val="100000"/>
            </a:srgbClr>
          </a:solidFill>
          <a:ln w="28575" cap="flat" cmpd="sng" algn="ctr">
            <a:noFill/>
            <a:prstDash val="solid"/>
            <a:miter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t">
            <a:noAutofit/>
          </a:bodyPr>
          <a:p>
            <a:pPr marL="179959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프로그램 실행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회원가입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로그인 인터페이스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서버 연결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179959" lvl="0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사용자 기능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사용자 정보 수정 기능 인터페이스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전송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수신 스레드 부여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메시지 전용 스레드 실행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179959" lvl="0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안내 기능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ID/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명령어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입력값 형태로 서버에 메시지 전송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서버로부터 메시지 수신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메시지 출력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179959" lvl="0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채팅 프로그램 종료 조건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해당 조건 충족시 프로그램 종료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프로그램 종료 서버에 알림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457200" lvl="1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None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</p:txBody>
      </p:sp>
      <p:sp>
        <p:nvSpPr>
          <p:cNvPr id="5" name="직사각형 9"/>
          <p:cNvSpPr/>
          <p:nvPr/>
        </p:nvSpPr>
        <p:spPr>
          <a:xfrm>
            <a:off x="2119285" y="1500174"/>
            <a:ext cx="3752876" cy="419103"/>
          </a:xfrm>
          <a:prstGeom prst="rect">
            <a:avLst/>
          </a:prstGeom>
          <a:gradFill flip="none" rotWithShape="1">
            <a:gsLst>
              <a:gs pos="0">
                <a:srgbClr val="dfe6f7">
                  <a:alpha val="100000"/>
                </a:srgbClr>
              </a:gs>
              <a:gs pos="7000">
                <a:srgbClr val="6182d6">
                  <a:alpha val="100000"/>
                </a:srgbClr>
              </a:gs>
              <a:gs pos="93000">
                <a:srgbClr val="6182d6">
                  <a:alpha val="100000"/>
                </a:srgbClr>
              </a:gs>
              <a:gs pos="100000">
                <a:srgbClr val="c0cdef">
                  <a:alpha val="100000"/>
                </a:srgbClr>
              </a:gs>
            </a:gsLst>
            <a:lin ang="5400000" scaled="1"/>
            <a:tileRect/>
          </a:gradFill>
          <a:ln w="12700" cap="flat" cmpd="sng" algn="ctr">
            <a:solidFill>
              <a:srgbClr val="6182d6">
                <a:alpha val="100000"/>
              </a:srgbClr>
            </a:solidFill>
            <a:prstDash val="solid"/>
            <a:miter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cs typeface="맑은 고딕"/>
              </a:rPr>
              <a:t>서버 요구사항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6" name="직사각형 10"/>
          <p:cNvSpPr/>
          <p:nvPr/>
        </p:nvSpPr>
        <p:spPr>
          <a:xfrm>
            <a:off x="6310314" y="1500174"/>
            <a:ext cx="3752876" cy="419103"/>
          </a:xfrm>
          <a:prstGeom prst="rect">
            <a:avLst/>
          </a:prstGeom>
          <a:gradFill flip="none" rotWithShape="1">
            <a:gsLst>
              <a:gs pos="0">
                <a:srgbClr val="858585">
                  <a:alpha val="100000"/>
                </a:srgbClr>
              </a:gs>
              <a:gs pos="7000">
                <a:srgbClr val="b2b2b2">
                  <a:alpha val="100000"/>
                </a:srgbClr>
              </a:gs>
              <a:gs pos="93000">
                <a:srgbClr val="b2b2b2">
                  <a:alpha val="100000"/>
                </a:srgbClr>
              </a:gs>
              <a:gs pos="100000">
                <a:srgbClr val="e0e0e0">
                  <a:alpha val="10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b2b2b2">
                <a:alpha val="100000"/>
              </a:srgbClr>
            </a:solidFill>
            <a:prstDash val="solid"/>
            <a:miter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클라이언트 요구사항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83422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5" descr="C:/Users/tjddu/AppData/Roaming/PolarisOffice/ETemp/13440_18894120/fImage46770228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070590" y="2696845"/>
            <a:ext cx="663575" cy="1767205"/>
          </a:xfrm>
          <a:prstGeom prst="rect"/>
          <a:noFill/>
        </p:spPr>
      </p:pic>
      <p:pic>
        <p:nvPicPr>
          <p:cNvPr id="3" name="그림 16" descr="C:/Users/tjddu/AppData/Roaming/PolarisOffice/ETemp/13440_18894120/fImage343812229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820" y="2795905"/>
            <a:ext cx="1136650" cy="1210310"/>
          </a:xfrm>
          <a:prstGeom prst="rect"/>
          <a:noFill/>
        </p:spPr>
      </p:pic>
      <p:sp>
        <p:nvSpPr>
          <p:cNvPr id="4" name="텍스트 상자 17"/>
          <p:cNvSpPr txBox="1">
            <a:spLocks/>
          </p:cNvSpPr>
          <p:nvPr/>
        </p:nvSpPr>
        <p:spPr>
          <a:xfrm rot="0">
            <a:off x="367665" y="2376170"/>
            <a:ext cx="127317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서</a:t>
            </a:r>
            <a:r>
              <a:rPr lang="ko-KR" sz="1800">
                <a:latin typeface="맑은 고딕" charset="0"/>
                <a:ea typeface="맑은 고딕" charset="0"/>
              </a:rPr>
              <a:t>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8"/>
          <p:cNvSpPr txBox="1">
            <a:spLocks/>
          </p:cNvSpPr>
          <p:nvPr/>
        </p:nvSpPr>
        <p:spPr>
          <a:xfrm rot="0">
            <a:off x="10683240" y="2372360"/>
            <a:ext cx="1443990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클라이언트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23"/>
          <p:cNvSpPr txBox="1">
            <a:spLocks/>
          </p:cNvSpPr>
          <p:nvPr/>
        </p:nvSpPr>
        <p:spPr>
          <a:xfrm rot="0">
            <a:off x="285750" y="473075"/>
            <a:ext cx="404050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교통사고 </a:t>
            </a:r>
            <a:r>
              <a:rPr sz="1800">
                <a:latin typeface="맑은 고딕" charset="0"/>
                <a:ea typeface="맑은 고딕" charset="0"/>
              </a:rPr>
              <a:t>프로그</a:t>
            </a:r>
            <a:r>
              <a:rPr lang="ko-KR" sz="1800">
                <a:latin typeface="맑은 고딕" charset="0"/>
                <a:ea typeface="맑은 고딕" charset="0"/>
              </a:rPr>
              <a:t>램 </a:t>
            </a:r>
            <a:r>
              <a:rPr lang="ko-KR" sz="1800">
                <a:latin typeface="맑은 고딕" charset="0"/>
                <a:ea typeface="맑은 고딕" charset="0"/>
              </a:rPr>
              <a:t>전</a:t>
            </a:r>
            <a:r>
              <a:rPr lang="ko-KR" sz="1800">
                <a:latin typeface="맑은 고딕" charset="0"/>
                <a:ea typeface="맑은 고딕" charset="0"/>
              </a:rPr>
              <a:t>체 </a:t>
            </a:r>
            <a:r>
              <a:rPr lang="ko-KR" sz="1800">
                <a:latin typeface="맑은 고딕" charset="0"/>
                <a:ea typeface="맑은 고딕" charset="0"/>
              </a:rPr>
              <a:t>구</a:t>
            </a:r>
            <a:r>
              <a:rPr lang="ko-KR" sz="1800">
                <a:latin typeface="맑은 고딕" charset="0"/>
                <a:ea typeface="맑은 고딕" charset="0"/>
              </a:rPr>
              <a:t>성 흐름도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167"/>
          <p:cNvSpPr>
            <a:spLocks noGrp="1"/>
          </p:cNvSpPr>
          <p:nvPr/>
        </p:nvSpPr>
        <p:spPr>
          <a:xfrm rot="0">
            <a:off x="2237105" y="1434465"/>
            <a:ext cx="3316605" cy="464185"/>
          </a:xfrm>
          <a:prstGeom prst="rect"/>
          <a:solidFill>
            <a:srgbClr val="C7DFFD"/>
          </a:solidFill>
          <a:ln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로그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인/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회원가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입 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정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보</a:t>
            </a:r>
            <a:endParaRPr lang="ko-KR" altLang="en-US" sz="1600" b="1">
              <a:solidFill>
                <a:schemeClr val="tx1"/>
              </a:solidFill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12" name="도형 168"/>
          <p:cNvSpPr>
            <a:spLocks noGrp="1"/>
          </p:cNvSpPr>
          <p:nvPr/>
        </p:nvSpPr>
        <p:spPr>
          <a:xfrm rot="0">
            <a:off x="2237105" y="2383155"/>
            <a:ext cx="3316605" cy="464185"/>
          </a:xfrm>
          <a:prstGeom prst="rect"/>
          <a:solidFill>
            <a:srgbClr val="8EBFFC"/>
          </a:solidFill>
          <a:ln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클라이언트로 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부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터 명령어 응답</a:t>
            </a:r>
            <a:endParaRPr lang="ko-KR" altLang="en-US" sz="1600" b="1">
              <a:solidFill>
                <a:schemeClr val="tx1"/>
              </a:solidFill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13" name="도형 169"/>
          <p:cNvSpPr>
            <a:spLocks noGrp="1"/>
          </p:cNvSpPr>
          <p:nvPr/>
        </p:nvSpPr>
        <p:spPr>
          <a:xfrm rot="0">
            <a:off x="2237105" y="3329940"/>
            <a:ext cx="3316605" cy="464185"/>
          </a:xfrm>
          <a:prstGeom prst="rect"/>
          <a:solidFill>
            <a:srgbClr val="569FFA"/>
          </a:solidFill>
          <a:ln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해당 명령어 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기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능 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수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행</a:t>
            </a:r>
            <a:endParaRPr lang="ko-KR" altLang="en-US" sz="1600" b="1">
              <a:solidFill>
                <a:schemeClr val="tx1"/>
              </a:solidFill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14" name="도형 170"/>
          <p:cNvSpPr>
            <a:spLocks noGrp="1"/>
          </p:cNvSpPr>
          <p:nvPr/>
        </p:nvSpPr>
        <p:spPr>
          <a:xfrm rot="0">
            <a:off x="2237105" y="4288155"/>
            <a:ext cx="3316605" cy="464185"/>
          </a:xfrm>
          <a:prstGeom prst="rect"/>
          <a:solidFill>
            <a:srgbClr val="1D7FF9"/>
          </a:solidFill>
          <a:ln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클라이언트에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게 전송</a:t>
            </a:r>
            <a:endParaRPr lang="ko-KR" altLang="en-US" sz="1600" b="1">
              <a:solidFill>
                <a:schemeClr val="tx1"/>
              </a:solidFill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15" name="도형 171"/>
          <p:cNvSpPr>
            <a:spLocks/>
          </p:cNvSpPr>
          <p:nvPr/>
        </p:nvSpPr>
        <p:spPr>
          <a:xfrm rot="10800000">
            <a:off x="3769995" y="2046605"/>
            <a:ext cx="251460" cy="186690"/>
          </a:xfrm>
          <a:prstGeom prst="triangle"/>
          <a:solidFill>
            <a:srgbClr val="C7DFFD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16" name="도형 172"/>
          <p:cNvSpPr>
            <a:spLocks/>
          </p:cNvSpPr>
          <p:nvPr/>
        </p:nvSpPr>
        <p:spPr>
          <a:xfrm rot="10800000">
            <a:off x="3769360" y="2995295"/>
            <a:ext cx="251460" cy="186690"/>
          </a:xfrm>
          <a:prstGeom prst="triangle"/>
          <a:solidFill>
            <a:srgbClr val="8EBFFC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17" name="도형 173"/>
          <p:cNvSpPr>
            <a:spLocks/>
          </p:cNvSpPr>
          <p:nvPr/>
        </p:nvSpPr>
        <p:spPr>
          <a:xfrm rot="10800000">
            <a:off x="3769360" y="3943985"/>
            <a:ext cx="251460" cy="186690"/>
          </a:xfrm>
          <a:prstGeom prst="triangle"/>
          <a:solidFill>
            <a:srgbClr val="569FFA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18" name="도형 174"/>
          <p:cNvSpPr>
            <a:spLocks noGrp="1"/>
          </p:cNvSpPr>
          <p:nvPr/>
        </p:nvSpPr>
        <p:spPr>
          <a:xfrm rot="0">
            <a:off x="6532880" y="1434465"/>
            <a:ext cx="3316605" cy="464185"/>
          </a:xfrm>
          <a:prstGeom prst="rect"/>
          <a:solidFill>
            <a:srgbClr val="C7DFFD"/>
          </a:solidFill>
          <a:ln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로그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인/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회원가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입 인터페이스</a:t>
            </a:r>
            <a:endParaRPr lang="ko-KR" altLang="en-US" sz="1600" b="1">
              <a:solidFill>
                <a:schemeClr val="tx1"/>
              </a:solidFill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19" name="도형 175"/>
          <p:cNvSpPr>
            <a:spLocks noGrp="1"/>
          </p:cNvSpPr>
          <p:nvPr/>
        </p:nvSpPr>
        <p:spPr>
          <a:xfrm rot="0">
            <a:off x="6532880" y="2383155"/>
            <a:ext cx="3316605" cy="464185"/>
          </a:xfrm>
          <a:prstGeom prst="rect"/>
          <a:solidFill>
            <a:srgbClr val="8EBFFC"/>
          </a:solidFill>
          <a:ln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교통사고 관련 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기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능 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인터페이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스</a:t>
            </a:r>
            <a:endParaRPr lang="ko-KR" altLang="en-US" sz="1600" b="1">
              <a:solidFill>
                <a:schemeClr val="tx1"/>
              </a:solidFill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20" name="도형 176"/>
          <p:cNvSpPr>
            <a:spLocks noGrp="1"/>
          </p:cNvSpPr>
          <p:nvPr/>
        </p:nvSpPr>
        <p:spPr>
          <a:xfrm rot="0">
            <a:off x="6532880" y="3329940"/>
            <a:ext cx="3316605" cy="464185"/>
          </a:xfrm>
          <a:prstGeom prst="rect"/>
          <a:solidFill>
            <a:srgbClr val="569FFA"/>
          </a:solidFill>
          <a:ln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명령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어 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+ 입력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값 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전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송</a:t>
            </a:r>
            <a:endParaRPr lang="ko-KR" altLang="en-US" sz="1600" b="1">
              <a:solidFill>
                <a:schemeClr val="tx1"/>
              </a:solidFill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21" name="도형 177"/>
          <p:cNvSpPr>
            <a:spLocks noGrp="1"/>
          </p:cNvSpPr>
          <p:nvPr/>
        </p:nvSpPr>
        <p:spPr>
          <a:xfrm rot="0">
            <a:off x="6581775" y="4287520"/>
            <a:ext cx="3316605" cy="464185"/>
          </a:xfrm>
          <a:prstGeom prst="rect"/>
          <a:solidFill>
            <a:srgbClr val="1D7FF9"/>
          </a:solidFill>
          <a:ln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서버로부터 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해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당 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내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용 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수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신</a:t>
            </a:r>
            <a:endParaRPr lang="ko-KR" altLang="en-US" sz="1600" b="1">
              <a:solidFill>
                <a:schemeClr val="tx1"/>
              </a:solidFill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22" name="도형 178"/>
          <p:cNvSpPr>
            <a:spLocks/>
          </p:cNvSpPr>
          <p:nvPr/>
        </p:nvSpPr>
        <p:spPr>
          <a:xfrm rot="10800000">
            <a:off x="8065770" y="2046605"/>
            <a:ext cx="251460" cy="186690"/>
          </a:xfrm>
          <a:prstGeom prst="triangle"/>
          <a:solidFill>
            <a:srgbClr val="C7DFFD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23" name="도형 179"/>
          <p:cNvSpPr>
            <a:spLocks/>
          </p:cNvSpPr>
          <p:nvPr/>
        </p:nvSpPr>
        <p:spPr>
          <a:xfrm rot="10800000">
            <a:off x="8065135" y="2995295"/>
            <a:ext cx="251460" cy="186690"/>
          </a:xfrm>
          <a:prstGeom prst="triangle"/>
          <a:solidFill>
            <a:srgbClr val="8EBFFC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24" name="도형 180"/>
          <p:cNvSpPr>
            <a:spLocks/>
          </p:cNvSpPr>
          <p:nvPr/>
        </p:nvSpPr>
        <p:spPr>
          <a:xfrm rot="10800000">
            <a:off x="8065135" y="3943985"/>
            <a:ext cx="251460" cy="186690"/>
          </a:xfrm>
          <a:prstGeom prst="triangle"/>
          <a:solidFill>
            <a:srgbClr val="569FFA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sym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83"/>
          <p:cNvGraphicFramePr>
            <a:graphicFrameLocks noGrp="1"/>
          </p:cNvGraphicFramePr>
          <p:nvPr/>
        </p:nvGraphicFramePr>
        <p:xfrm>
          <a:off x="1282700" y="747395"/>
          <a:ext cx="9109075" cy="5930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/>
                <a:gridCol w="1518285"/>
                <a:gridCol w="4048760"/>
                <a:gridCol w="2530475"/>
              </a:tblGrid>
              <a:tr h="415290"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명령어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분류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기능 설명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명령어 예시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135"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lo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로그인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사용자 로그인 기능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lo/ID/PW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new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회원가입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사용자 신규 가입 정보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new/ID/PW/차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번호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/차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종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류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/보험사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2020"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UF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사용자 정보 수정 기능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로그인한 본인 정보 수정 기능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UF/입력번호/입력값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예)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 1번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은 P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W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AI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사고정보 입력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사용자가 입력한 사고정보 저장 요청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AI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/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ID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/언제/무엇을/어떻게/가해자or피해자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AC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사고대처 안내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일반적인 사고 대응 방법 출력 요청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AC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BI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사고유형별 안내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보험사 기준 사고 유형에 따른 안내 출력 요청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BI/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보험사/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1 = 대인배상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BI/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보험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사/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2 = 대물배상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2020"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BS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보험사 보상 안내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보험사 기준 보상 절차 및 항목 안내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BS/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보험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사/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1 = 보상안내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BS/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보험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사/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2 = 보상절차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BS/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보험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사/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3 = 보상항목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EX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프로그램 종료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프로그램 종료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Calibri" charset="0"/>
                          <a:ea typeface="맑은 고딕" charset="0"/>
                          <a:sym typeface="맑은 고딕" charset="0"/>
                        </a:rPr>
                        <a:t>EX = 프로그램 종료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Calibri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텍스트 상자 185"/>
          <p:cNvSpPr txBox="1">
            <a:spLocks/>
          </p:cNvSpPr>
          <p:nvPr/>
        </p:nvSpPr>
        <p:spPr>
          <a:xfrm rot="0">
            <a:off x="1312545" y="121920"/>
            <a:ext cx="273113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프로토</a:t>
            </a:r>
            <a:r>
              <a:rPr lang="ko-KR" sz="1800">
                <a:latin typeface="맑은 고딕" charset="0"/>
                <a:ea typeface="맑은 고딕" charset="0"/>
              </a:rPr>
              <a:t>콜 </a:t>
            </a:r>
            <a:r>
              <a:rPr lang="ko-KR" sz="1800">
                <a:latin typeface="맑은 고딕" charset="0"/>
                <a:ea typeface="맑은 고딕" charset="0"/>
              </a:rPr>
              <a:t>명령</a:t>
            </a:r>
            <a:r>
              <a:rPr lang="ko-KR" sz="1800">
                <a:latin typeface="맑은 고딕" charset="0"/>
                <a:ea typeface="맑은 고딕" charset="0"/>
              </a:rPr>
              <a:t>어 </a:t>
            </a:r>
            <a:r>
              <a:rPr lang="ko-KR" sz="1800">
                <a:latin typeface="맑은 고딕" charset="0"/>
                <a:ea typeface="맑은 고딕" charset="0"/>
              </a:rPr>
              <a:t>구</a:t>
            </a:r>
            <a:r>
              <a:rPr lang="ko-KR" sz="1800">
                <a:latin typeface="맑은 고딕" charset="0"/>
                <a:ea typeface="맑은 고딕" charset="0"/>
              </a:rPr>
              <a:t>성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4950" y="847725"/>
            <a:ext cx="91821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64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-19050" y="-2237422"/>
            <a:ext cx="12230099" cy="3686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4" name="도형 4"/>
          <p:cNvSpPr/>
          <p:nvPr/>
        </p:nvSpPr>
        <p:spPr>
          <a:xfrm rot="21541040">
            <a:off x="2002891" y="2348814"/>
            <a:ext cx="745490" cy="349885"/>
          </a:xfrm>
          <a:prstGeom prst="rightArrow">
            <a:avLst>
              <a:gd name="adj1" fmla="val 38444"/>
              <a:gd name="adj2" fmla="val 75734"/>
            </a:avLst>
          </a:prstGeom>
          <a:solidFill>
            <a:srgbClr val="ffd966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6" name="도형 13"/>
          <p:cNvSpPr/>
          <p:nvPr/>
        </p:nvSpPr>
        <p:spPr>
          <a:xfrm>
            <a:off x="2942546" y="2343751"/>
            <a:ext cx="1232535" cy="722630"/>
          </a:xfrm>
          <a:prstGeom prst="flowChartMagneticDisk">
            <a:avLst/>
          </a:prstGeom>
          <a:solidFill>
            <a:srgbClr val="70ad47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도서정보파</a:t>
            </a:r>
            <a:r>
              <a:rPr xmlns:mc="http://schemas.openxmlformats.org/markup-compatibility/2006" xmlns:hp="http://schemas.haansoft.com/office/presentation/8.0" kumimoji="0" 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일 저장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7" name="도형 15"/>
          <p:cNvSpPr/>
          <p:nvPr/>
        </p:nvSpPr>
        <p:spPr>
          <a:xfrm>
            <a:off x="2942546" y="1872614"/>
            <a:ext cx="1232535" cy="722630"/>
          </a:xfrm>
          <a:prstGeom prst="flowChartMagneticDisk">
            <a:avLst/>
          </a:prstGeom>
          <a:solidFill>
            <a:srgbClr val="a8d08f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도서정보 파일 읽기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1" name="그림 13" descr="C:/Users/tjddu/AppData/Roaming/PolarisOffice/ETemp/69320_12651064/fImage209675141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4835" y="1652587"/>
            <a:ext cx="989965" cy="1885315"/>
          </a:xfrm>
          <a:prstGeom prst="rect">
            <a:avLst/>
          </a:prstGeom>
          <a:noFill/>
        </p:spPr>
      </p:pic>
      <p:sp>
        <p:nvSpPr>
          <p:cNvPr id="27" name=""/>
          <p:cNvSpPr/>
          <p:nvPr/>
        </p:nvSpPr>
        <p:spPr>
          <a:xfrm>
            <a:off x="4673810" y="1691808"/>
            <a:ext cx="3828344" cy="3268382"/>
          </a:xfrm>
          <a:prstGeom prst="rect">
            <a:avLst/>
          </a:prstGeom>
          <a:solidFill>
            <a:srgbClr val="a6a7d8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8" name=""/>
          <p:cNvSpPr/>
          <p:nvPr/>
        </p:nvSpPr>
        <p:spPr>
          <a:xfrm>
            <a:off x="5261952" y="1872614"/>
            <a:ext cx="2652059" cy="504825"/>
          </a:xfrm>
          <a:prstGeom prst="rect">
            <a:avLst/>
          </a:prstGeom>
          <a:solidFill>
            <a:schemeClr val="accent5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en-US" sz="10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메뉴 출력 → switch-case   </a:t>
            </a:r>
            <a:r>
              <a:rPr lang="en-US" altLang="ko-KR" sz="10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(</a:t>
            </a:r>
            <a:r>
              <a:rPr lang="ko-KR" altLang="en-US" sz="10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기능</a:t>
            </a:r>
            <a:r>
              <a:rPr lang="en-US" altLang="ko-KR" sz="10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)</a:t>
            </a:r>
            <a:r>
              <a:rPr lang="en-US" altLang="en-US" sz="10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           </a:t>
            </a:r>
            <a:endParaRPr lang="en-US" altLang="en-US" sz="1000">
              <a:ln w="9525">
                <a:solidFill>
                  <a:schemeClr val="lt1"/>
                </a:solidFill>
              </a:ln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en-US" sz="10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[도서추가] [도서삭제] [도서수정][도서검색]</a:t>
            </a:r>
            <a:endParaRPr lang="ko-KR" altLang="en-US">
              <a:ln w="9525">
                <a:solidFill>
                  <a:schemeClr val="lt1"/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5261952" y="2815272"/>
            <a:ext cx="2652059" cy="504825"/>
          </a:xfrm>
          <a:prstGeom prst="rect">
            <a:avLst/>
          </a:prstGeom>
          <a:solidFill>
            <a:srgbClr val="008000">
              <a:alpha val="100000"/>
            </a:srgbClr>
          </a:solidFill>
          <a:ln w="12700" cap="flat" cmpd="sng" algn="ctr">
            <a:solidFill>
              <a:schemeClr val="lt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booklist.txt 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파일 저장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" name=""/>
          <p:cNvSpPr/>
          <p:nvPr/>
        </p:nvSpPr>
        <p:spPr>
          <a:xfrm rot="5405053">
            <a:off x="6459072" y="2470979"/>
            <a:ext cx="257819" cy="21265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1" name=""/>
          <p:cNvSpPr/>
          <p:nvPr/>
        </p:nvSpPr>
        <p:spPr>
          <a:xfrm rot="5405053">
            <a:off x="6459072" y="3451740"/>
            <a:ext cx="257819" cy="2126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182d6">
              <a:alpha val="100000"/>
            </a:srgbClr>
          </a:solidFill>
          <a:ln w="12700" cap="flat" cmpd="sng" algn="ctr">
            <a:solidFill>
              <a:srgbClr val="2e3e6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"/>
          <p:cNvSpPr/>
          <p:nvPr/>
        </p:nvSpPr>
        <p:spPr>
          <a:xfrm>
            <a:off x="6045237" y="3888594"/>
            <a:ext cx="1085488" cy="60688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4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effectLst/>
              </a:rPr>
              <a:t>프로그램</a:t>
            </a:r>
            <a:r>
              <a:rPr lang="ko-KR" altLang="en-US" sz="1400">
                <a:ln w="9525">
                  <a:solidFill>
                    <a:schemeClr val="dk1"/>
                  </a:solidFill>
                </a:ln>
                <a:effectLst/>
              </a:rPr>
              <a:t> </a:t>
            </a:r>
            <a:r>
              <a:rPr lang="ko-KR" altLang="en-US" sz="14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effectLst/>
              </a:rPr>
              <a:t>종료</a:t>
            </a:r>
            <a:endParaRPr lang="ko-KR" altLang="en-US" sz="1400">
              <a:ln w="9525">
                <a:solidFill>
                  <a:schemeClr val="dk1"/>
                </a:solidFill>
              </a:ln>
              <a:solidFill>
                <a:schemeClr val="dk1"/>
              </a:solidFill>
              <a:effectLst/>
            </a:endParaRPr>
          </a:p>
        </p:txBody>
      </p:sp>
      <p:sp>
        <p:nvSpPr>
          <p:cNvPr id="33" name="도형 3"/>
          <p:cNvSpPr/>
          <p:nvPr/>
        </p:nvSpPr>
        <p:spPr>
          <a:xfrm flipH="1">
            <a:off x="3073097" y="3133105"/>
            <a:ext cx="1375062" cy="1510978"/>
          </a:xfrm>
          <a:prstGeom prst="bentUpArrow">
            <a:avLst>
              <a:gd name="adj1" fmla="val 25000"/>
              <a:gd name="adj2" fmla="val 25114"/>
              <a:gd name="adj3" fmla="val 25000"/>
            </a:avLst>
          </a:prstGeom>
          <a:solidFill>
            <a:srgbClr val="ffe766">
              <a:alpha val="100000"/>
            </a:srgbClr>
          </a:solidFill>
          <a:ln w="12700" cap="flat" cmpd="sng" algn="ctr">
            <a:solidFill>
              <a:srgbClr val="475e9c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4" name="도형 4"/>
          <p:cNvSpPr/>
          <p:nvPr/>
        </p:nvSpPr>
        <p:spPr>
          <a:xfrm rot="21541040">
            <a:off x="4278942" y="2296266"/>
            <a:ext cx="338434" cy="278156"/>
          </a:xfrm>
          <a:prstGeom prst="rightArrow">
            <a:avLst>
              <a:gd name="adj1" fmla="val 38444"/>
              <a:gd name="adj2" fmla="val 75734"/>
            </a:avLst>
          </a:prstGeom>
          <a:solidFill>
            <a:srgbClr val="ffd966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83032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8"/>
          <p:cNvSpPr/>
          <p:nvPr/>
        </p:nvSpPr>
        <p:spPr>
          <a:xfrm>
            <a:off x="2121600" y="1496739"/>
            <a:ext cx="5706361" cy="522096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50800" dist="38100" dir="27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180022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</p:txBody>
      </p:sp>
      <p:sp>
        <p:nvSpPr>
          <p:cNvPr id="4" name="직사각형 9"/>
          <p:cNvSpPr/>
          <p:nvPr/>
        </p:nvSpPr>
        <p:spPr>
          <a:xfrm>
            <a:off x="2121600" y="674672"/>
            <a:ext cx="5708675" cy="822066"/>
          </a:xfrm>
          <a:prstGeom prst="rect">
            <a:avLst/>
          </a:prstGeom>
          <a:solidFill>
            <a:schemeClr val="lt1"/>
          </a:solidFill>
          <a:ln w="12700">
            <a:solidFill>
              <a:schemeClr val="accent1"/>
            </a:solidFill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2000">
                <a:solidFill>
                  <a:schemeClr val="dk1"/>
                </a:solidFill>
                <a:latin typeface="+mn-lt"/>
                <a:cs typeface="+mn-cs"/>
              </a:rPr>
              <a:t>도서정보 편리기능 제공 프로그램</a:t>
            </a:r>
            <a:endParaRPr lang="ko-KR" altLang="en-US" sz="2000">
              <a:solidFill>
                <a:schemeClr val="dk1"/>
              </a:solidFill>
              <a:latin typeface="+mn-lt"/>
              <a:cs typeface="+mn-cs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21600" y="1496739"/>
            <a:ext cx="5708675" cy="82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04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도형 32"/>
          <p:cNvSpPr/>
          <p:nvPr/>
        </p:nvSpPr>
        <p:spPr>
          <a:xfrm rot="169700">
            <a:off x="1144954" y="2153284"/>
            <a:ext cx="1028065" cy="58959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fopen</a:t>
            </a:r>
            <a:endParaRPr lang="en-US" altLang="ko-KR" sz="12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fgets</a:t>
            </a:r>
            <a:endParaRPr lang="en-US" altLang="ko-KR" sz="12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7" name="도형 34"/>
          <p:cNvSpPr/>
          <p:nvPr/>
        </p:nvSpPr>
        <p:spPr>
          <a:xfrm>
            <a:off x="83499" y="1378585"/>
            <a:ext cx="1047535" cy="2050415"/>
          </a:xfrm>
          <a:prstGeom prst="ellipse">
            <a:avLst/>
          </a:prstGeom>
          <a:solidFill>
            <a:schemeClr val="dk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lang="ko-KR" altLang="en-US" sz="1400">
                <a:latin typeface="맑은 고딕"/>
                <a:ea typeface="맑은 고딕"/>
              </a:rPr>
              <a:t>도서관 사서</a:t>
            </a:r>
            <a:endParaRPr lang="ko-KR" altLang="en-US" sz="1400">
              <a:latin typeface="맑은 고딕"/>
              <a:ea typeface="맑은 고딕"/>
            </a:endParaRPr>
          </a:p>
        </p:txBody>
      </p:sp>
      <p:sp>
        <p:nvSpPr>
          <p:cNvPr id="140" name="도형 37"/>
          <p:cNvSpPr/>
          <p:nvPr/>
        </p:nvSpPr>
        <p:spPr>
          <a:xfrm>
            <a:off x="4753982" y="349170"/>
            <a:ext cx="5205549" cy="419782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141" name="도형 43"/>
          <p:cNvSpPr/>
          <p:nvPr/>
        </p:nvSpPr>
        <p:spPr>
          <a:xfrm>
            <a:off x="2186939" y="1966257"/>
            <a:ext cx="1795250" cy="1575117"/>
          </a:xfrm>
          <a:prstGeom prst="flowChartMagneticDisk">
            <a:avLst/>
          </a:prstGeom>
          <a:solidFill>
            <a:srgbClr val="7a7cc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lang="ko-KR" sz="1800">
                <a:solidFill>
                  <a:schemeClr val="tx1"/>
                </a:solidFill>
                <a:latin typeface="맑은 고딕"/>
                <a:ea typeface="맑은 고딕"/>
              </a:rPr>
              <a:t>booklist</a:t>
            </a:r>
            <a:r>
              <a:rPr lang="en-US" altLang="ko-KR" sz="1800">
                <a:solidFill>
                  <a:schemeClr val="tx1"/>
                </a:solidFill>
                <a:latin typeface="맑은 고딕"/>
                <a:ea typeface="맑은 고딕"/>
              </a:rPr>
              <a:t>2</a:t>
            </a:r>
            <a:r>
              <a:rPr lang="ko-KR" sz="1800">
                <a:solidFill>
                  <a:schemeClr val="tx1"/>
                </a:solidFill>
                <a:latin typeface="맑은 고딕"/>
                <a:ea typeface="맑은 고딕"/>
              </a:rPr>
              <a:t>.txt</a:t>
            </a:r>
            <a:endParaRPr lang="ko-KR" sz="18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42" name="도형 44"/>
          <p:cNvSpPr/>
          <p:nvPr/>
        </p:nvSpPr>
        <p:spPr>
          <a:xfrm rot="18658848">
            <a:off x="3916531" y="1584841"/>
            <a:ext cx="983168" cy="39825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aff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143" name="도형 46"/>
          <p:cNvSpPr/>
          <p:nvPr/>
        </p:nvSpPr>
        <p:spPr>
          <a:xfrm rot="13320000">
            <a:off x="3833815" y="3056763"/>
            <a:ext cx="1064124" cy="35775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aff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144" name="텍스트 상자 47"/>
          <p:cNvSpPr txBox="1"/>
          <p:nvPr/>
        </p:nvSpPr>
        <p:spPr>
          <a:xfrm rot="2419314">
            <a:off x="3910202" y="3185981"/>
            <a:ext cx="1057785" cy="238739"/>
          </a:xfrm>
          <a:prstGeom prst="rect">
            <a:avLst/>
          </a:prstGeom>
          <a:noFill/>
          <a:ln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lang="ko-KR" sz="1000">
                <a:latin typeface="맑은 고딕"/>
                <a:ea typeface="맑은 고딕"/>
              </a:rPr>
              <a:t>도서정보 갱신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148" name="도형 60"/>
          <p:cNvSpPr/>
          <p:nvPr/>
        </p:nvSpPr>
        <p:spPr>
          <a:xfrm>
            <a:off x="4983627" y="541020"/>
            <a:ext cx="4621482" cy="492545"/>
          </a:xfrm>
          <a:prstGeom prst="wedgeRectCallout">
            <a:avLst>
              <a:gd name="adj1" fmla="val 36255"/>
              <a:gd name="adj2" fmla="val 9936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lang="ko-KR" altLang="en-US" sz="1400">
                <a:solidFill>
                  <a:schemeClr val="tx1"/>
                </a:solidFill>
                <a:latin typeface="맑은 고딕"/>
                <a:ea typeface="맑은 고딕"/>
              </a:rPr>
              <a:t>구조체 </a:t>
            </a:r>
            <a:r>
              <a:rPr lang="en-US" altLang="ko-KR" sz="1400">
                <a:solidFill>
                  <a:schemeClr val="tx1"/>
                </a:solidFill>
                <a:latin typeface="맑은 고딕"/>
                <a:ea typeface="맑은 고딕"/>
              </a:rPr>
              <a:t>BOOK</a:t>
            </a:r>
            <a:endParaRPr lang="en-US" altLang="ko-KR" sz="14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hangingPunct="1">
              <a:defRPr/>
            </a:pPr>
            <a:r>
              <a:rPr lang="ko-KR" altLang="en-US" sz="1400">
                <a:solidFill>
                  <a:schemeClr val="tx1"/>
                </a:solidFill>
                <a:latin typeface="맑은 고딕"/>
                <a:ea typeface="맑은 고딕"/>
              </a:rPr>
              <a:t> - 순번, 도서명, 저자명, 평점</a:t>
            </a:r>
            <a:endParaRPr lang="ko-KR" altLang="en-US" sz="14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53" name="도형 71"/>
          <p:cNvSpPr/>
          <p:nvPr/>
        </p:nvSpPr>
        <p:spPr>
          <a:xfrm>
            <a:off x="4753982" y="2285671"/>
            <a:ext cx="2074430" cy="43308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[ 사용자</a:t>
            </a: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</a:rPr>
              <a:t> 기능</a:t>
            </a: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: 검색 / 추가 / 수정 / 삭제 /</a:t>
            </a: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</a:rPr>
              <a:t> 종료</a:t>
            </a: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]</a:t>
            </a:r>
            <a:endParaRPr lang="en-US" altLang="ko-KR" sz="12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1" name="도형 89"/>
          <p:cNvSpPr/>
          <p:nvPr/>
        </p:nvSpPr>
        <p:spPr>
          <a:xfrm>
            <a:off x="4839056" y="3738597"/>
            <a:ext cx="2310765" cy="374015"/>
          </a:xfrm>
          <a:prstGeom prst="roundRect">
            <a:avLst>
              <a:gd name="adj" fmla="val 16667"/>
            </a:avLst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lang="ko-KR" sz="1800">
                <a:solidFill>
                  <a:srgbClr val="ff0000"/>
                </a:solidFill>
                <a:latin typeface="맑은 고딕"/>
                <a:ea typeface="맑은 고딕"/>
              </a:rPr>
              <a:t>종료 기능</a:t>
            </a:r>
            <a:endParaRPr lang="ko-KR" altLang="en-US" sz="180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sp>
        <p:nvSpPr>
          <p:cNvPr id="168" name="텍스트 상자 47"/>
          <p:cNvSpPr txBox="1"/>
          <p:nvPr/>
        </p:nvSpPr>
        <p:spPr>
          <a:xfrm rot="18742972">
            <a:off x="3914913" y="1627099"/>
            <a:ext cx="1048363" cy="239716"/>
          </a:xfrm>
          <a:prstGeom prst="rect">
            <a:avLst/>
          </a:prstGeom>
          <a:noFill/>
          <a:ln>
            <a:noFill/>
          </a:ln>
        </p:spPr>
        <p:txBody>
          <a:bodyPr vert="horz" wrap="square" lIns="89535" tIns="46355" rIns="89535" bIns="46355" anchor="t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프로그램 실행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70" name=""/>
          <p:cNvSpPr/>
          <p:nvPr/>
        </p:nvSpPr>
        <p:spPr>
          <a:xfrm>
            <a:off x="7356756" y="1277187"/>
            <a:ext cx="565770" cy="1695089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실행</a:t>
            </a:r>
            <a:endParaRPr lang="ko-KR" altLang="en-US"/>
          </a:p>
        </p:txBody>
      </p:sp>
      <p:sp>
        <p:nvSpPr>
          <p:cNvPr id="173" name=""/>
          <p:cNvSpPr/>
          <p:nvPr/>
        </p:nvSpPr>
        <p:spPr>
          <a:xfrm>
            <a:off x="4985945" y="1223953"/>
            <a:ext cx="1503947" cy="708955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기능 인터페이스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73312" y="88087"/>
            <a:ext cx="3226365" cy="6434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프로그램 실행 → 도서 정보 출력→ 사용자 기능 인터페이스 → 프로그램 종료 및 수정된 파일 갱신 흐름도</a:t>
            </a:r>
            <a:endParaRPr lang="ko-KR" altLang="en-US" sz="1200"/>
          </a:p>
        </p:txBody>
      </p:sp>
      <p:sp>
        <p:nvSpPr>
          <p:cNvPr id="176" name=""/>
          <p:cNvSpPr/>
          <p:nvPr/>
        </p:nvSpPr>
        <p:spPr>
          <a:xfrm>
            <a:off x="8230174" y="1277187"/>
            <a:ext cx="1503947" cy="1695089"/>
          </a:xfrm>
          <a:prstGeom prst="flowChartAlternateProcess">
            <a:avLst/>
          </a:prstGeom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ln w="9525">
                  <a:solidFill>
                    <a:schemeClr val="dk1"/>
                  </a:solidFill>
                </a:ln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화면 출력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ln w="9525">
                <a:solidFill>
                  <a:schemeClr val="dk1"/>
                </a:solidFill>
              </a:ln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8" name="도형 44"/>
          <p:cNvSpPr/>
          <p:nvPr/>
        </p:nvSpPr>
        <p:spPr>
          <a:xfrm rot="18658848">
            <a:off x="6623958" y="1793855"/>
            <a:ext cx="727919" cy="34480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475e9c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puts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cxnSp>
        <p:nvCxnSpPr>
          <p:cNvPr id="179" name=""/>
          <p:cNvCxnSpPr>
            <a:endCxn id="153" idx="0"/>
          </p:cNvCxnSpPr>
          <p:nvPr/>
        </p:nvCxnSpPr>
        <p:spPr>
          <a:xfrm rot="16200000" flipH="1">
            <a:off x="5604852" y="2099326"/>
            <a:ext cx="319412" cy="53278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도형 44"/>
          <p:cNvSpPr/>
          <p:nvPr/>
        </p:nvSpPr>
        <p:spPr>
          <a:xfrm rot="5400000">
            <a:off x="5373959" y="3063239"/>
            <a:ext cx="727919" cy="34480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475e9c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종료시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82" name="도형 43"/>
          <p:cNvSpPr/>
          <p:nvPr/>
        </p:nvSpPr>
        <p:spPr>
          <a:xfrm>
            <a:off x="2186191" y="927094"/>
            <a:ext cx="1795250" cy="1575117"/>
          </a:xfrm>
          <a:prstGeom prst="flowChartMagneticDisk">
            <a:avLst/>
          </a:prstGeom>
          <a:solidFill>
            <a:srgbClr val="7a7cc4">
              <a:alpha val="100000"/>
            </a:srgbClr>
          </a:solidFill>
          <a:ln w="12700" cap="flat" cmpd="sng" algn="ctr">
            <a:solidFill>
              <a:srgbClr val="b2b2b2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users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.txt</a:t>
            </a:r>
            <a:b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</a:b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40209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2899105" y="600357"/>
            <a:ext cx="672214" cy="175302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"/>
          <p:cNvSpPr/>
          <p:nvPr/>
        </p:nvSpPr>
        <p:spPr>
          <a:xfrm rot="5400000" flipV="1">
            <a:off x="4814853" y="-805173"/>
            <a:ext cx="258524" cy="224439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562"/>
            </a:avLst>
          </a:prstGeom>
          <a:solidFill>
            <a:srgbClr val="ecd174">
              <a:alpha val="100000"/>
            </a:srgbClr>
          </a:solidFill>
          <a:ln w="12700" cap="flat" cmpd="sng" algn="ctr">
            <a:solidFill>
              <a:srgbClr val="2e3e6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6206922" y="389089"/>
            <a:ext cx="348249" cy="422537"/>
          </a:xfrm>
          <a:prstGeom prst="rect">
            <a:avLst/>
          </a:prstGeom>
        </p:spPr>
        <p:txBody>
          <a:bodyPr vert="eaVert" wrap="square">
            <a:spAutoFit/>
          </a:bodyPr>
          <a:p>
            <a:pPr>
              <a:defRPr/>
            </a:pPr>
            <a:r>
              <a:rPr lang="ko-KR" altLang="en-US" sz="1000"/>
              <a:t>계속</a:t>
            </a:r>
            <a:endParaRPr lang="ko-KR" altLang="en-US" sz="1000"/>
          </a:p>
        </p:txBody>
      </p:sp>
      <p:sp>
        <p:nvSpPr>
          <p:cNvPr id="15" name=""/>
          <p:cNvSpPr/>
          <p:nvPr/>
        </p:nvSpPr>
        <p:spPr>
          <a:xfrm>
            <a:off x="6468970" y="600357"/>
            <a:ext cx="586274" cy="175302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4">
              <a:alpha val="100000"/>
            </a:schemeClr>
          </a:solidFill>
          <a:ln w="12700" cap="flat" cmpd="sng" algn="ctr">
            <a:solidFill>
              <a:srgbClr val="2e3e6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"/>
          <p:cNvSpPr/>
          <p:nvPr/>
        </p:nvSpPr>
        <p:spPr>
          <a:xfrm rot="10800000" flipV="1">
            <a:off x="5966738" y="159705"/>
            <a:ext cx="258523" cy="147019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562"/>
            </a:avLst>
          </a:prstGeom>
          <a:solidFill>
            <a:srgbClr val="ecd174">
              <a:alpha val="100000"/>
            </a:srgbClr>
          </a:solidFill>
          <a:ln w="12700" cap="flat" cmpd="sng" algn="ctr">
            <a:solidFill>
              <a:srgbClr val="2e3e6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523742" y="159705"/>
            <a:ext cx="2511155" cy="3146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/>
              <a:t>도서프로그램 실행 흐름도</a:t>
            </a:r>
            <a:endParaRPr lang="ko-KR" altLang="en-US" sz="1500"/>
          </a:p>
        </p:txBody>
      </p:sp>
      <p:graphicFrame>
        <p:nvGraphicFramePr>
          <p:cNvPr id="24" name=""/>
          <p:cNvGraphicFramePr/>
          <p:nvPr/>
        </p:nvGraphicFramePr>
        <p:xfrm>
          <a:off x="108366" y="474345"/>
          <a:ext cx="2790739" cy="2298680"/>
        </p:xfrm>
        <a:graphic>
          <a:graphicData uri="http://schemas.openxmlformats.org/drawingml/2006/diagram">
            <dgm:relIds r:dm="rId5" r:lo="rId4" r:qs="rId3" r:cs="rId2"/>
          </a:graphicData>
        </a:graphic>
      </p:graphicFrame>
      <p:graphicFrame>
        <p:nvGraphicFramePr>
          <p:cNvPr id="26" name=""/>
          <p:cNvGraphicFramePr/>
          <p:nvPr/>
        </p:nvGraphicFramePr>
        <p:xfrm>
          <a:off x="3678231" y="474345"/>
          <a:ext cx="2790739" cy="2298680"/>
        </p:xfrm>
        <a:graphic>
          <a:graphicData uri="http://schemas.openxmlformats.org/drawingml/2006/diagram">
            <dgm:relIds r:dm="rId10" r:lo="rId9" r:qs="rId8" r:cs="rId7"/>
          </a:graphicData>
        </a:graphic>
      </p:graphicFrame>
      <p:graphicFrame>
        <p:nvGraphicFramePr>
          <p:cNvPr id="27" name=""/>
          <p:cNvGraphicFramePr/>
          <p:nvPr/>
        </p:nvGraphicFramePr>
        <p:xfrm>
          <a:off x="7001587" y="480564"/>
          <a:ext cx="2790739" cy="2298680"/>
        </p:xfrm>
        <a:graphic>
          <a:graphicData uri="http://schemas.openxmlformats.org/drawingml/2006/diagram">
            <dgm:relIds r:dm="rId15" r:lo="rId14" r:qs="rId13" r:cs="rId12"/>
          </a:graphicData>
        </a:graphic>
      </p:graphicFrame>
      <p:graphicFrame>
        <p:nvGraphicFramePr>
          <p:cNvPr id="29" name=""/>
          <p:cNvGraphicFramePr/>
          <p:nvPr/>
        </p:nvGraphicFramePr>
        <p:xfrm>
          <a:off x="1154651" y="4011783"/>
          <a:ext cx="2790739" cy="2298680"/>
        </p:xfrm>
        <a:graphic>
          <a:graphicData uri="http://schemas.openxmlformats.org/drawingml/2006/diagram">
            <dgm:relIds r:dm="rId20" r:lo="rId19" r:qs="rId18" r:cs="rId17"/>
          </a:graphicData>
        </a:graphic>
      </p:graphicFrame>
      <p:graphicFrame>
        <p:nvGraphicFramePr>
          <p:cNvPr id="30" name=""/>
          <p:cNvGraphicFramePr/>
          <p:nvPr/>
        </p:nvGraphicFramePr>
        <p:xfrm>
          <a:off x="4571369" y="4011783"/>
          <a:ext cx="2790739" cy="2298680"/>
        </p:xfrm>
        <a:graphic>
          <a:graphicData uri="http://schemas.openxmlformats.org/drawingml/2006/diagram">
            <dgm:relIds r:dm="rId25" r:lo="rId24" r:qs="rId23" r:cs="rId22"/>
          </a:graphicData>
        </a:graphic>
      </p:graphicFrame>
      <p:graphicFrame>
        <p:nvGraphicFramePr>
          <p:cNvPr id="31" name=""/>
          <p:cNvGraphicFramePr/>
          <p:nvPr/>
        </p:nvGraphicFramePr>
        <p:xfrm>
          <a:off x="9881911" y="480564"/>
          <a:ext cx="2570932" cy="2298680"/>
        </p:xfrm>
        <a:graphic>
          <a:graphicData uri="http://schemas.openxmlformats.org/drawingml/2006/diagram">
            <dgm:relIds r:dm="rId30" r:lo="rId29" r:qs="rId28" r:cs="rId27"/>
          </a:graphicData>
        </a:graphic>
      </p:graphicFrame>
      <p:sp>
        <p:nvSpPr>
          <p:cNvPr id="32" name=""/>
          <p:cNvSpPr/>
          <p:nvPr/>
        </p:nvSpPr>
        <p:spPr>
          <a:xfrm>
            <a:off x="9588774" y="600357"/>
            <a:ext cx="293137" cy="175302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4">
              <a:alpha val="100000"/>
            </a:scheme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ln w="9525">
                <a:solidFill>
                  <a:schemeClr val="lt1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"/>
          <p:cNvSpPr/>
          <p:nvPr/>
        </p:nvSpPr>
        <p:spPr>
          <a:xfrm>
            <a:off x="9792326" y="1238249"/>
            <a:ext cx="560617" cy="1392115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n w="9525">
                <a:solidFill>
                  <a:schemeClr val="lt1"/>
                </a:solidFill>
              </a:ln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85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4"/>
          <p:cNvSpPr/>
          <p:nvPr/>
        </p:nvSpPr>
        <p:spPr>
          <a:xfrm rot="21541040">
            <a:off x="2002891" y="2348814"/>
            <a:ext cx="745490" cy="349885"/>
          </a:xfrm>
          <a:prstGeom prst="rightArrow">
            <a:avLst>
              <a:gd name="adj1" fmla="val 38444"/>
              <a:gd name="adj2" fmla="val 75734"/>
            </a:avLst>
          </a:prstGeom>
          <a:solidFill>
            <a:srgbClr val="ffd966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" name="도형 13"/>
          <p:cNvSpPr/>
          <p:nvPr/>
        </p:nvSpPr>
        <p:spPr>
          <a:xfrm>
            <a:off x="2942546" y="2334226"/>
            <a:ext cx="1232535" cy="722630"/>
          </a:xfrm>
          <a:prstGeom prst="flowChartMagneticDisk">
            <a:avLst/>
          </a:prstGeom>
          <a:solidFill>
            <a:srgbClr val="70ad47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booklist2.txt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도서 정보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" name="도형 15"/>
          <p:cNvSpPr/>
          <p:nvPr/>
        </p:nvSpPr>
        <p:spPr>
          <a:xfrm>
            <a:off x="2942546" y="1872614"/>
            <a:ext cx="1232535" cy="722630"/>
          </a:xfrm>
          <a:prstGeom prst="flowChartMagneticDisk">
            <a:avLst/>
          </a:prstGeom>
          <a:solidFill>
            <a:srgbClr val="a8d08f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users.txt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사용자 정보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5" name="그림 13" descr="C:/Users/tjddu/AppData/Roaming/PolarisOffice/ETemp/69320_12651064/fImage209675141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4835" y="1652587"/>
            <a:ext cx="989965" cy="1885315"/>
          </a:xfrm>
          <a:prstGeom prst="rect">
            <a:avLst/>
          </a:prstGeom>
          <a:noFill/>
        </p:spPr>
      </p:pic>
      <p:sp>
        <p:nvSpPr>
          <p:cNvPr id="6" name=""/>
          <p:cNvSpPr/>
          <p:nvPr/>
        </p:nvSpPr>
        <p:spPr>
          <a:xfrm>
            <a:off x="4673810" y="1691808"/>
            <a:ext cx="5138928" cy="3268382"/>
          </a:xfrm>
          <a:prstGeom prst="rect">
            <a:avLst/>
          </a:prstGeom>
          <a:solidFill>
            <a:srgbClr val="a6a7d8">
              <a:alpha val="100000"/>
            </a:srgbClr>
          </a:solidFill>
          <a:ln w="12700" cap="flat" cmpd="sng" algn="ctr">
            <a:solidFill>
              <a:srgbClr val="56565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7649031" y="1872614"/>
            <a:ext cx="2079126" cy="1027625"/>
          </a:xfrm>
          <a:prstGeom prst="rect">
            <a:avLst/>
          </a:prstGeom>
          <a:solidFill>
            <a:srgbClr val="289b6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도서 정보 파일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4719208" y="3829107"/>
            <a:ext cx="1240089" cy="504825"/>
          </a:xfrm>
          <a:prstGeom prst="rect">
            <a:avLst/>
          </a:prstGeom>
          <a:solidFill>
            <a:srgbClr val="008000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수정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삭제된 도서정보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booklist.txt 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파일 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"/>
          <p:cNvSpPr/>
          <p:nvPr/>
        </p:nvSpPr>
        <p:spPr>
          <a:xfrm>
            <a:off x="6096000" y="3727052"/>
            <a:ext cx="935253" cy="606880"/>
          </a:xfrm>
          <a:prstGeom prst="rect">
            <a:avLst/>
          </a:prstGeom>
          <a:solidFill>
            <a:srgbClr val="6182d6">
              <a:alpha val="100000"/>
            </a:srgbClr>
          </a:solidFill>
          <a:ln w="12700" cap="flat" cmpd="sng" algn="ctr">
            <a:solidFill>
              <a:srgbClr val="2e3e6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latin typeface="맑은 고딕"/>
                <a:ea typeface="맑은 고딕"/>
                <a:cs typeface="맑은 고딕"/>
              </a:rPr>
              <a:t>프로그램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latin typeface="맑은 고딕"/>
                <a:ea typeface="맑은 고딕"/>
                <a:cs typeface="맑은 고딕"/>
              </a:rPr>
              <a:t>종료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도형 3"/>
          <p:cNvSpPr/>
          <p:nvPr/>
        </p:nvSpPr>
        <p:spPr>
          <a:xfrm flipH="1">
            <a:off x="3073097" y="3133105"/>
            <a:ext cx="1375061" cy="1039286"/>
          </a:xfrm>
          <a:prstGeom prst="bentUpArrow">
            <a:avLst>
              <a:gd name="adj1" fmla="val 25000"/>
              <a:gd name="adj2" fmla="val 25114"/>
              <a:gd name="adj3" fmla="val 25000"/>
            </a:avLst>
          </a:prstGeom>
          <a:solidFill>
            <a:srgbClr val="ffe766">
              <a:alpha val="100000"/>
            </a:srgbClr>
          </a:solidFill>
          <a:ln w="12700" cap="flat" cmpd="sng" algn="ctr">
            <a:solidFill>
              <a:srgbClr val="475e9c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도형 4"/>
          <p:cNvSpPr/>
          <p:nvPr/>
        </p:nvSpPr>
        <p:spPr>
          <a:xfrm rot="21541040">
            <a:off x="4278942" y="2296266"/>
            <a:ext cx="338434" cy="278156"/>
          </a:xfrm>
          <a:prstGeom prst="rightArrow">
            <a:avLst>
              <a:gd name="adj1" fmla="val 38444"/>
              <a:gd name="adj2" fmla="val 75734"/>
            </a:avLst>
          </a:prstGeom>
          <a:solidFill>
            <a:srgbClr val="ffd966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4" name=""/>
          <p:cNvSpPr/>
          <p:nvPr/>
        </p:nvSpPr>
        <p:spPr>
          <a:xfrm>
            <a:off x="4719208" y="1872614"/>
            <a:ext cx="1085488" cy="606880"/>
          </a:xfrm>
          <a:prstGeom prst="rect">
            <a:avLst/>
          </a:prstGeom>
          <a:solidFill>
            <a:srgbClr val="6182d6">
              <a:alpha val="100000"/>
            </a:srgbClr>
          </a:solidFill>
          <a:ln w="12700" cap="flat" cmpd="sng" algn="ctr">
            <a:solidFill>
              <a:srgbClr val="2e3e6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latin typeface="맑은 고딕"/>
                <a:ea typeface="맑은 고딕"/>
                <a:cs typeface="맑은 고딕"/>
              </a:rPr>
              <a:t>프로그램 실행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도형 4"/>
          <p:cNvSpPr/>
          <p:nvPr/>
        </p:nvSpPr>
        <p:spPr>
          <a:xfrm rot="21541040">
            <a:off x="5926783" y="1985948"/>
            <a:ext cx="338434" cy="278156"/>
          </a:xfrm>
          <a:prstGeom prst="rightArrow">
            <a:avLst>
              <a:gd name="adj1" fmla="val 38444"/>
              <a:gd name="adj2" fmla="val 75734"/>
            </a:avLst>
          </a:prstGeom>
          <a:solidFill>
            <a:srgbClr val="ffd966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6" name=""/>
          <p:cNvSpPr/>
          <p:nvPr/>
        </p:nvSpPr>
        <p:spPr>
          <a:xfrm>
            <a:off x="6320051" y="1872614"/>
            <a:ext cx="748890" cy="606880"/>
          </a:xfrm>
          <a:prstGeom prst="rect">
            <a:avLst/>
          </a:prstGeom>
          <a:solidFill>
            <a:srgbClr val="6182d6">
              <a:alpha val="100000"/>
            </a:srgbClr>
          </a:solidFill>
          <a:ln w="12700" cap="flat" cmpd="sng" algn="ctr">
            <a:solidFill>
              <a:srgbClr val="2e3e6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latin typeface="맑은 고딕"/>
                <a:ea typeface="맑은 고딕"/>
                <a:cs typeface="맑은 고딕"/>
              </a:rPr>
              <a:t>로그인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도형 4"/>
          <p:cNvSpPr/>
          <p:nvPr/>
        </p:nvSpPr>
        <p:spPr>
          <a:xfrm rot="21541040">
            <a:off x="7133085" y="2012346"/>
            <a:ext cx="338434" cy="278156"/>
          </a:xfrm>
          <a:prstGeom prst="rightArrow">
            <a:avLst>
              <a:gd name="adj1" fmla="val 38444"/>
              <a:gd name="adj2" fmla="val 75734"/>
            </a:avLst>
          </a:prstGeom>
          <a:solidFill>
            <a:srgbClr val="ffd966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8" name=""/>
          <p:cNvSpPr/>
          <p:nvPr/>
        </p:nvSpPr>
        <p:spPr>
          <a:xfrm>
            <a:off x="7649030" y="3429000"/>
            <a:ext cx="2079126" cy="1027625"/>
          </a:xfrm>
          <a:prstGeom prst="rect">
            <a:avLst/>
          </a:prstGeom>
          <a:solidFill>
            <a:srgbClr val="289b6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도서 프로그램 기능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도형 3"/>
          <p:cNvSpPr/>
          <p:nvPr/>
        </p:nvSpPr>
        <p:spPr>
          <a:xfrm flipH="1">
            <a:off x="8409253" y="2896979"/>
            <a:ext cx="401077" cy="443891"/>
          </a:xfrm>
          <a:prstGeom prst="bentUpArrow">
            <a:avLst>
              <a:gd name="adj1" fmla="val 25000"/>
              <a:gd name="adj2" fmla="val 25114"/>
              <a:gd name="adj3" fmla="val 25000"/>
            </a:avLst>
          </a:prstGeom>
          <a:solidFill>
            <a:srgbClr val="ffe766">
              <a:alpha val="100000"/>
            </a:srgbClr>
          </a:solidFill>
          <a:ln w="12700" cap="flat" cmpd="sng" algn="ctr">
            <a:solidFill>
              <a:srgbClr val="475e9c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0" name="도형 3"/>
          <p:cNvSpPr/>
          <p:nvPr/>
        </p:nvSpPr>
        <p:spPr>
          <a:xfrm rot="10771926" flipH="1">
            <a:off x="8690399" y="2898610"/>
            <a:ext cx="401077" cy="443891"/>
          </a:xfrm>
          <a:prstGeom prst="bentUpArrow">
            <a:avLst>
              <a:gd name="adj1" fmla="val 25000"/>
              <a:gd name="adj2" fmla="val 25114"/>
              <a:gd name="adj3" fmla="val 25000"/>
            </a:avLst>
          </a:prstGeom>
          <a:solidFill>
            <a:srgbClr val="ffe766">
              <a:alpha val="100000"/>
            </a:srgbClr>
          </a:solidFill>
          <a:ln w="12700" cap="flat" cmpd="sng" algn="ctr">
            <a:solidFill>
              <a:srgbClr val="475e9c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1" name="도형 4"/>
          <p:cNvSpPr/>
          <p:nvPr/>
        </p:nvSpPr>
        <p:spPr>
          <a:xfrm rot="10742296">
            <a:off x="7071251" y="3891414"/>
            <a:ext cx="338434" cy="278156"/>
          </a:xfrm>
          <a:prstGeom prst="rightArrow">
            <a:avLst>
              <a:gd name="adj1" fmla="val 38444"/>
              <a:gd name="adj2" fmla="val 75734"/>
            </a:avLst>
          </a:prstGeom>
          <a:solidFill>
            <a:srgbClr val="ffd966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834834" y="3429000"/>
            <a:ext cx="1165111" cy="36003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사용자</a:t>
            </a:r>
            <a:endParaRPr lang="ko-KR" altLang="en-US"/>
          </a:p>
        </p:txBody>
      </p:sp>
      <p:sp>
        <p:nvSpPr>
          <p:cNvPr id="24" name=""/>
          <p:cNvSpPr txBox="1"/>
          <p:nvPr/>
        </p:nvSpPr>
        <p:spPr>
          <a:xfrm>
            <a:off x="267140" y="1199941"/>
            <a:ext cx="3115320" cy="35918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프로그램 구동 예시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44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0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 algn="l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" name="모서리가 둥근 직사각형 39"/>
          <p:cNvSpPr/>
          <p:nvPr/>
        </p:nvSpPr>
        <p:spPr>
          <a:xfrm>
            <a:off x="5738810" y="1785926"/>
            <a:ext cx="4154400" cy="5544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 algn="ctr">
            <a:solidFill>
              <a:schemeClr val="accent1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r>
              <a:rPr lang="ko-KR" altLang="en-US"/>
              <a:t> 로그인 기능 </a:t>
            </a:r>
            <a:r>
              <a:rPr lang="en-US" altLang="ko-KR"/>
              <a:t>-</a:t>
            </a:r>
            <a:r>
              <a:rPr lang="ko-KR" altLang="en-US"/>
              <a:t> 사용자 정보</a:t>
            </a:r>
            <a:endParaRPr lang="ko-KR" altLang="en-US"/>
          </a:p>
        </p:txBody>
      </p:sp>
      <p:grpSp>
        <p:nvGrpSpPr>
          <p:cNvPr id="3" name="그룹 41"/>
          <p:cNvGrpSpPr/>
          <p:nvPr/>
        </p:nvGrpSpPr>
        <p:grpSpPr>
          <a:xfrm rot="0">
            <a:off x="2238348" y="2500305"/>
            <a:ext cx="2850219" cy="2857520"/>
            <a:chOff x="837128" y="2357430"/>
            <a:chExt cx="2850219" cy="2857520"/>
          </a:xfrm>
        </p:grpSpPr>
        <p:sp>
          <p:nvSpPr>
            <p:cNvPr id="7" name="막힌 원호 42"/>
            <p:cNvSpPr/>
            <p:nvPr/>
          </p:nvSpPr>
          <p:spPr>
            <a:xfrm rot="5400000" flipH="1">
              <a:off x="879245" y="2406848"/>
              <a:ext cx="2857520" cy="2758685"/>
            </a:xfrm>
            <a:prstGeom prst="blockArc">
              <a:avLst>
                <a:gd name="adj1" fmla="val 10800000"/>
                <a:gd name="adj2" fmla="val 0"/>
                <a:gd name="adj3" fmla="val 16110"/>
              </a:avLst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61000">
                  <a:schemeClr val="accent3">
                    <a:lumMod val="60000"/>
                    <a:lumOff val="40000"/>
                  </a:schemeClr>
                </a:gs>
                <a:gs pos="62000">
                  <a:schemeClr val="accent3">
                    <a:lumMod val="40000"/>
                    <a:lumOff val="6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12700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막힌 원호 43"/>
            <p:cNvSpPr/>
            <p:nvPr/>
          </p:nvSpPr>
          <p:spPr>
            <a:xfrm rot="5400000" flipV="1">
              <a:off x="787711" y="2406848"/>
              <a:ext cx="2857520" cy="2758685"/>
            </a:xfrm>
            <a:prstGeom prst="blockArc">
              <a:avLst>
                <a:gd name="adj1" fmla="val 10800000"/>
                <a:gd name="adj2" fmla="val 0"/>
                <a:gd name="adj3" fmla="val 16110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61000">
                  <a:schemeClr val="accent1">
                    <a:lumMod val="60000"/>
                    <a:lumOff val="40000"/>
                  </a:schemeClr>
                </a:gs>
                <a:gs pos="62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 w="12700" cap="flat" cmpd="sng" algn="ctr">
              <a:solidFill>
                <a:schemeClr val="accent1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TextBox 44"/>
            <p:cNvSpPr txBox="1"/>
            <p:nvPr/>
          </p:nvSpPr>
          <p:spPr>
            <a:xfrm>
              <a:off x="1433412" y="3364230"/>
              <a:ext cx="1678305" cy="94869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anchor="ctr">
              <a:sp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xmlns:mc="http://schemas.openxmlformats.org/markup-compatibility/2006" xmlns:hp="http://schemas.haansoft.com/office/presentation/8.0" lang="ko-KR" altLang="en-US" sz="2800" b="0" i="0" u="none" kern="1200" spc="5" baseline="0" mc:Ignorable="hp" hp:hslEmbossed="0">
                  <a:solidFill>
                    <a:sysClr val="windowText" lastClr="000000">
                      <a:lumMod val="75000"/>
                      <a:lumOff val="25000"/>
                    </a:sysClr>
                  </a:solidFill>
                </a:rPr>
                <a:t>비기능적 요구사항</a:t>
              </a:r>
              <a:endParaRPr xmlns:mc="http://schemas.openxmlformats.org/markup-compatibility/2006" xmlns:hp="http://schemas.haansoft.com/office/presentation/8.0" lang="ko-KR" altLang="en-US" sz="2800" b="0" i="0" u="none" kern="1200" spc="5" baseline="0" mc:Ignorable="hp" hp:hslEmbossed="0">
                <a:solidFill>
                  <a:sysClr val="windowText" lastClr="000000">
                    <a:lumMod val="75000"/>
                    <a:lumOff val="25000"/>
                  </a:sysClr>
                </a:solidFill>
              </a:endParaRPr>
            </a:p>
          </p:txBody>
        </p:sp>
      </p:grpSp>
      <p:sp>
        <p:nvSpPr>
          <p:cNvPr id="14" name="모서리가 둥근 직사각형 39"/>
          <p:cNvSpPr/>
          <p:nvPr/>
        </p:nvSpPr>
        <p:spPr>
          <a:xfrm>
            <a:off x="5738810" y="2643182"/>
            <a:ext cx="4154400" cy="5544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 algn="ctr">
            <a:solidFill>
              <a:schemeClr val="accent1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r>
              <a:rPr lang="ko-KR" altLang="en-US"/>
              <a:t>도서 정보 파일 읽기</a:t>
            </a:r>
            <a:endParaRPr lang="ko-KR" altLang="en-US"/>
          </a:p>
        </p:txBody>
      </p:sp>
      <p:sp>
        <p:nvSpPr>
          <p:cNvPr id="15" name="모서리가 둥근 직사각형 39"/>
          <p:cNvSpPr/>
          <p:nvPr/>
        </p:nvSpPr>
        <p:spPr>
          <a:xfrm>
            <a:off x="5738810" y="3500438"/>
            <a:ext cx="4154400" cy="5544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 algn="ctr">
            <a:solidFill>
              <a:schemeClr val="accent1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r>
              <a:rPr lang="ko-KR" altLang="en-US"/>
              <a:t>도서 정보 저장공간</a:t>
            </a:r>
            <a:endParaRPr lang="ko-KR" altLang="en-US"/>
          </a:p>
        </p:txBody>
      </p:sp>
      <p:sp>
        <p:nvSpPr>
          <p:cNvPr id="16" name="모서리가 둥근 직사각형 39"/>
          <p:cNvSpPr/>
          <p:nvPr/>
        </p:nvSpPr>
        <p:spPr>
          <a:xfrm>
            <a:off x="5738810" y="4357694"/>
            <a:ext cx="4154400" cy="5544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 algn="ctr">
            <a:solidFill>
              <a:schemeClr val="accent1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모서리가 둥근 직사각형 39"/>
          <p:cNvSpPr/>
          <p:nvPr/>
        </p:nvSpPr>
        <p:spPr>
          <a:xfrm>
            <a:off x="5738810" y="5214950"/>
            <a:ext cx="4154400" cy="5544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 algn="ctr">
            <a:solidFill>
              <a:schemeClr val="accent1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모서리가 둥근 직사각형 39"/>
          <p:cNvSpPr/>
          <p:nvPr/>
        </p:nvSpPr>
        <p:spPr>
          <a:xfrm>
            <a:off x="5738810" y="6054869"/>
            <a:ext cx="4154400" cy="554400"/>
          </a:xfrm>
          <a:prstGeom prst="roundRect">
            <a:avLst>
              <a:gd name="adj" fmla="val 16667"/>
            </a:avLst>
          </a:prstGeom>
          <a:solidFill>
            <a:srgbClr val="b2b2b2">
              <a:alpha val="100000"/>
            </a:srgbClr>
          </a:solidFill>
          <a:ln w="12700" cap="flat" cmpd="sng" algn="ctr">
            <a:solidFill>
              <a:srgbClr val="6182d6">
                <a:alpha val="100000"/>
              </a:srgbClr>
            </a:solidFill>
            <a:prstDash val="soli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68513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0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6235" cy="1326515"/>
          </a:xfrm>
        </p:spPr>
        <p:txBody>
          <a:bodyPr>
            <a:noAutofit/>
          </a:bodyPr>
          <a:lstStyle/>
          <a:p>
            <a:pPr algn="l">
              <a:defRPr lang="ko-KR" altLang="en-US"/>
            </a:pPr>
            <a:r>
              <a:rPr lang="ko-KR" altLang="en-US"/>
              <a:t>도서프로그램 요구사항 분석도</a:t>
            </a:r>
            <a:endParaRPr lang="ko-KR" altLang="en-US"/>
          </a:p>
        </p:txBody>
      </p:sp>
      <p:sp>
        <p:nvSpPr>
          <p:cNvPr id="3" name="직사각형 8"/>
          <p:cNvSpPr/>
          <p:nvPr/>
        </p:nvSpPr>
        <p:spPr>
          <a:xfrm>
            <a:off x="2121535" y="1915160"/>
            <a:ext cx="3758565" cy="41040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50800" dist="38100" dir="27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180022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성능 요구사항</a:t>
            </a:r>
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  <a:p>
            <a:pPr marL="637222" lvl="1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콘솔환경 구동</a:t>
            </a:r>
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  <a:p>
            <a:pPr marL="180022" lvl="0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프로그램 요구사항</a:t>
            </a:r>
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  <a:p>
            <a:pPr marL="637222" lvl="1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로그인</a:t>
            </a:r>
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  <a:p>
            <a:pPr marL="637222" lvl="1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읽기</a:t>
            </a:r>
            <a:r>
              <a:rPr xmlns:mc="http://schemas.openxmlformats.org/markup-compatibility/2006" xmlns:hp="http://schemas.haansoft.com/office/presentation/8.0" lang="en-US" altLang="ko-KR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/</a:t>
            </a:r>
            <a:r>
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쓰기모드 설정</a:t>
            </a:r>
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  <a:p>
            <a:pPr marL="637222" lvl="1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사용자 정보 관리 파일</a:t>
            </a:r>
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  <a:p>
            <a:pPr marL="637222" lvl="1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도서 정보 파일 </a:t>
            </a:r>
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  <a:p>
            <a:pPr marL="180022" lvl="0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프로그램 업데이트</a:t>
            </a:r>
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  <a:p>
            <a:pPr marL="637222" lvl="1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도서정보 파일 최신화 업데이트</a:t>
            </a:r>
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  <a:p>
            <a:pPr marL="637222" lvl="1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최대 </a:t>
            </a:r>
            <a:r>
              <a:rPr xmlns:mc="http://schemas.openxmlformats.org/markup-compatibility/2006" xmlns:hp="http://schemas.haansoft.com/office/presentation/8.0" lang="en-US" altLang="ko-KR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700</a:t>
            </a:r>
            <a:r>
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권 저장 가능 공간</a:t>
            </a:r>
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  <a:p>
            <a:pPr marL="637222" lvl="1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  <a:p>
            <a:pPr marL="637222" lvl="1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  <a:p>
            <a:pPr marL="637222" lvl="1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</p:txBody>
      </p:sp>
      <p:sp>
        <p:nvSpPr>
          <p:cNvPr id="7" name="직사각형 8"/>
          <p:cNvSpPr/>
          <p:nvPr/>
        </p:nvSpPr>
        <p:spPr>
          <a:xfrm>
            <a:off x="6311900" y="1917065"/>
            <a:ext cx="3758565" cy="410464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179959" indent="-179959">
              <a:lnSpc>
                <a:spcPct val="150000"/>
              </a:lnSpc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lang="ko-KR" altLang="en-US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기능 요구사항</a:t>
            </a:r>
            <a:endParaRPr lang="ko-KR" altLang="en-US" sz="1500">
              <a:solidFill>
                <a:schemeClr val="accent3">
                  <a:lumMod val="50000"/>
                </a:schemeClr>
              </a:solidFill>
              <a:cs typeface="+mj-cs"/>
            </a:endParaRPr>
          </a:p>
          <a:p>
            <a:pPr marL="637159" lvl="1" indent="-179959">
              <a:lnSpc>
                <a:spcPct val="150000"/>
              </a:lnSpc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lang="ko-KR" altLang="en-US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로그인 기능 활성화</a:t>
            </a:r>
            <a:endParaRPr lang="ko-KR" altLang="en-US" sz="1500">
              <a:solidFill>
                <a:schemeClr val="accent3">
                  <a:lumMod val="50000"/>
                </a:schemeClr>
              </a:solidFill>
              <a:cs typeface="+mj-cs"/>
            </a:endParaRPr>
          </a:p>
          <a:p>
            <a:pPr marL="179959" lvl="0" indent="-179959">
              <a:lnSpc>
                <a:spcPct val="150000"/>
              </a:lnSpc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lang="ko-KR" altLang="en-US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도서정보 기능 요구사항</a:t>
            </a:r>
            <a:endParaRPr lang="ko-KR" altLang="en-US" sz="1500">
              <a:solidFill>
                <a:schemeClr val="accent3">
                  <a:lumMod val="50000"/>
                </a:schemeClr>
              </a:solidFill>
              <a:cs typeface="+mj-cs"/>
            </a:endParaRPr>
          </a:p>
          <a:p>
            <a:pPr marL="637159" lvl="1" indent="-179959">
              <a:lnSpc>
                <a:spcPct val="150000"/>
              </a:lnSpc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lang="ko-KR" altLang="en-US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검색</a:t>
            </a:r>
            <a:r>
              <a:rPr lang="en-US" altLang="ko-KR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,</a:t>
            </a:r>
            <a:r>
              <a:rPr lang="ko-KR" altLang="en-US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 추가</a:t>
            </a:r>
            <a:r>
              <a:rPr lang="en-US" altLang="ko-KR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,</a:t>
            </a:r>
            <a:r>
              <a:rPr lang="ko-KR" altLang="en-US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 수정</a:t>
            </a:r>
            <a:r>
              <a:rPr lang="en-US" altLang="ko-KR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,</a:t>
            </a:r>
            <a:r>
              <a:rPr lang="ko-KR" altLang="en-US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 삭제</a:t>
            </a:r>
            <a:r>
              <a:rPr lang="en-US" altLang="ko-KR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,</a:t>
            </a:r>
            <a:r>
              <a:rPr lang="ko-KR" altLang="en-US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 종료</a:t>
            </a:r>
            <a:endParaRPr lang="ko-KR" altLang="en-US" sz="1500">
              <a:solidFill>
                <a:schemeClr val="accent3">
                  <a:lumMod val="50000"/>
                </a:schemeClr>
              </a:solidFill>
              <a:cs typeface="+mj-cs"/>
            </a:endParaRPr>
          </a:p>
          <a:p>
            <a:pPr marL="179959" lvl="0" indent="-179959">
              <a:lnSpc>
                <a:spcPct val="150000"/>
              </a:lnSpc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lang="ko-KR" altLang="en-US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도서 정보 관리</a:t>
            </a:r>
            <a:endParaRPr lang="ko-KR" altLang="en-US" sz="1500">
              <a:solidFill>
                <a:schemeClr val="accent3">
                  <a:lumMod val="50000"/>
                </a:schemeClr>
              </a:solidFill>
              <a:cs typeface="+mj-cs"/>
            </a:endParaRPr>
          </a:p>
          <a:p>
            <a:pPr marL="637159" lvl="1" indent="-179959">
              <a:lnSpc>
                <a:spcPct val="150000"/>
              </a:lnSpc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lang="ko-KR" altLang="en-US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평점 랭킹 서비스</a:t>
            </a:r>
            <a:endParaRPr lang="ko-KR" altLang="en-US" sz="1500">
              <a:solidFill>
                <a:schemeClr val="accent3">
                  <a:lumMod val="50000"/>
                </a:schemeClr>
              </a:solidFill>
              <a:cs typeface="+mj-cs"/>
            </a:endParaRPr>
          </a:p>
          <a:p>
            <a:pPr marL="637159" lvl="1" indent="-179959">
              <a:lnSpc>
                <a:spcPct val="150000"/>
              </a:lnSpc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lang="ko-KR" altLang="en-US" sz="1500">
              <a:solidFill>
                <a:schemeClr val="accent3">
                  <a:lumMod val="50000"/>
                </a:schemeClr>
              </a:solidFill>
              <a:cs typeface="+mj-cs"/>
            </a:endParaRPr>
          </a:p>
          <a:p>
            <a:pPr marL="637159" lvl="1" indent="-179959">
              <a:lnSpc>
                <a:spcPct val="150000"/>
              </a:lnSpc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lang="ko-KR" altLang="en-US" sz="1500">
              <a:solidFill>
                <a:schemeClr val="accent3">
                  <a:lumMod val="50000"/>
                </a:schemeClr>
              </a:solidFill>
              <a:cs typeface="+mj-cs"/>
            </a:endParaRPr>
          </a:p>
        </p:txBody>
      </p:sp>
      <p:sp>
        <p:nvSpPr>
          <p:cNvPr id="4" name="직사각형 9"/>
          <p:cNvSpPr/>
          <p:nvPr/>
        </p:nvSpPr>
        <p:spPr>
          <a:xfrm>
            <a:off x="2118995" y="1499870"/>
            <a:ext cx="3752850" cy="4191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000">
                <a:schemeClr val="accent1"/>
              </a:gs>
              <a:gs pos="93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 w="12700">
            <a:solidFill>
              <a:schemeClr val="accent1"/>
            </a:solidFill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20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+mn-lt"/>
                <a:cs typeface="+mn-cs"/>
              </a:rPr>
              <a:t>비기능적 요구사항</a:t>
            </a:r>
            <a:endParaRPr lang="ko-KR" altLang="en-US" sz="20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5" name="직사각형 10"/>
          <p:cNvSpPr/>
          <p:nvPr/>
        </p:nvSpPr>
        <p:spPr>
          <a:xfrm>
            <a:off x="6310630" y="1499870"/>
            <a:ext cx="3752850" cy="4191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7000">
                <a:schemeClr val="accent3"/>
              </a:gs>
              <a:gs pos="93000">
                <a:schemeClr val="accent3"/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1"/>
            <a:tileRect/>
          </a:gradFill>
          <a:ln w="12700">
            <a:solidFill>
              <a:schemeClr val="accent3"/>
            </a:solidFill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20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기능적 요구사항</a:t>
            </a:r>
            <a:endParaRPr lang="ko-KR" altLang="en-US" sz="2000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432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13</Pages>
  <Paragraphs>188</Paragraphs>
  <Words>330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rlatjddus1387</dc:creator>
  <cp:lastModifiedBy>김 성연</cp:lastModifiedBy>
  <dc:title>PowerPoint 프레젠테이션</dc:title>
  <cp:version>10.105.277.55893</cp:version>
  <dcterms:modified xsi:type="dcterms:W3CDTF">2025-06-03T09:49:24Z</dcterms:modified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