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프로토콜 명령어 구성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371600"/>
                <a:gridCol w="2743200"/>
                <a:gridCol w="3200400"/>
              </a:tblGrid>
              <a:tr h="457200"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명령어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분류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기능 설명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명령어 예시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사용자 로그인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lo/ID/PW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사용자 신규 가입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new/ID/PW/차량종류/차번호/보험사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사용자 정보 수정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로그인한 본인 정보 수정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UF/입력번호/입력값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사고정보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사용자가 입력한 사고정보 저장 요청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AI/언제/무엇을/어떻게/가해자or피해자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사고대처 안내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일반적인 사고 대응 방법 출력 요청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AC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사고유형별 안내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보험사 기준 사고 유형에 따른 안내 출력 요청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BI/1 = 대인배상</a:t>
                      </a:r>
                    </a:p>
                    <a:p>
                      <a:r>
                        <a:t>BI/2 = 대물배상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보험사 보상 안내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보험사 기준 보상 절차 및 항목 안내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BS/1 = 보상안내용</a:t>
                      </a:r>
                    </a:p>
                    <a:p>
                      <a:r>
                        <a:t>BS/2 = 보상절차</a:t>
                      </a:r>
                    </a:p>
                    <a:p>
                      <a:r>
                        <a:t>BS/3 = 보상항목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프로그램 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프로그램 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EX = 프로그램 종료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