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E39A-806A-709A-C7EF-0B9F03C9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2A0D2A-E012-98FD-F093-4FAE75A7F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2405-943E-94B0-2E61-8477D39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B2F93-0F9E-D126-9B04-6217EA10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EDF07-3274-653A-4B7F-73CA7E32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C8B02-B24E-1BC1-1BA5-1357FC7F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16C36-0F1C-D257-3898-4F5447B1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C794-839F-007F-9C99-2F3CB10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F4726-AA45-12D7-F941-A56C8137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00F80-A5C0-CD64-91D8-0953EED8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5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01400-E045-0DAA-0696-A23619357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368EA-A1EA-9A9F-65AC-375A48EA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A93D1-FAC4-161A-48D5-B6CC96E8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59279-C495-2142-E7E0-57191E7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BDAE-13F0-2B4E-408D-C9E66289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642B1-403D-6C1A-2A79-FCA72B3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3AF0D-CC23-E167-59A4-CF1EF31C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CCAF1-2CEF-6311-E5A1-24FC16B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7913C-6F91-75F8-4A75-94477A77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127A-62D9-A900-968A-A3589D8B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B97AC-3E65-89BD-0231-6C0359E9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2042C-BCC3-301F-6F8F-913E7AAE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5C57D-D535-7217-075E-D7282E9E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25369-DB4A-595A-2D58-8D2991BB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2D5F0-2E9A-3192-0988-4A93A229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1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66F70-B1F8-4854-870A-853BF56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AEC00-0CD4-C98D-7744-4473DEB79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EF4E4-352B-4EC1-71BA-218C2413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A8D72-4005-9666-3669-59C04AC6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DAF70-004F-6359-BEF0-CFEB669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B9F1C-9E02-27C7-A910-005D4CA7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8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67452-3116-DD14-3BF0-B3E0D54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6A4C7-B25E-128E-E608-FE22F1DB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096E6-3F1D-024B-01FA-71595333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1EDB7-B632-EC14-641F-5F4B56F88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63E8CD-0B47-CF64-BEA7-5CF82257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05D919-7297-85F7-DD8C-663E8847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8B157-7F83-4A4A-9474-E3CC65E4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3B7A4-6F4F-2E2C-C523-913584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C419D-6D66-441F-1F6E-D9463331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397ECA-A75A-6C5C-91FF-6EBDC27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5BF508-A410-9832-8656-C20E80D0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C8ED3-928E-7A59-C1C5-8C2678FD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6AD56-A7F1-0A7A-FDC6-9BB41F3B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9118A6-A3BC-37E6-4520-0207BA0B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4669F-12A0-6719-1962-F9ADDBB8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553DF-B75C-7D14-9A20-3F1B6908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4A67-04E7-21A2-ED46-FA45C887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BE796-2A68-F7EF-BE9C-69B1FB43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36DC8-4364-F470-95E7-7085791F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A85C6-00B7-8DC5-9E98-154A2601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69208-08BA-9E7E-1867-AA0734DA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04627-8BE0-F6E0-79F7-34890D2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D7376-E9C1-F97A-CAF6-6DB9F6B71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B2111-85E7-123E-F4B8-EB866C41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F4B6D-CAFF-8C4B-9D55-D2848DA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28796-9462-32E3-0545-61306B2E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BD5FE-0438-6678-88E5-B2E1351F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7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4C334-9448-D5A6-76FB-3D84B8E2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ABC0D-4E33-B3FF-C56F-68007B7F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5930B-8854-68A2-80C1-76C4ACABB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33DE-3B98-4C45-AC98-9BF10B380C11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FD3EE-7244-5387-4B32-754B3056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63B90-D6E2-F873-352E-F2AA91FAB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EA6A-7734-44A1-9C77-7AEC6789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8C52A-0BAA-C037-0CF2-5A6CEFD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4275"/>
          </a:xfrm>
        </p:spPr>
        <p:txBody>
          <a:bodyPr/>
          <a:lstStyle/>
          <a:p>
            <a:r>
              <a:rPr lang="ko-KR" altLang="en-US" dirty="0" err="1"/>
              <a:t>군주택</a:t>
            </a:r>
            <a:r>
              <a:rPr lang="ko-KR" altLang="en-US" dirty="0"/>
              <a:t> 건설지역 거주자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D3121-B942-467B-285E-E1EEED8A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개     요 </a:t>
            </a:r>
            <a:r>
              <a:rPr lang="en-US" altLang="ko-KR" dirty="0"/>
              <a:t>- </a:t>
            </a:r>
            <a:r>
              <a:rPr lang="ko-KR" altLang="en-US" dirty="0"/>
              <a:t>행정구역 통합으로 인한 주택건설지역 변동</a:t>
            </a:r>
            <a:endParaRPr lang="en-US" altLang="ko-KR" dirty="0"/>
          </a:p>
          <a:p>
            <a:pPr algn="l"/>
            <a:r>
              <a:rPr lang="ko-KR" altLang="en-US" dirty="0"/>
              <a:t>공급주택 </a:t>
            </a:r>
            <a:r>
              <a:rPr lang="en-US" altLang="ko-KR" dirty="0"/>
              <a:t>– </a:t>
            </a:r>
            <a:r>
              <a:rPr lang="ko-KR" altLang="en-US" dirty="0"/>
              <a:t>통합일로부터 </a:t>
            </a:r>
            <a:r>
              <a:rPr lang="en-US" altLang="ko-KR" dirty="0"/>
              <a:t>2</a:t>
            </a:r>
            <a:r>
              <a:rPr lang="ko-KR" altLang="en-US" dirty="0"/>
              <a:t>년 이내 분양되는 민영 주택</a:t>
            </a:r>
            <a:endParaRPr lang="en-US" altLang="ko-KR" dirty="0"/>
          </a:p>
          <a:p>
            <a:pPr algn="l"/>
            <a:r>
              <a:rPr lang="ko-KR" altLang="en-US" dirty="0"/>
              <a:t>신청자격</a:t>
            </a:r>
            <a:r>
              <a:rPr lang="en-US" altLang="ko-KR" dirty="0"/>
              <a:t> - </a:t>
            </a:r>
            <a:r>
              <a:rPr lang="ko-KR" altLang="en-US" dirty="0"/>
              <a:t>현재 지정된 건설지역에 일정기간 이상 거주하는 자</a:t>
            </a:r>
          </a:p>
        </p:txBody>
      </p:sp>
    </p:spTree>
    <p:extLst>
      <p:ext uri="{BB962C8B-B14F-4D97-AF65-F5344CB8AC3E}">
        <p14:creationId xmlns:p14="http://schemas.microsoft.com/office/powerpoint/2010/main" val="348751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8C52A-0BAA-C037-0CF2-5A6CEFD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3" y="1122363"/>
            <a:ext cx="11700933" cy="132427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주상복합 건축물의 건설부지 소유자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D3121-B942-467B-285E-E1EEED8A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766" y="3583482"/>
            <a:ext cx="10422466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개     요 </a:t>
            </a:r>
            <a:r>
              <a:rPr lang="en-US" altLang="ko-KR" dirty="0"/>
              <a:t>- </a:t>
            </a:r>
            <a:r>
              <a:rPr lang="ko-KR" altLang="en-US" dirty="0"/>
              <a:t>건축주가 주택 외의 시설</a:t>
            </a:r>
            <a:r>
              <a:rPr lang="en-US" altLang="ko-KR" dirty="0"/>
              <a:t>, </a:t>
            </a:r>
            <a:r>
              <a:rPr lang="ko-KR" altLang="en-US" dirty="0"/>
              <a:t>주택을 동일 건축물로 하여 건설</a:t>
            </a:r>
            <a:endParaRPr lang="en-US" altLang="ko-KR" dirty="0"/>
          </a:p>
          <a:p>
            <a:pPr algn="l"/>
            <a:r>
              <a:rPr lang="ko-KR" altLang="en-US" dirty="0"/>
              <a:t>공급주택 </a:t>
            </a:r>
            <a:r>
              <a:rPr lang="en-US" altLang="ko-KR" dirty="0"/>
              <a:t>- 1</a:t>
            </a:r>
            <a:r>
              <a:rPr lang="ko-KR" altLang="en-US" dirty="0"/>
              <a:t>세대 당 </a:t>
            </a:r>
            <a:r>
              <a:rPr lang="en-US" altLang="ko-KR" dirty="0"/>
              <a:t>1</a:t>
            </a:r>
            <a:r>
              <a:rPr lang="ko-KR" altLang="en-US" dirty="0"/>
              <a:t>국민 </a:t>
            </a:r>
            <a:r>
              <a:rPr lang="en-US" altLang="ko-KR" dirty="0"/>
              <a:t>OR </a:t>
            </a:r>
            <a:r>
              <a:rPr lang="ko-KR" altLang="en-US" dirty="0"/>
              <a:t>민영 주택</a:t>
            </a:r>
            <a:endParaRPr lang="en-US" altLang="ko-KR" dirty="0"/>
          </a:p>
          <a:p>
            <a:pPr algn="l"/>
            <a:r>
              <a:rPr lang="ko-KR" altLang="en-US" dirty="0"/>
              <a:t>신청자격</a:t>
            </a:r>
            <a:r>
              <a:rPr lang="en-US" altLang="ko-KR" dirty="0"/>
              <a:t>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해당 사업부지의 소유자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23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8C52A-0BAA-C037-0CF2-5A6CEFD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4275"/>
          </a:xfrm>
        </p:spPr>
        <p:txBody>
          <a:bodyPr/>
          <a:lstStyle/>
          <a:p>
            <a:r>
              <a:rPr lang="ko-KR" altLang="en-US" dirty="0"/>
              <a:t>임대사업자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D3121-B942-467B-285E-E1EEED8A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583482"/>
            <a:ext cx="9652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개     요 </a:t>
            </a:r>
            <a:r>
              <a:rPr lang="en-US" altLang="ko-KR" dirty="0"/>
              <a:t>– </a:t>
            </a:r>
            <a:r>
              <a:rPr lang="ko-KR" altLang="en-US" dirty="0"/>
              <a:t>지역 요건을 고려하여 필요하다고 인정</a:t>
            </a:r>
            <a:endParaRPr lang="en-US" altLang="ko-KR" dirty="0"/>
          </a:p>
          <a:p>
            <a:pPr algn="l"/>
            <a:r>
              <a:rPr lang="ko-KR" altLang="en-US" dirty="0"/>
              <a:t>공급주택 </a:t>
            </a:r>
            <a:r>
              <a:rPr lang="en-US" altLang="ko-KR" dirty="0"/>
              <a:t>– </a:t>
            </a:r>
            <a:r>
              <a:rPr lang="ko-KR" altLang="en-US" dirty="0"/>
              <a:t>사업자가 공급하는 민영주택의 전부</a:t>
            </a:r>
            <a:r>
              <a:rPr lang="en-US" altLang="ko-KR" dirty="0"/>
              <a:t>, </a:t>
            </a:r>
            <a:r>
              <a:rPr lang="ko-KR" altLang="en-US" dirty="0"/>
              <a:t>또는 일부</a:t>
            </a:r>
            <a:endParaRPr lang="en-US" altLang="ko-KR" dirty="0"/>
          </a:p>
          <a:p>
            <a:pPr algn="l"/>
            <a:r>
              <a:rPr lang="ko-KR" altLang="en-US" dirty="0"/>
              <a:t>신청자격</a:t>
            </a:r>
            <a:r>
              <a:rPr lang="en-US" altLang="ko-KR" dirty="0"/>
              <a:t> – </a:t>
            </a:r>
            <a:r>
              <a:rPr lang="ko-KR" altLang="en-US" dirty="0"/>
              <a:t>지정된 항목에 해당되는 임대사업자 또는 공공주택사업자</a:t>
            </a:r>
          </a:p>
        </p:txBody>
      </p:sp>
    </p:spTree>
    <p:extLst>
      <p:ext uri="{BB962C8B-B14F-4D97-AF65-F5344CB8AC3E}">
        <p14:creationId xmlns:p14="http://schemas.microsoft.com/office/powerpoint/2010/main" val="291199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8C52A-0BAA-C037-0CF2-5A6CEFD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4275"/>
          </a:xfrm>
        </p:spPr>
        <p:txBody>
          <a:bodyPr/>
          <a:lstStyle/>
          <a:p>
            <a:r>
              <a:rPr lang="ko-KR" altLang="en-US" dirty="0"/>
              <a:t>직장주택조합의 조합원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D3121-B942-467B-285E-E1EEED8A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개     요 </a:t>
            </a:r>
            <a:r>
              <a:rPr lang="en-US" altLang="ko-KR" dirty="0"/>
              <a:t>- </a:t>
            </a:r>
            <a:r>
              <a:rPr lang="ko-KR" altLang="en-US" dirty="0"/>
              <a:t>국민주택을 공급받기 위해 설립</a:t>
            </a:r>
            <a:r>
              <a:rPr lang="en-US" altLang="ko-KR" dirty="0"/>
              <a:t>,</a:t>
            </a:r>
            <a:r>
              <a:rPr lang="ko-KR" altLang="en-US" dirty="0"/>
              <a:t>신고된 직장주택조합</a:t>
            </a:r>
            <a:endParaRPr lang="en-US" altLang="ko-KR" dirty="0"/>
          </a:p>
          <a:p>
            <a:pPr algn="l"/>
            <a:r>
              <a:rPr lang="ko-KR" altLang="en-US" dirty="0"/>
              <a:t>공급주택 </a:t>
            </a:r>
            <a:r>
              <a:rPr lang="en-US" altLang="ko-KR" dirty="0"/>
              <a:t>– </a:t>
            </a:r>
            <a:r>
              <a:rPr lang="ko-KR" altLang="en-US" dirty="0"/>
              <a:t>건설 량의 </a:t>
            </a:r>
            <a:r>
              <a:rPr lang="en-US" altLang="ko-KR" dirty="0"/>
              <a:t>40% </a:t>
            </a:r>
            <a:r>
              <a:rPr lang="ko-KR" altLang="en-US" dirty="0"/>
              <a:t>범위 안의 국민주택</a:t>
            </a:r>
            <a:endParaRPr lang="en-US" altLang="ko-KR" dirty="0"/>
          </a:p>
          <a:p>
            <a:pPr algn="l"/>
            <a:r>
              <a:rPr lang="ko-KR" altLang="en-US" dirty="0"/>
              <a:t>신청자격</a:t>
            </a:r>
            <a:r>
              <a:rPr lang="en-US" altLang="ko-KR" dirty="0"/>
              <a:t> - </a:t>
            </a:r>
            <a:r>
              <a:rPr lang="ko-KR" altLang="en-US" dirty="0"/>
              <a:t>현재 지정된 건설지역에 일정기간 이상 거주하는 자</a:t>
            </a:r>
          </a:p>
        </p:txBody>
      </p:sp>
    </p:spTree>
    <p:extLst>
      <p:ext uri="{BB962C8B-B14F-4D97-AF65-F5344CB8AC3E}">
        <p14:creationId xmlns:p14="http://schemas.microsoft.com/office/powerpoint/2010/main" val="351856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8C52A-0BAA-C037-0CF2-5A6CEFD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10210799" cy="132427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대규모 택지 개발지구 내 거주자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D3121-B942-467B-285E-E1EEED8A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067" y="3583482"/>
            <a:ext cx="829733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개     요 </a:t>
            </a:r>
            <a:r>
              <a:rPr lang="en-US" altLang="ko-KR" dirty="0"/>
              <a:t>- </a:t>
            </a:r>
            <a:r>
              <a:rPr lang="ko-KR" altLang="en-US" dirty="0"/>
              <a:t>대규모 택지개발지구</a:t>
            </a:r>
            <a:r>
              <a:rPr lang="en-US" altLang="ko-KR" dirty="0"/>
              <a:t>, </a:t>
            </a:r>
            <a:r>
              <a:rPr lang="ko-KR" altLang="en-US" dirty="0"/>
              <a:t>행정중심복합도시 </a:t>
            </a:r>
            <a:endParaRPr lang="en-US" altLang="ko-KR" dirty="0"/>
          </a:p>
          <a:p>
            <a:pPr algn="l"/>
            <a:r>
              <a:rPr lang="en-US" altLang="ko-KR" dirty="0"/>
              <a:t>	     </a:t>
            </a:r>
            <a:r>
              <a:rPr lang="ko-KR" altLang="en-US" dirty="0"/>
              <a:t>예정 지역에 주택건설 및 공급 필요</a:t>
            </a:r>
            <a:endParaRPr lang="en-US" altLang="ko-KR" dirty="0"/>
          </a:p>
          <a:p>
            <a:pPr algn="l"/>
            <a:r>
              <a:rPr lang="ko-KR" altLang="en-US" dirty="0"/>
              <a:t>공급주택 </a:t>
            </a:r>
            <a:r>
              <a:rPr lang="en-US" altLang="ko-KR" dirty="0"/>
              <a:t>- </a:t>
            </a:r>
            <a:r>
              <a:rPr lang="ko-KR" altLang="en-US" dirty="0"/>
              <a:t>건설 및 공급되는 국민</a:t>
            </a:r>
            <a:r>
              <a:rPr lang="en-US" altLang="ko-KR" dirty="0"/>
              <a:t>, </a:t>
            </a:r>
            <a:r>
              <a:rPr lang="ko-KR" altLang="en-US" dirty="0"/>
              <a:t>민영 주택</a:t>
            </a:r>
            <a:endParaRPr lang="en-US" altLang="ko-KR" dirty="0"/>
          </a:p>
          <a:p>
            <a:pPr algn="l"/>
            <a:r>
              <a:rPr lang="ko-KR" altLang="en-US" dirty="0"/>
              <a:t>신청자격</a:t>
            </a:r>
            <a:r>
              <a:rPr lang="en-US" altLang="ko-KR" dirty="0"/>
              <a:t> – </a:t>
            </a:r>
            <a:r>
              <a:rPr lang="ko-KR" altLang="en-US" dirty="0"/>
              <a:t>시</a:t>
            </a:r>
            <a:r>
              <a:rPr lang="en-US" altLang="ko-KR" dirty="0"/>
              <a:t>,</a:t>
            </a:r>
            <a:r>
              <a:rPr lang="ko-KR" altLang="en-US" dirty="0"/>
              <a:t>도지사가 정한기간 이상 거주하고 있는 자</a:t>
            </a:r>
          </a:p>
        </p:txBody>
      </p:sp>
    </p:spTree>
    <p:extLst>
      <p:ext uri="{BB962C8B-B14F-4D97-AF65-F5344CB8AC3E}">
        <p14:creationId xmlns:p14="http://schemas.microsoft.com/office/powerpoint/2010/main" val="24862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군주택 건설지역 거주자</vt:lpstr>
      <vt:lpstr>주상복합 건축물의 건설부지 소유자</vt:lpstr>
      <vt:lpstr>임대사업자</vt:lpstr>
      <vt:lpstr>직장주택조합의 조합원</vt:lpstr>
      <vt:lpstr>대규모 택지 개발지구 내 거주자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com24</dc:creator>
  <cp:lastModifiedBy>com24</cp:lastModifiedBy>
  <cp:revision>2</cp:revision>
  <dcterms:created xsi:type="dcterms:W3CDTF">2022-08-05T07:09:19Z</dcterms:created>
  <dcterms:modified xsi:type="dcterms:W3CDTF">2022-08-05T07:35:37Z</dcterms:modified>
</cp:coreProperties>
</file>