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EBCFC-B90C-3035-E9EA-125F44E9A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1A37F4-AACB-8FE4-213A-4063D4C67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498B6-D6BE-6DDD-F6F1-FD42A01C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24FE-3F04-4270-8E4E-80A0BDBE78F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3D2E34-79FF-1063-3923-1163F463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C9F792-C047-107A-B133-CECB8848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DFF4-8D63-4EF7-B837-BEE1EA2D9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46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6C3DA-C58C-6BEC-3D42-02CD565B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779BE5-B421-BF7A-925E-85A31247C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83A17-9F75-D752-07CC-D3A36A0C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24FE-3F04-4270-8E4E-80A0BDBE78F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D53D5-8688-304A-C8C2-343C1F1E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FE2ED-A844-B951-D649-5DED375D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DFF4-8D63-4EF7-B837-BEE1EA2D9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87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5A6FA8-ED27-C161-DB11-42E8C30C1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1B51B0-7E66-A132-4100-FBC01FA11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85BDC-322F-EE20-D403-51DCD125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24FE-3F04-4270-8E4E-80A0BDBE78F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845263-6690-95D0-A432-D14ED39B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62A92-B740-F355-1223-2BF40A9C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DFF4-8D63-4EF7-B837-BEE1EA2D9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955F-581B-F1AE-8D7A-74CA1BE6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E79B2-7659-6AB3-5BD0-665B0E822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6196D-E89F-A8D0-E7EC-6CB9449B9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24FE-3F04-4270-8E4E-80A0BDBE78F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40AD7-8BE2-31CA-D989-9F28590B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F71D6-4BCB-6B62-CD8C-60FEF985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DFF4-8D63-4EF7-B837-BEE1EA2D9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1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465DA-6727-C964-58BB-9EBCBCF8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6E7CD4-722F-2BA9-AC7B-54F6DDC01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E68C7-42AE-53BA-7112-64AF15C6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24FE-3F04-4270-8E4E-80A0BDBE78F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1EBB1F-5B27-B2CC-E0B9-AABAA192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E9385-1F11-4DEC-61E7-5F1C4147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DFF4-8D63-4EF7-B837-BEE1EA2D9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76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49B3C-9A4E-EE12-ABA7-8B8FB6F9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A9F531-4FD9-5A93-1069-0D97A6770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4A9E7-937A-0FA6-B291-48DE1E860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615F44-D962-BC88-E7B3-2ECEFDF3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24FE-3F04-4270-8E4E-80A0BDBE78F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4D2F3-93DC-4602-FA32-1EC57FE6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ED139-1BB6-4EE5-EE89-E3834079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DFF4-8D63-4EF7-B837-BEE1EA2D9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61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5139E-1521-3DB3-25A3-9FEC8B45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440967-0C46-2032-D5CF-4F82BB496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DEF8A2-DF82-1C01-B851-0E9CBE886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32562-1297-BDFB-0B28-AC85A5E77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927CC1-3814-A0F6-2D2E-0FA8D2AA4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69D01A-78FC-AD52-70E1-9FAC26C0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24FE-3F04-4270-8E4E-80A0BDBE78F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885FD8-502D-950F-2420-731A7F55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FE24B9-AAAD-1F31-30AF-94D576A6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DFF4-8D63-4EF7-B837-BEE1EA2D9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61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432B9-E265-7E9A-5549-BED02EA0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02AB4D-554F-88B8-E123-D661553F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24FE-3F04-4270-8E4E-80A0BDBE78F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378BE5-566A-7E5F-4617-B1C26D6A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A68060-0BAF-80BB-7BDC-733D1C3E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DFF4-8D63-4EF7-B837-BEE1EA2D9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8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E7A0BE-3ADB-2F29-7F79-DDA24EC0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24FE-3F04-4270-8E4E-80A0BDBE78F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3C5E39-0DCF-3D6B-3429-B5A28AA9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AFE252-C5DD-26F7-60CD-F7C63944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DFF4-8D63-4EF7-B837-BEE1EA2D9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5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D114E-873F-7E2E-C2FD-8E62644D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1CA84-938C-496B-CFCC-7816F8D5A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96026C-0FFB-A712-36A0-AE676C977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CA921C-9A00-6DAD-755E-C031C5B7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24FE-3F04-4270-8E4E-80A0BDBE78F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37F86-F6C7-B676-A944-9CBAE268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11304D-21E6-E44C-EED9-7D70368F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DFF4-8D63-4EF7-B837-BEE1EA2D9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72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7FC45-CAE5-FAD2-722B-291D40E6C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3F76DA-56E0-C822-7BED-D30FE493A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A4F13B-7708-2896-EA00-980733221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4F2998-135F-0173-CF2A-1B105D9A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24FE-3F04-4270-8E4E-80A0BDBE78F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358086-3A20-2AD0-91E3-F115CDC6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E1710B-1B6E-F298-B84F-9B44BC41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DFF4-8D63-4EF7-B837-BEE1EA2D9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42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5D6FDE-F7CF-139B-2DD3-16C68E32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A70DD5-E0DD-0581-657A-C1E40CE3B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92C3A-1F6F-B78F-568F-E1E53158B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C24FE-3F04-4270-8E4E-80A0BDBE78F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CFFE6-A45A-311B-F816-3B2AB8C7E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1EA736-A706-E0EE-2A2C-4FAA2BACD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7DFF4-8D63-4EF7-B837-BEE1EA2D9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0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204F71-7BF5-D47A-1F1E-B39E7060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014" y="319995"/>
            <a:ext cx="9144000" cy="1655762"/>
          </a:xfrm>
        </p:spPr>
        <p:txBody>
          <a:bodyPr/>
          <a:lstStyle/>
          <a:p>
            <a:pPr algn="l"/>
            <a:r>
              <a:rPr lang="ko-KR" altLang="en-US" dirty="0"/>
              <a:t>문제 </a:t>
            </a:r>
            <a:r>
              <a:rPr lang="en-US" altLang="ko-KR" dirty="0"/>
              <a:t>1. 2015</a:t>
            </a:r>
            <a:r>
              <a:rPr lang="ko-KR" altLang="en-US" dirty="0"/>
              <a:t>년 평균 기대수명보다 높은 모든 정보를 조회하세요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5B4787-C6E6-38CF-4CBE-F376D0FD9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09" y="2350598"/>
            <a:ext cx="7361883" cy="392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1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204F71-7BF5-D47A-1F1E-B39E7060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014" y="319995"/>
            <a:ext cx="9144000" cy="1655762"/>
          </a:xfrm>
        </p:spPr>
        <p:txBody>
          <a:bodyPr/>
          <a:lstStyle/>
          <a:p>
            <a:pPr algn="l"/>
            <a:r>
              <a:rPr lang="en-US" altLang="ko-KR" dirty="0"/>
              <a:t>-- </a:t>
            </a:r>
            <a:r>
              <a:rPr lang="ko-KR" altLang="en-US" dirty="0"/>
              <a:t>문제 </a:t>
            </a:r>
            <a:r>
              <a:rPr lang="en-US" altLang="ko-KR" dirty="0"/>
              <a:t>2. </a:t>
            </a:r>
            <a:r>
              <a:rPr lang="en-US" altLang="ko-KR" dirty="0" err="1"/>
              <a:t>subquery_countries</a:t>
            </a:r>
            <a:r>
              <a:rPr lang="en-US" altLang="ko-KR" dirty="0"/>
              <a:t> </a:t>
            </a:r>
            <a:r>
              <a:rPr lang="ko-KR" altLang="en-US" dirty="0"/>
              <a:t>테이블에 있는 </a:t>
            </a:r>
            <a:r>
              <a:rPr lang="en-US" altLang="ko-KR" dirty="0"/>
              <a:t>capital</a:t>
            </a:r>
            <a:r>
              <a:rPr lang="ko-KR" altLang="en-US" dirty="0"/>
              <a:t>과 </a:t>
            </a:r>
          </a:p>
          <a:p>
            <a:pPr algn="l"/>
            <a:r>
              <a:rPr lang="en-US" altLang="ko-KR" dirty="0"/>
              <a:t>-- </a:t>
            </a:r>
            <a:r>
              <a:rPr lang="ko-KR" altLang="en-US" dirty="0"/>
              <a:t>매칭되는 </a:t>
            </a:r>
            <a:r>
              <a:rPr lang="en-US" altLang="ko-KR" dirty="0"/>
              <a:t>cities </a:t>
            </a:r>
            <a:r>
              <a:rPr lang="ko-KR" altLang="en-US" dirty="0"/>
              <a:t>테이블의 정보를 조회하세요</a:t>
            </a:r>
            <a:r>
              <a:rPr lang="en-US" altLang="ko-KR" dirty="0"/>
              <a:t>. </a:t>
            </a:r>
          </a:p>
          <a:p>
            <a:pPr algn="l"/>
            <a:r>
              <a:rPr lang="en-US" altLang="ko-KR" dirty="0"/>
              <a:t>-- </a:t>
            </a:r>
            <a:r>
              <a:rPr lang="ko-KR" altLang="en-US" dirty="0"/>
              <a:t>조회할 컬럼명은 </a:t>
            </a:r>
            <a:r>
              <a:rPr lang="en-US" altLang="ko-KR" dirty="0"/>
              <a:t>name, </a:t>
            </a:r>
            <a:r>
              <a:rPr lang="en-US" altLang="ko-KR" dirty="0" err="1"/>
              <a:t>country_code</a:t>
            </a:r>
            <a:r>
              <a:rPr lang="en-US" altLang="ko-KR" dirty="0"/>
              <a:t>, </a:t>
            </a:r>
            <a:r>
              <a:rPr lang="en-US" altLang="ko-KR" dirty="0" err="1"/>
              <a:t>urbanarea_pop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BAEF5D-F13A-0692-0EB9-DA36CE17A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975757"/>
            <a:ext cx="6346372" cy="435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204F71-7BF5-D47A-1F1E-B39E7060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013" y="319995"/>
            <a:ext cx="11129301" cy="1655762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20000"/>
              </a:lnSpc>
            </a:pPr>
            <a:r>
              <a:rPr lang="ko-KR" altLang="en-US" dirty="0"/>
              <a:t>문제 </a:t>
            </a:r>
            <a:r>
              <a:rPr lang="en-US" altLang="ko-KR" dirty="0"/>
              <a:t>3. </a:t>
            </a:r>
          </a:p>
          <a:p>
            <a:pPr algn="l">
              <a:lnSpc>
                <a:spcPct val="120000"/>
              </a:lnSpc>
            </a:pPr>
            <a:r>
              <a:rPr lang="ko-KR" altLang="en-US" dirty="0"/>
              <a:t>조건 </a:t>
            </a:r>
            <a:r>
              <a:rPr lang="en-US" altLang="ko-KR" dirty="0"/>
              <a:t>1. economies </a:t>
            </a:r>
            <a:r>
              <a:rPr lang="ko-KR" altLang="en-US" dirty="0"/>
              <a:t>테이블에서 </a:t>
            </a:r>
            <a:r>
              <a:rPr lang="en-US" altLang="ko-KR" dirty="0"/>
              <a:t>country code, inflation rate, unemployment rate</a:t>
            </a:r>
            <a:r>
              <a:rPr lang="ko-KR" altLang="en-US" dirty="0"/>
              <a:t>를 조회한다</a:t>
            </a:r>
            <a:r>
              <a:rPr lang="en-US" altLang="ko-KR" dirty="0"/>
              <a:t>.</a:t>
            </a:r>
          </a:p>
          <a:p>
            <a:pPr algn="l">
              <a:lnSpc>
                <a:spcPct val="120000"/>
              </a:lnSpc>
            </a:pPr>
            <a:r>
              <a:rPr lang="ko-KR" altLang="en-US" dirty="0"/>
              <a:t>조건 </a:t>
            </a:r>
            <a:r>
              <a:rPr lang="en-US" altLang="ko-KR" dirty="0"/>
              <a:t>2. inflation rate </a:t>
            </a:r>
            <a:r>
              <a:rPr lang="ko-KR" altLang="en-US" dirty="0"/>
              <a:t>오름차순으로 정렬한다</a:t>
            </a:r>
            <a:r>
              <a:rPr lang="en-US" altLang="ko-KR" dirty="0"/>
              <a:t>.</a:t>
            </a:r>
          </a:p>
          <a:p>
            <a:pPr algn="l">
              <a:lnSpc>
                <a:spcPct val="120000"/>
              </a:lnSpc>
            </a:pPr>
            <a:r>
              <a:rPr lang="ko-KR" altLang="en-US" dirty="0"/>
              <a:t>조건 </a:t>
            </a:r>
            <a:r>
              <a:rPr lang="en-US" altLang="ko-KR" dirty="0"/>
              <a:t>3. </a:t>
            </a:r>
            <a:r>
              <a:rPr lang="en-US" altLang="ko-KR" dirty="0" err="1"/>
              <a:t>subquery_countries</a:t>
            </a:r>
            <a:r>
              <a:rPr lang="en-US" altLang="ko-KR" dirty="0"/>
              <a:t> </a:t>
            </a:r>
            <a:r>
              <a:rPr lang="ko-KR" altLang="en-US" dirty="0"/>
              <a:t>테이블내 </a:t>
            </a:r>
            <a:r>
              <a:rPr lang="en-US" altLang="ko-KR" dirty="0" err="1"/>
              <a:t>gov_form</a:t>
            </a:r>
            <a:r>
              <a:rPr lang="en-US" altLang="ko-KR" dirty="0"/>
              <a:t> </a:t>
            </a:r>
            <a:r>
              <a:rPr lang="ko-KR" altLang="en-US" dirty="0"/>
              <a:t>컬럼에서 </a:t>
            </a:r>
            <a:r>
              <a:rPr lang="en-US" altLang="ko-KR" dirty="0"/>
              <a:t>Constitutional Monarchy </a:t>
            </a:r>
            <a:r>
              <a:rPr lang="ko-KR" altLang="en-US" dirty="0"/>
              <a:t>또는 </a:t>
            </a:r>
            <a:r>
              <a:rPr lang="en-US" altLang="ko-KR" dirty="0"/>
              <a:t>`Republic`</a:t>
            </a:r>
            <a:r>
              <a:rPr lang="ko-KR" altLang="en-US" dirty="0"/>
              <a:t>이 들어간 국가는 제외한다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2A2ECE-C9D4-43DE-F235-576BAEAA1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98" y="2090550"/>
            <a:ext cx="5805745" cy="421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9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204F71-7BF5-D47A-1F1E-B39E7060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013" y="319995"/>
            <a:ext cx="11129301" cy="1655762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dirty="0"/>
              <a:t>문제 </a:t>
            </a:r>
            <a:r>
              <a:rPr lang="en-US" altLang="ko-KR" dirty="0"/>
              <a:t>4. 2010</a:t>
            </a:r>
            <a:r>
              <a:rPr lang="ko-KR" altLang="en-US" dirty="0"/>
              <a:t>년 각 </a:t>
            </a:r>
            <a:r>
              <a:rPr lang="ko-KR" altLang="en-US" dirty="0" err="1"/>
              <a:t>대륙별</a:t>
            </a:r>
            <a:r>
              <a:rPr lang="ko-KR" altLang="en-US" dirty="0"/>
              <a:t> </a:t>
            </a:r>
            <a:r>
              <a:rPr lang="en-US" altLang="ko-KR" dirty="0" err="1"/>
              <a:t>inflation_rate</a:t>
            </a:r>
            <a:r>
              <a:rPr lang="ko-KR" altLang="en-US" dirty="0"/>
              <a:t>가 가장 심한 국가와 </a:t>
            </a:r>
            <a:r>
              <a:rPr lang="en-US" altLang="ko-KR" dirty="0" err="1"/>
              <a:t>inflation_rate</a:t>
            </a:r>
            <a:r>
              <a:rPr lang="ko-KR" altLang="en-US" dirty="0"/>
              <a:t>를 구하세요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F8F0B2-4B49-31CA-21B4-59FA09C75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60" y="1781963"/>
            <a:ext cx="8083457" cy="403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9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204F71-7BF5-D47A-1F1E-B39E7060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013" y="319995"/>
            <a:ext cx="11129301" cy="1655762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dirty="0"/>
              <a:t>문제 </a:t>
            </a:r>
            <a:r>
              <a:rPr lang="en-US" altLang="ko-KR" dirty="0"/>
              <a:t>1. </a:t>
            </a:r>
            <a:r>
              <a:rPr lang="ko-KR" altLang="en-US" dirty="0"/>
              <a:t>각 행에 숫자를 </a:t>
            </a:r>
            <a:r>
              <a:rPr lang="en-US" altLang="ko-KR" dirty="0"/>
              <a:t>1, 2, 3, ..., </a:t>
            </a:r>
            <a:r>
              <a:rPr lang="ko-KR" altLang="en-US" dirty="0"/>
              <a:t>형태로 추가한다</a:t>
            </a:r>
            <a:r>
              <a:rPr lang="en-US" altLang="ko-KR" dirty="0"/>
              <a:t>. (</a:t>
            </a:r>
            <a:r>
              <a:rPr lang="en-US" altLang="ko-KR" dirty="0" err="1"/>
              <a:t>row_n</a:t>
            </a:r>
            <a:r>
              <a:rPr lang="en-US" altLang="ko-KR" dirty="0"/>
              <a:t> </a:t>
            </a:r>
            <a:r>
              <a:rPr lang="ko-KR" altLang="en-US" dirty="0"/>
              <a:t>으로 표시</a:t>
            </a:r>
            <a:r>
              <a:rPr lang="en-US" altLang="ko-KR" dirty="0"/>
              <a:t>)</a:t>
            </a:r>
          </a:p>
          <a:p>
            <a:pPr algn="l">
              <a:lnSpc>
                <a:spcPct val="120000"/>
              </a:lnSpc>
            </a:pPr>
            <a:r>
              <a:rPr lang="en-US" altLang="ko-KR" dirty="0" err="1"/>
              <a:t>row_n</a:t>
            </a:r>
            <a:r>
              <a:rPr lang="en-US" altLang="ko-KR" dirty="0"/>
              <a:t> </a:t>
            </a:r>
            <a:r>
              <a:rPr lang="ko-KR" altLang="en-US" dirty="0"/>
              <a:t>기준으로 오름차순으로 출력</a:t>
            </a:r>
          </a:p>
          <a:p>
            <a:pPr algn="l">
              <a:lnSpc>
                <a:spcPct val="120000"/>
              </a:lnSpc>
            </a:pPr>
            <a:r>
              <a:rPr lang="ko-KR" altLang="en-US" dirty="0"/>
              <a:t>테이블명에 </a:t>
            </a:r>
            <a:r>
              <a:rPr lang="en-US" altLang="ko-KR" dirty="0"/>
              <a:t>alias</a:t>
            </a:r>
            <a:r>
              <a:rPr lang="ko-KR" altLang="en-US" dirty="0"/>
              <a:t>를 적용한다</a:t>
            </a:r>
            <a:r>
              <a:rPr lang="en-US" altLang="ko-KR" dirty="0"/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AD22BE-6E50-ADEC-503E-79559908B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75" y="2579054"/>
            <a:ext cx="10459575" cy="413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204F71-7BF5-D47A-1F1E-B39E7060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013" y="319995"/>
            <a:ext cx="11129301" cy="1655762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dirty="0"/>
              <a:t>문제 </a:t>
            </a:r>
            <a:r>
              <a:rPr lang="en-US" altLang="ko-KR" dirty="0"/>
              <a:t>2. </a:t>
            </a:r>
            <a:r>
              <a:rPr lang="ko-KR" altLang="en-US" dirty="0"/>
              <a:t>올림픽 년도를 오름차순 순번대로 작성을 한다</a:t>
            </a:r>
            <a:r>
              <a:rPr lang="en-US" altLang="ko-KR" dirty="0"/>
              <a:t>. </a:t>
            </a:r>
          </a:p>
          <a:p>
            <a:pPr algn="l">
              <a:lnSpc>
                <a:spcPct val="120000"/>
              </a:lnSpc>
            </a:pPr>
            <a:r>
              <a:rPr lang="ko-KR" altLang="en-US" dirty="0"/>
              <a:t>힌트 </a:t>
            </a:r>
            <a:r>
              <a:rPr lang="en-US" altLang="ko-KR" dirty="0"/>
              <a:t>: </a:t>
            </a:r>
            <a:r>
              <a:rPr lang="ko-KR" altLang="en-US" dirty="0" err="1"/>
              <a:t>서브쿼리와</a:t>
            </a:r>
            <a:r>
              <a:rPr lang="ko-KR" altLang="en-US" dirty="0"/>
              <a:t> 윈도우 함수를 이용한다</a:t>
            </a:r>
            <a:r>
              <a:rPr lang="en-US" altLang="ko-KR" dirty="0"/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B5BA40-EE17-491E-4E54-6E7871AF9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13" y="1823845"/>
            <a:ext cx="4921915" cy="447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9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204F71-7BF5-D47A-1F1E-B39E7060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013" y="319995"/>
            <a:ext cx="11129301" cy="2849090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20000"/>
              </a:lnSpc>
            </a:pPr>
            <a:r>
              <a:rPr lang="en-US" altLang="ko-KR" dirty="0"/>
              <a:t>-- </a:t>
            </a:r>
            <a:r>
              <a:rPr lang="ko-KR" altLang="en-US" dirty="0"/>
              <a:t>문제 </a:t>
            </a:r>
            <a:r>
              <a:rPr lang="en-US" altLang="ko-KR" dirty="0"/>
              <a:t>3. (1) WITH </a:t>
            </a:r>
            <a:r>
              <a:rPr lang="ko-KR" altLang="en-US" dirty="0"/>
              <a:t>절 사용하여 각 운동선수들이 획득한 메달 </a:t>
            </a:r>
            <a:r>
              <a:rPr lang="ko-KR" altLang="en-US" dirty="0" err="1"/>
              <a:t>갯수를</a:t>
            </a:r>
            <a:r>
              <a:rPr lang="ko-KR" altLang="en-US" dirty="0"/>
              <a:t> 내림차순으로 정렬하도록 합니다</a:t>
            </a:r>
            <a:r>
              <a:rPr lang="en-US" altLang="ko-KR" dirty="0"/>
              <a:t>. </a:t>
            </a:r>
          </a:p>
          <a:p>
            <a:pPr algn="l">
              <a:lnSpc>
                <a:spcPct val="120000"/>
              </a:lnSpc>
            </a:pPr>
            <a:r>
              <a:rPr lang="en-US" altLang="ko-KR" dirty="0"/>
              <a:t>-- (2) (1) </a:t>
            </a:r>
            <a:r>
              <a:rPr lang="ko-KR" altLang="en-US" dirty="0"/>
              <a:t>쿼리를 활용하여 그리고 선수들의 랭킹을 추가한다</a:t>
            </a:r>
            <a:r>
              <a:rPr lang="en-US" altLang="ko-KR" dirty="0"/>
              <a:t>. </a:t>
            </a:r>
          </a:p>
          <a:p>
            <a:pPr algn="l">
              <a:lnSpc>
                <a:spcPct val="120000"/>
              </a:lnSpc>
            </a:pPr>
            <a:r>
              <a:rPr lang="en-US" altLang="ko-KR" dirty="0"/>
              <a:t>-- </a:t>
            </a:r>
            <a:r>
              <a:rPr lang="ko-KR" altLang="en-US" dirty="0"/>
              <a:t>상위 </a:t>
            </a:r>
            <a:r>
              <a:rPr lang="en-US" altLang="ko-KR" dirty="0"/>
              <a:t>5</a:t>
            </a:r>
            <a:r>
              <a:rPr lang="ko-KR" altLang="en-US" dirty="0"/>
              <a:t>개만 추출 </a:t>
            </a:r>
            <a:r>
              <a:rPr lang="en-US" altLang="ko-KR" dirty="0"/>
              <a:t>: OFFSET 0 ROWS FETCH NEXT 5 ROWS ONLY</a:t>
            </a:r>
          </a:p>
          <a:p>
            <a:pPr algn="l">
              <a:lnSpc>
                <a:spcPct val="120000"/>
              </a:lnSpc>
            </a:pPr>
            <a:r>
              <a:rPr lang="en-US" altLang="ko-KR" dirty="0"/>
              <a:t>-- WITH AS (1</a:t>
            </a:r>
            <a:r>
              <a:rPr lang="ko-KR" altLang="en-US" dirty="0"/>
              <a:t>번 쿼리</a:t>
            </a:r>
            <a:r>
              <a:rPr lang="en-US" altLang="ko-KR" dirty="0"/>
              <a:t>)</a:t>
            </a:r>
          </a:p>
          <a:p>
            <a:pPr algn="l">
              <a:lnSpc>
                <a:spcPct val="120000"/>
              </a:lnSpc>
            </a:pPr>
            <a:r>
              <a:rPr lang="en-US" altLang="ko-KR" dirty="0"/>
              <a:t>-- 2</a:t>
            </a:r>
            <a:r>
              <a:rPr lang="ko-KR" altLang="en-US" dirty="0"/>
              <a:t>번 쿼리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AA44BF-7154-871F-B4CA-91345B9A5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87" y="3429000"/>
            <a:ext cx="6218448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9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204F71-7BF5-D47A-1F1E-B39E7060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013" y="319995"/>
            <a:ext cx="11129301" cy="2849090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dirty="0"/>
              <a:t>-- </a:t>
            </a:r>
            <a:r>
              <a:rPr lang="ko-KR" altLang="en-US" dirty="0"/>
              <a:t>문제 </a:t>
            </a:r>
            <a:r>
              <a:rPr lang="en-US" altLang="ko-KR" dirty="0"/>
              <a:t>4</a:t>
            </a:r>
          </a:p>
          <a:p>
            <a:pPr algn="l">
              <a:lnSpc>
                <a:spcPct val="120000"/>
              </a:lnSpc>
            </a:pPr>
            <a:r>
              <a:rPr lang="en-US" altLang="ko-KR" dirty="0"/>
              <a:t>-- </a:t>
            </a:r>
            <a:r>
              <a:rPr lang="ko-KR" altLang="en-US" dirty="0" err="1"/>
              <a:t>다음쿼리를</a:t>
            </a:r>
            <a:r>
              <a:rPr lang="ko-KR" altLang="en-US" dirty="0"/>
              <a:t> 실행한다</a:t>
            </a:r>
            <a:r>
              <a:rPr lang="en-US" altLang="ko-KR" dirty="0"/>
              <a:t>. </a:t>
            </a:r>
          </a:p>
          <a:p>
            <a:pPr algn="l">
              <a:lnSpc>
                <a:spcPct val="120000"/>
              </a:lnSpc>
            </a:pPr>
            <a:r>
              <a:rPr lang="en-US" altLang="ko-KR" dirty="0"/>
              <a:t>-- </a:t>
            </a:r>
            <a:r>
              <a:rPr lang="ko-KR" altLang="en-US" dirty="0"/>
              <a:t>남자 </a:t>
            </a:r>
            <a:r>
              <a:rPr lang="en-US" altLang="ko-KR" dirty="0"/>
              <a:t>69KG </a:t>
            </a:r>
            <a:r>
              <a:rPr lang="ko-KR" altLang="en-US" dirty="0"/>
              <a:t>역도 경기에서 매년 금메달리스트 조회하도록 합니다</a:t>
            </a:r>
            <a:r>
              <a:rPr lang="en-US" altLang="ko-KR" dirty="0"/>
              <a:t>. </a:t>
            </a:r>
          </a:p>
          <a:p>
            <a:pPr algn="l">
              <a:lnSpc>
                <a:spcPct val="120000"/>
              </a:lnSpc>
            </a:pPr>
            <a:r>
              <a:rPr lang="en-US" altLang="ko-KR" dirty="0"/>
              <a:t>-- </a:t>
            </a:r>
            <a:r>
              <a:rPr lang="ko-KR" altLang="en-US" dirty="0"/>
              <a:t>기존 쿼리에서 매년 전년도 챔피언도 같이 조회하도록 합니다</a:t>
            </a:r>
            <a:r>
              <a:rPr lang="en-US" altLang="ko-KR" dirty="0"/>
              <a:t>.</a:t>
            </a:r>
          </a:p>
          <a:p>
            <a:pPr algn="l">
              <a:lnSpc>
                <a:spcPct val="120000"/>
              </a:lnSpc>
            </a:pPr>
            <a:r>
              <a:rPr lang="en-US" altLang="ko-KR" dirty="0"/>
              <a:t>-- LAG &amp; WITH </a:t>
            </a:r>
            <a:r>
              <a:rPr lang="ko-KR" altLang="en-US" dirty="0"/>
              <a:t>절 사용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082682-EC23-AF8F-952E-B3EC346A1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83" y="3429000"/>
            <a:ext cx="6096887" cy="317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0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254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com3</dc:creator>
  <cp:lastModifiedBy>com3</cp:lastModifiedBy>
  <cp:revision>3</cp:revision>
  <dcterms:created xsi:type="dcterms:W3CDTF">2022-07-22T06:21:44Z</dcterms:created>
  <dcterms:modified xsi:type="dcterms:W3CDTF">2022-07-22T06:32:33Z</dcterms:modified>
</cp:coreProperties>
</file>