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306" r:id="rId4"/>
    <p:sldId id="267" r:id="rId5"/>
    <p:sldId id="268" r:id="rId6"/>
    <p:sldId id="272" r:id="rId7"/>
    <p:sldId id="273" r:id="rId8"/>
    <p:sldId id="279" r:id="rId9"/>
    <p:sldId id="275" r:id="rId10"/>
    <p:sldId id="276" r:id="rId11"/>
    <p:sldId id="277" r:id="rId12"/>
    <p:sldId id="305" r:id="rId13"/>
    <p:sldId id="281" r:id="rId14"/>
    <p:sldId id="280" r:id="rId15"/>
    <p:sldId id="284" r:id="rId16"/>
    <p:sldId id="285" r:id="rId17"/>
    <p:sldId id="299" r:id="rId18"/>
    <p:sldId id="310" r:id="rId19"/>
    <p:sldId id="300" r:id="rId20"/>
    <p:sldId id="282" r:id="rId21"/>
    <p:sldId id="283" r:id="rId22"/>
    <p:sldId id="288" r:id="rId23"/>
    <p:sldId id="293" r:id="rId24"/>
    <p:sldId id="308" r:id="rId25"/>
    <p:sldId id="309" r:id="rId26"/>
    <p:sldId id="287" r:id="rId27"/>
    <p:sldId id="289" r:id="rId28"/>
    <p:sldId id="302" r:id="rId29"/>
    <p:sldId id="303" r:id="rId30"/>
    <p:sldId id="311" r:id="rId31"/>
    <p:sldId id="312" r:id="rId32"/>
    <p:sldId id="313" r:id="rId33"/>
    <p:sldId id="314" r:id="rId34"/>
    <p:sldId id="290" r:id="rId35"/>
    <p:sldId id="291" r:id="rId36"/>
    <p:sldId id="298" r:id="rId37"/>
    <p:sldId id="304" r:id="rId38"/>
    <p:sldId id="307" r:id="rId39"/>
    <p:sldId id="315" r:id="rId40"/>
    <p:sldId id="271" r:id="rId41"/>
    <p:sldId id="286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CF0B"/>
    <a:srgbClr val="FFFFCC"/>
    <a:srgbClr val="EB4B03"/>
    <a:srgbClr val="FDD941"/>
    <a:srgbClr val="CFEB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32" autoAdjust="0"/>
    <p:restoredTop sz="95060" autoAdjust="0"/>
  </p:normalViewPr>
  <p:slideViewPr>
    <p:cSldViewPr>
      <p:cViewPr>
        <p:scale>
          <a:sx n="80" d="100"/>
          <a:sy n="80" d="100"/>
        </p:scale>
        <p:origin x="-109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9A9B-570B-4DB6-9488-C5292E559ABF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51C49-9D9B-46CB-A658-085B3136E1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814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30F-3D27-4237-95EC-AC9FE0289E16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04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7E50-6DEC-4D65-B440-311131E6448A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063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672-EA9A-4506-96AB-146FF50A999D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38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116-475F-4288-A839-15E89395AEF9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70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3B-71C0-40DE-87CC-65BB21BFBDD9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396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B0DE-581A-47A6-82E4-99765306F475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339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F0B3-D662-4430-A216-A3E324BDFFC8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827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5FD-C2B3-4A50-AB6B-6CD6D8BA0739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284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44C-267F-4D54-8304-3E67FF17C5ED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90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69D-A132-4D89-B25B-153F4FE29C24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32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87B-C60F-4B43-BF7B-AA5F4A286062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649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0C31-890B-42A7-B831-5DCE2CFAE2DE}" type="datetime1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02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68760"/>
            <a:ext cx="9144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9907" y="1844824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화면 설계서</a:t>
            </a:r>
            <a:endParaRPr lang="en-US" altLang="ko-KR" sz="3600" dirty="0" smtClean="0"/>
          </a:p>
          <a:p>
            <a:pPr algn="ctr"/>
            <a:r>
              <a:rPr lang="en-US" altLang="ko-KR" sz="2800" dirty="0" smtClean="0"/>
              <a:t>-</a:t>
            </a:r>
            <a:r>
              <a:rPr lang="ko-KR" altLang="en-US" sz="2800" dirty="0" err="1" smtClean="0"/>
              <a:t>서브웨이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키오스크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및 관리 프로그램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34243" y="376929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2.0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90127" y="4077072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/>
              <a:t>작성일자 </a:t>
            </a:r>
            <a:r>
              <a:rPr lang="en-US" altLang="ko-KR" dirty="0" smtClean="0"/>
              <a:t>: 2018.05.29</a:t>
            </a:r>
          </a:p>
          <a:p>
            <a:pPr algn="ctr">
              <a:lnSpc>
                <a:spcPct val="200000"/>
              </a:lnSpc>
            </a:pPr>
            <a:r>
              <a:rPr lang="ko-KR" altLang="en-US" dirty="0" smtClean="0"/>
              <a:t>작성자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조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24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570363153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결제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XP-2010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665858361"/>
              </p:ext>
            </p:extLst>
          </p:nvPr>
        </p:nvGraphicFramePr>
        <p:xfrm>
          <a:off x="6000760" y="1000108"/>
          <a:ext cx="2786082" cy="8572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결제가 진행된다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85852" y="642918"/>
            <a:ext cx="3714776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182" y="714356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hape 1209"/>
          <p:cNvSpPr/>
          <p:nvPr/>
        </p:nvSpPr>
        <p:spPr>
          <a:xfrm>
            <a:off x="1417651" y="1196752"/>
            <a:ext cx="3451178" cy="4536504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91680" y="2972709"/>
            <a:ext cx="2736304" cy="1584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91680" y="3476765"/>
            <a:ext cx="2736304" cy="72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1907704" y="3908813"/>
            <a:ext cx="806907" cy="468052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47000" y="2073950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결제가 완료될 때까지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카드를 빼지 마세요</a:t>
            </a:r>
            <a:r>
              <a:rPr lang="en-US" altLang="ko-KR" b="1" dirty="0" smtClean="0">
                <a:solidFill>
                  <a:srgbClr val="C00000"/>
                </a:solidFill>
              </a:rPr>
              <a:t>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17651" y="1196752"/>
            <a:ext cx="345117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신용카드 결제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15178" y="4747828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신용카드를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IC</a:t>
            </a:r>
            <a:r>
              <a:rPr lang="ko-KR" altLang="en-US" sz="1400" b="1" dirty="0" smtClean="0"/>
              <a:t>카드 리더기에 꽂아주세요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738047" y="5877272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IC</a:t>
            </a:r>
            <a:r>
              <a:rPr lang="ko-KR" altLang="en-US" sz="1200" dirty="0" smtClean="0"/>
              <a:t>카드결제 오류 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마그네틱이</a:t>
            </a:r>
            <a:r>
              <a:rPr lang="ko-KR" altLang="en-US" sz="1200" dirty="0" smtClean="0"/>
              <a:t> 아래로 향하게 읽혀주세요</a:t>
            </a:r>
            <a:endParaRPr lang="ko-KR" altLang="en-US" sz="1200" dirty="0"/>
          </a:p>
        </p:txBody>
      </p:sp>
      <p:grpSp>
        <p:nvGrpSpPr>
          <p:cNvPr id="9" name="Shape 1187"/>
          <p:cNvGrpSpPr/>
          <p:nvPr/>
        </p:nvGrpSpPr>
        <p:grpSpPr>
          <a:xfrm>
            <a:off x="2046622" y="1293380"/>
            <a:ext cx="310800" cy="310800"/>
            <a:chOff x="4945950" y="572950"/>
            <a:chExt cx="310800" cy="310800"/>
          </a:xfrm>
        </p:grpSpPr>
        <p:sp>
          <p:nvSpPr>
            <p:cNvPr id="1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3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0347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4000759198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완료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XP-2020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3325503377"/>
              </p:ext>
            </p:extLst>
          </p:nvPr>
        </p:nvGraphicFramePr>
        <p:xfrm>
          <a:off x="6000760" y="1000108"/>
          <a:ext cx="2786082" cy="17735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결제완료 안내</a:t>
                      </a:r>
                      <a:r>
                        <a:rPr lang="ko-KR" altLang="en-US" sz="1000" baseline="0" dirty="0" smtClean="0"/>
                        <a:t> 화면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주문번호가 표시된다</a:t>
                      </a:r>
                      <a:endParaRPr lang="en-US" altLang="ko-KR" sz="10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ko-KR" altLang="en-US" sz="1000" dirty="0" smtClean="0"/>
                        <a:t>영수증에도 표시된다</a:t>
                      </a:r>
                      <a:r>
                        <a:rPr lang="en-US" altLang="ko-KR" sz="1000" dirty="0" smtClean="0"/>
                        <a:t>)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r>
                        <a:rPr lang="ko-KR" altLang="en-US" sz="1000" dirty="0" smtClean="0"/>
                        <a:t>초 후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err="1" smtClean="0"/>
                        <a:t>메인화면으로</a:t>
                      </a:r>
                      <a:r>
                        <a:rPr lang="ko-KR" altLang="en-US" sz="1000" baseline="0" dirty="0" smtClean="0"/>
                        <a:t> 전환된다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85852" y="642918"/>
            <a:ext cx="3714776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182" y="714356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hape 1209"/>
          <p:cNvSpPr/>
          <p:nvPr/>
        </p:nvSpPr>
        <p:spPr>
          <a:xfrm>
            <a:off x="1417651" y="1196752"/>
            <a:ext cx="3451178" cy="4536504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91680" y="2972709"/>
            <a:ext cx="2736304" cy="15841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91680" y="3476765"/>
            <a:ext cx="2736304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1907704" y="3908813"/>
            <a:ext cx="806907" cy="46805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47000" y="2073950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결제가 완료될 때까지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카드를 빼지 마세요</a:t>
            </a:r>
            <a:r>
              <a:rPr lang="en-US" altLang="ko-KR" b="1" dirty="0" smtClean="0">
                <a:solidFill>
                  <a:srgbClr val="C00000"/>
                </a:solidFill>
              </a:rPr>
              <a:t>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17651" y="1196752"/>
            <a:ext cx="345117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신용카드 결제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15178" y="4747828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신용카드를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IC</a:t>
            </a:r>
            <a:r>
              <a:rPr lang="ko-KR" altLang="en-US" sz="1400" b="1" dirty="0" smtClean="0"/>
              <a:t>카드 리더기에 꽂아주세요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738047" y="5877272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IC</a:t>
            </a:r>
            <a:r>
              <a:rPr lang="ko-KR" altLang="en-US" sz="1200" dirty="0" smtClean="0"/>
              <a:t>카드결제 오류 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마그네틱이</a:t>
            </a:r>
            <a:r>
              <a:rPr lang="ko-KR" altLang="en-US" sz="1200" dirty="0" smtClean="0"/>
              <a:t> 아래로 향하게 읽혀주세요</a:t>
            </a:r>
            <a:endParaRPr lang="ko-KR" altLang="en-US" sz="1200" dirty="0"/>
          </a:p>
        </p:txBody>
      </p:sp>
      <p:sp>
        <p:nvSpPr>
          <p:cNvPr id="21" name="Shape 1209"/>
          <p:cNvSpPr/>
          <p:nvPr/>
        </p:nvSpPr>
        <p:spPr>
          <a:xfrm>
            <a:off x="1299350" y="642918"/>
            <a:ext cx="3701277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1211"/>
          <p:cNvSpPr/>
          <p:nvPr/>
        </p:nvSpPr>
        <p:spPr>
          <a:xfrm>
            <a:off x="1283382" y="645196"/>
            <a:ext cx="3720666" cy="602416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2505834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결제완료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782918" y="1784288"/>
            <a:ext cx="2719683" cy="32251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90146" y="2852936"/>
            <a:ext cx="2719683" cy="21565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806044" y="1916832"/>
            <a:ext cx="269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결제가 완료되었습니다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43365" y="2224609"/>
            <a:ext cx="25987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메뉴가 준비되면 </a:t>
            </a:r>
            <a:endParaRPr lang="en-US" altLang="ko-KR" sz="1050" dirty="0"/>
          </a:p>
          <a:p>
            <a:pPr algn="ctr"/>
            <a:r>
              <a:rPr lang="ko-KR" altLang="en-US" sz="1050" dirty="0"/>
              <a:t>주문번호 호출모니터로 안내해드립니다</a:t>
            </a:r>
            <a:r>
              <a:rPr lang="en-US" altLang="ko-KR" sz="1050" dirty="0"/>
              <a:t>.</a:t>
            </a:r>
          </a:p>
          <a:p>
            <a:pPr algn="ctr"/>
            <a:r>
              <a:rPr lang="ko-KR" altLang="en-US" sz="1050" dirty="0"/>
              <a:t>감사합니다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1990468" y="3080996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C00000"/>
                </a:solidFill>
              </a:rPr>
              <a:t>주문번호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: 000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40025" y="3967789"/>
            <a:ext cx="2005467" cy="144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57181" y="3536807"/>
            <a:ext cx="1172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영수증 나오는 곳</a:t>
            </a:r>
            <a:endParaRPr lang="en-US" altLang="ko-KR" sz="1000" dirty="0" smtClean="0"/>
          </a:p>
        </p:txBody>
      </p:sp>
      <p:sp>
        <p:nvSpPr>
          <p:cNvPr id="30" name="순서도: 문서 29"/>
          <p:cNvSpPr/>
          <p:nvPr/>
        </p:nvSpPr>
        <p:spPr>
          <a:xfrm>
            <a:off x="2372722" y="4039798"/>
            <a:ext cx="1623214" cy="517088"/>
          </a:xfrm>
          <a:prstGeom prst="flowChartDocumen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78395" y="413317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===========================</a:t>
            </a:r>
          </a:p>
          <a:p>
            <a:r>
              <a:rPr lang="en-US" altLang="ko-KR" sz="600" dirty="0" smtClean="0"/>
              <a:t>2016.04.09 </a:t>
            </a:r>
            <a:r>
              <a:rPr lang="ko-KR" altLang="en-US" sz="600" dirty="0" smtClean="0"/>
              <a:t>오전 </a:t>
            </a:r>
            <a:r>
              <a:rPr lang="en-US" altLang="ko-KR" sz="600" dirty="0" smtClean="0"/>
              <a:t>09:30:41 PosNo:2</a:t>
            </a:r>
            <a:endParaRPr lang="ko-KR" altLang="en-US" sz="600" dirty="0"/>
          </a:p>
        </p:txBody>
      </p:sp>
      <p:grpSp>
        <p:nvGrpSpPr>
          <p:cNvPr id="9" name="Shape 1187"/>
          <p:cNvGrpSpPr/>
          <p:nvPr/>
        </p:nvGrpSpPr>
        <p:grpSpPr>
          <a:xfrm>
            <a:off x="2217322" y="1226018"/>
            <a:ext cx="310800" cy="310800"/>
            <a:chOff x="4945950" y="572950"/>
            <a:chExt cx="310800" cy="310800"/>
          </a:xfrm>
        </p:grpSpPr>
        <p:sp>
          <p:nvSpPr>
            <p:cNvPr id="1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3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1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Shape 1187"/>
          <p:cNvGrpSpPr/>
          <p:nvPr/>
        </p:nvGrpSpPr>
        <p:grpSpPr>
          <a:xfrm>
            <a:off x="3995936" y="2925596"/>
            <a:ext cx="310800" cy="310800"/>
            <a:chOff x="4945950" y="572950"/>
            <a:chExt cx="310800" cy="310800"/>
          </a:xfrm>
        </p:grpSpPr>
        <p:sp>
          <p:nvSpPr>
            <p:cNvPr id="37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8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2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Shape 1187"/>
          <p:cNvGrpSpPr/>
          <p:nvPr/>
        </p:nvGrpSpPr>
        <p:grpSpPr>
          <a:xfrm>
            <a:off x="2987358" y="5579929"/>
            <a:ext cx="310800" cy="310800"/>
            <a:chOff x="4945950" y="572950"/>
            <a:chExt cx="310800" cy="310800"/>
          </a:xfrm>
        </p:grpSpPr>
        <p:sp>
          <p:nvSpPr>
            <p:cNvPr id="40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1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3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9336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060848"/>
            <a:ext cx="9144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06896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관리자 프로그램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524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Shape 77"/>
          <p:cNvSpPr/>
          <p:nvPr/>
        </p:nvSpPr>
        <p:spPr>
          <a:xfrm>
            <a:off x="642910" y="2476643"/>
            <a:ext cx="792088" cy="320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인덱스</a:t>
            </a:r>
            <a:endParaRPr sz="1400" dirty="0"/>
          </a:p>
        </p:txBody>
      </p:sp>
      <p:sp>
        <p:nvSpPr>
          <p:cNvPr id="13" name="Shape 79"/>
          <p:cNvSpPr/>
          <p:nvPr/>
        </p:nvSpPr>
        <p:spPr>
          <a:xfrm>
            <a:off x="2617937" y="3352758"/>
            <a:ext cx="1042541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로그인</a:t>
            </a:r>
            <a:endParaRPr sz="1400" dirty="0"/>
          </a:p>
        </p:txBody>
      </p:sp>
      <p:sp>
        <p:nvSpPr>
          <p:cNvPr id="14" name="Shape 79"/>
          <p:cNvSpPr/>
          <p:nvPr/>
        </p:nvSpPr>
        <p:spPr>
          <a:xfrm>
            <a:off x="2617937" y="1555259"/>
            <a:ext cx="1158251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관리자등록</a:t>
            </a:r>
            <a:endParaRPr sz="1400" dirty="0"/>
          </a:p>
        </p:txBody>
      </p:sp>
      <p:sp>
        <p:nvSpPr>
          <p:cNvPr id="18" name="Shape 79"/>
          <p:cNvSpPr/>
          <p:nvPr/>
        </p:nvSpPr>
        <p:spPr>
          <a:xfrm>
            <a:off x="4932040" y="1679253"/>
            <a:ext cx="1148788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관리자 수정</a:t>
            </a:r>
            <a:endParaRPr sz="1200" dirty="0"/>
          </a:p>
        </p:txBody>
      </p:sp>
      <p:sp>
        <p:nvSpPr>
          <p:cNvPr id="19" name="Shape 79"/>
          <p:cNvSpPr/>
          <p:nvPr/>
        </p:nvSpPr>
        <p:spPr>
          <a:xfrm>
            <a:off x="4932040" y="2126134"/>
            <a:ext cx="1148788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관리자 삭제</a:t>
            </a:r>
            <a:endParaRPr sz="1200" dirty="0"/>
          </a:p>
        </p:txBody>
      </p:sp>
      <p:sp>
        <p:nvSpPr>
          <p:cNvPr id="20" name="Shape 79"/>
          <p:cNvSpPr/>
          <p:nvPr/>
        </p:nvSpPr>
        <p:spPr>
          <a:xfrm>
            <a:off x="4932040" y="4558385"/>
            <a:ext cx="1148788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매출 관리</a:t>
            </a:r>
            <a:endParaRPr sz="1200" dirty="0"/>
          </a:p>
        </p:txBody>
      </p:sp>
      <p:sp>
        <p:nvSpPr>
          <p:cNvPr id="21" name="Shape 79"/>
          <p:cNvSpPr/>
          <p:nvPr/>
        </p:nvSpPr>
        <p:spPr>
          <a:xfrm>
            <a:off x="4932040" y="3363198"/>
            <a:ext cx="1148788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상품 관리</a:t>
            </a:r>
            <a:endParaRPr sz="1200" dirty="0"/>
          </a:p>
        </p:txBody>
      </p:sp>
      <p:sp>
        <p:nvSpPr>
          <p:cNvPr id="22" name="Shape 79"/>
          <p:cNvSpPr/>
          <p:nvPr/>
        </p:nvSpPr>
        <p:spPr>
          <a:xfrm>
            <a:off x="4932040" y="5753571"/>
            <a:ext cx="1148788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영업 관리</a:t>
            </a:r>
            <a:endParaRPr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569995" y="2636912"/>
            <a:ext cx="61961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887682" y="1716908"/>
            <a:ext cx="60858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77"/>
          <p:cNvSpPr/>
          <p:nvPr/>
        </p:nvSpPr>
        <p:spPr>
          <a:xfrm>
            <a:off x="6687021" y="5517232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영업 시작</a:t>
            </a:r>
            <a:endParaRPr sz="1400" b="1" dirty="0"/>
          </a:p>
        </p:txBody>
      </p:sp>
      <p:sp>
        <p:nvSpPr>
          <p:cNvPr id="29" name="Shape 77"/>
          <p:cNvSpPr/>
          <p:nvPr/>
        </p:nvSpPr>
        <p:spPr>
          <a:xfrm>
            <a:off x="4932040" y="1228375"/>
            <a:ext cx="1148788" cy="3064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관리자 등록</a:t>
            </a:r>
            <a:endParaRPr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10612" y="580579"/>
            <a:ext cx="1575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구조도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Shape 77"/>
          <p:cNvSpPr/>
          <p:nvPr/>
        </p:nvSpPr>
        <p:spPr>
          <a:xfrm>
            <a:off x="6687021" y="5930897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영업 마감</a:t>
            </a:r>
            <a:endParaRPr sz="14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887682" y="3511372"/>
            <a:ext cx="60858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267744" y="1716908"/>
            <a:ext cx="0" cy="17974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4" idx="1"/>
          </p:cNvCxnSpPr>
          <p:nvPr/>
        </p:nvCxnSpPr>
        <p:spPr>
          <a:xfrm>
            <a:off x="2267744" y="1716908"/>
            <a:ext cx="3501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267744" y="3514407"/>
            <a:ext cx="3501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44008" y="1381582"/>
            <a:ext cx="0" cy="8957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29" idx="1"/>
          </p:cNvCxnSpPr>
          <p:nvPr/>
        </p:nvCxnSpPr>
        <p:spPr>
          <a:xfrm>
            <a:off x="4644008" y="1381582"/>
            <a:ext cx="2880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44008" y="2287325"/>
            <a:ext cx="2880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44008" y="1829462"/>
            <a:ext cx="2880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633934" y="3514407"/>
            <a:ext cx="0" cy="2390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633934" y="3514407"/>
            <a:ext cx="2880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633934" y="4709594"/>
            <a:ext cx="2880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644008" y="5904780"/>
            <a:ext cx="2880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 flipV="1">
            <a:off x="6080829" y="5904781"/>
            <a:ext cx="317173" cy="47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6398002" y="5718893"/>
            <a:ext cx="4043" cy="3601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402045" y="5661248"/>
            <a:ext cx="303097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97164" y="6093295"/>
            <a:ext cx="303097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hape 77"/>
          <p:cNvSpPr/>
          <p:nvPr/>
        </p:nvSpPr>
        <p:spPr>
          <a:xfrm>
            <a:off x="6690361" y="4221088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일별 매출</a:t>
            </a:r>
            <a:endParaRPr sz="1400" dirty="0"/>
          </a:p>
        </p:txBody>
      </p:sp>
      <p:sp>
        <p:nvSpPr>
          <p:cNvPr id="45" name="Shape 77"/>
          <p:cNvSpPr/>
          <p:nvPr/>
        </p:nvSpPr>
        <p:spPr>
          <a:xfrm>
            <a:off x="6690361" y="4911404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주문내역</a:t>
            </a:r>
            <a:endParaRPr sz="14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6375540" y="4374296"/>
            <a:ext cx="0" cy="6903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6084168" y="4718321"/>
            <a:ext cx="606193" cy="11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4" idx="1"/>
          </p:cNvCxnSpPr>
          <p:nvPr/>
        </p:nvCxnSpPr>
        <p:spPr>
          <a:xfrm>
            <a:off x="6387264" y="4374295"/>
            <a:ext cx="303097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387264" y="5064610"/>
            <a:ext cx="303097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77"/>
          <p:cNvSpPr/>
          <p:nvPr/>
        </p:nvSpPr>
        <p:spPr>
          <a:xfrm>
            <a:off x="6689738" y="4562745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월별 매출</a:t>
            </a:r>
            <a:endParaRPr sz="1400" dirty="0"/>
          </a:p>
        </p:txBody>
      </p:sp>
      <p:sp>
        <p:nvSpPr>
          <p:cNvPr id="51" name="Shape 77"/>
          <p:cNvSpPr/>
          <p:nvPr/>
        </p:nvSpPr>
        <p:spPr>
          <a:xfrm>
            <a:off x="6690360" y="3150224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상품목록</a:t>
            </a:r>
            <a:endParaRPr sz="1400" b="1" dirty="0"/>
          </a:p>
        </p:txBody>
      </p:sp>
      <p:sp>
        <p:nvSpPr>
          <p:cNvPr id="52" name="Shape 77"/>
          <p:cNvSpPr/>
          <p:nvPr/>
        </p:nvSpPr>
        <p:spPr>
          <a:xfrm>
            <a:off x="6690360" y="3543747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상품 등록</a:t>
            </a:r>
            <a:endParaRPr sz="1400" b="1" dirty="0"/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6084168" y="3511090"/>
            <a:ext cx="317173" cy="47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6401341" y="3325202"/>
            <a:ext cx="4043" cy="3601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405384" y="3284984"/>
            <a:ext cx="303097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400503" y="3717031"/>
            <a:ext cx="303097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98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4007400252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인덱스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XM-1000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79930375"/>
              </p:ext>
            </p:extLst>
          </p:nvPr>
        </p:nvGraphicFramePr>
        <p:xfrm>
          <a:off x="6000760" y="1000108"/>
          <a:ext cx="2786082" cy="13449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회사로고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등록된 관리자가 없을 경우</a:t>
                      </a:r>
                      <a:endParaRPr lang="en-US" altLang="ko-KR" sz="10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등록 버튼 표시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708" y="1844824"/>
            <a:ext cx="2088232" cy="53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모서리가 둥근 직사각형 21"/>
          <p:cNvSpPr/>
          <p:nvPr/>
        </p:nvSpPr>
        <p:spPr>
          <a:xfrm>
            <a:off x="1627024" y="3429000"/>
            <a:ext cx="2721600" cy="108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관리자 등록</a:t>
            </a:r>
            <a:endParaRPr lang="ko-KR" altLang="en-US" b="1" dirty="0"/>
          </a:p>
        </p:txBody>
      </p:sp>
      <p:grpSp>
        <p:nvGrpSpPr>
          <p:cNvPr id="10" name="Shape 1187"/>
          <p:cNvGrpSpPr/>
          <p:nvPr/>
        </p:nvGrpSpPr>
        <p:grpSpPr>
          <a:xfrm>
            <a:off x="1632908" y="1956275"/>
            <a:ext cx="310800" cy="310800"/>
            <a:chOff x="4945950" y="572950"/>
            <a:chExt cx="310800" cy="310800"/>
          </a:xfrm>
        </p:grpSpPr>
        <p:sp>
          <p:nvSpPr>
            <p:cNvPr id="11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2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Shape 1190"/>
          <p:cNvGrpSpPr/>
          <p:nvPr/>
        </p:nvGrpSpPr>
        <p:grpSpPr>
          <a:xfrm>
            <a:off x="1203703" y="3813600"/>
            <a:ext cx="310800" cy="310800"/>
            <a:chOff x="4945950" y="572950"/>
            <a:chExt cx="310800" cy="310800"/>
          </a:xfrm>
        </p:grpSpPr>
        <p:sp>
          <p:nvSpPr>
            <p:cNvPr id="14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5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2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06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15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4120235799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관리자등록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XM-1010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433146633"/>
              </p:ext>
            </p:extLst>
          </p:nvPr>
        </p:nvGraphicFramePr>
        <p:xfrm>
          <a:off x="6000760" y="1000108"/>
          <a:ext cx="2786082" cy="23545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등록 폼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비밀번호가 일치 하는지 검사한다</a:t>
                      </a:r>
                      <a:endParaRPr lang="en-US" altLang="ko-KR" sz="10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일치 할 경우 비밀번호 일치</a:t>
                      </a:r>
                      <a:endParaRPr lang="en-US" altLang="ko-KR" sz="10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불일치 할 경우 </a:t>
                      </a:r>
                      <a:r>
                        <a:rPr lang="en-US" altLang="ko-KR" sz="1000" dirty="0" smtClean="0"/>
                        <a:t>!</a:t>
                      </a:r>
                      <a:r>
                        <a:rPr lang="ko-KR" altLang="en-US" sz="1000" dirty="0" smtClean="0"/>
                        <a:t>비밀번호 불일치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인덱스 페이지로 이동</a:t>
                      </a:r>
                      <a:endParaRPr lang="en-US" sz="1000" dirty="0" smtClean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등록</a:t>
                      </a:r>
                      <a:endParaRPr lang="en-US" sz="1000" dirty="0" smtClean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79850" y="2052090"/>
            <a:ext cx="4440222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33752" y="5877272"/>
            <a:ext cx="2508143" cy="432048"/>
            <a:chOff x="1839516" y="5877272"/>
            <a:chExt cx="2508143" cy="43204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195531" y="5877272"/>
              <a:ext cx="1152128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등록</a:t>
              </a:r>
              <a:endParaRPr lang="ko-KR" altLang="en-US" sz="1600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839516" y="5877272"/>
              <a:ext cx="1152128" cy="4320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취소</a:t>
              </a:r>
              <a:endParaRPr lang="ko-KR" altLang="en-US" sz="1600" b="1" dirty="0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340985" y="205209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79850" y="2484138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2553" y="2124098"/>
            <a:ext cx="15284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PASSWARD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PASSWARD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관리자이름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관리자전화번호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지점명</a:t>
            </a:r>
            <a:endParaRPr lang="en-US" altLang="ko-KR" sz="1400" dirty="0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67713" y="2916186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67713" y="3348234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67713" y="3780282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12553" y="4212330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2553" y="4644378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436980" y="212409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436980" y="2554860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436980" y="300387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436980" y="3434640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36980" y="3851866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436980" y="428262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Shape 1187"/>
          <p:cNvGrpSpPr/>
          <p:nvPr/>
        </p:nvGrpSpPr>
        <p:grpSpPr>
          <a:xfrm>
            <a:off x="395536" y="1949842"/>
            <a:ext cx="310800" cy="310800"/>
            <a:chOff x="4945950" y="572950"/>
            <a:chExt cx="310800" cy="310800"/>
          </a:xfrm>
        </p:grpSpPr>
        <p:sp>
          <p:nvSpPr>
            <p:cNvPr id="3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4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Shape 1190"/>
          <p:cNvGrpSpPr/>
          <p:nvPr/>
        </p:nvGrpSpPr>
        <p:grpSpPr>
          <a:xfrm>
            <a:off x="377986" y="2985022"/>
            <a:ext cx="310800" cy="310800"/>
            <a:chOff x="4945950" y="572950"/>
            <a:chExt cx="310800" cy="310800"/>
          </a:xfrm>
        </p:grpSpPr>
        <p:sp>
          <p:nvSpPr>
            <p:cNvPr id="41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2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3" name="Shape 1193"/>
          <p:cNvGrpSpPr/>
          <p:nvPr/>
        </p:nvGrpSpPr>
        <p:grpSpPr>
          <a:xfrm>
            <a:off x="1359103" y="5940024"/>
            <a:ext cx="310800" cy="310800"/>
            <a:chOff x="4945950" y="572950"/>
            <a:chExt cx="310800" cy="310800"/>
          </a:xfrm>
        </p:grpSpPr>
        <p:sp>
          <p:nvSpPr>
            <p:cNvPr id="44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5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Shape 1196"/>
          <p:cNvGrpSpPr/>
          <p:nvPr/>
        </p:nvGrpSpPr>
        <p:grpSpPr>
          <a:xfrm>
            <a:off x="4345469" y="5946074"/>
            <a:ext cx="310800" cy="310800"/>
            <a:chOff x="4945950" y="572950"/>
            <a:chExt cx="310800" cy="310800"/>
          </a:xfrm>
        </p:grpSpPr>
        <p:sp>
          <p:nvSpPr>
            <p:cNvPr id="47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8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65316" y="3023922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!</a:t>
            </a:r>
            <a:r>
              <a:rPr lang="ko-KR" altLang="en-US" sz="1000" dirty="0" smtClean="0">
                <a:solidFill>
                  <a:srgbClr val="C00000"/>
                </a:solidFill>
              </a:rPr>
              <a:t>비밀번호 불일치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9850" y="14836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관리자 등록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29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779850" y="2052090"/>
            <a:ext cx="4440222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1733752" y="5877272"/>
            <a:ext cx="2508143" cy="432048"/>
            <a:chOff x="1839516" y="5877272"/>
            <a:chExt cx="2508143" cy="43204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195531" y="5877272"/>
              <a:ext cx="1152128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등록</a:t>
              </a:r>
              <a:endParaRPr lang="ko-KR" altLang="en-US" sz="16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839516" y="5877272"/>
              <a:ext cx="1152128" cy="4320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취소</a:t>
              </a:r>
              <a:endParaRPr lang="ko-KR" altLang="en-US" sz="1600" b="1" dirty="0"/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2340985" y="205209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79850" y="2484138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2553" y="2124098"/>
            <a:ext cx="15284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PASSWARD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PASSWARD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관리자이름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관리자전화번호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지점명</a:t>
            </a:r>
            <a:endParaRPr lang="en-US" altLang="ko-KR" sz="1400" dirty="0" smtClean="0"/>
          </a:p>
        </p:txBody>
      </p:sp>
      <p:cxnSp>
        <p:nvCxnSpPr>
          <p:cNvPr id="71" name="직선 연결선 70"/>
          <p:cNvCxnSpPr/>
          <p:nvPr/>
        </p:nvCxnSpPr>
        <p:spPr>
          <a:xfrm>
            <a:off x="767713" y="2916186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67713" y="3348234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767713" y="3780282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12553" y="4212330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12553" y="4644378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436980" y="212409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SC001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36980" y="2554860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******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36980" y="300387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******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36980" y="3434640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ysClr val="windowText" lastClr="000000"/>
                </a:solidFill>
              </a:rPr>
              <a:t>김신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촌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36980" y="3851866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02-000-0000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36980" y="428262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신촌점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82" name="Shape 1187"/>
          <p:cNvGrpSpPr/>
          <p:nvPr/>
        </p:nvGrpSpPr>
        <p:grpSpPr>
          <a:xfrm>
            <a:off x="395536" y="1949842"/>
            <a:ext cx="310800" cy="310800"/>
            <a:chOff x="4945950" y="572950"/>
            <a:chExt cx="310800" cy="310800"/>
          </a:xfrm>
        </p:grpSpPr>
        <p:sp>
          <p:nvSpPr>
            <p:cNvPr id="83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84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85" name="Shape 1190"/>
          <p:cNvGrpSpPr/>
          <p:nvPr/>
        </p:nvGrpSpPr>
        <p:grpSpPr>
          <a:xfrm>
            <a:off x="377986" y="2985022"/>
            <a:ext cx="310800" cy="310800"/>
            <a:chOff x="4945950" y="572950"/>
            <a:chExt cx="310800" cy="310800"/>
          </a:xfrm>
        </p:grpSpPr>
        <p:sp>
          <p:nvSpPr>
            <p:cNvPr id="86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87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Shape 1193"/>
          <p:cNvGrpSpPr/>
          <p:nvPr/>
        </p:nvGrpSpPr>
        <p:grpSpPr>
          <a:xfrm>
            <a:off x="1359103" y="5940024"/>
            <a:ext cx="310800" cy="310800"/>
            <a:chOff x="4945950" y="572950"/>
            <a:chExt cx="310800" cy="310800"/>
          </a:xfrm>
        </p:grpSpPr>
        <p:sp>
          <p:nvSpPr>
            <p:cNvPr id="89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90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Shape 1196"/>
          <p:cNvGrpSpPr/>
          <p:nvPr/>
        </p:nvGrpSpPr>
        <p:grpSpPr>
          <a:xfrm>
            <a:off x="4345469" y="5946074"/>
            <a:ext cx="310800" cy="310800"/>
            <a:chOff x="4945950" y="572950"/>
            <a:chExt cx="310800" cy="310800"/>
          </a:xfrm>
        </p:grpSpPr>
        <p:sp>
          <p:nvSpPr>
            <p:cNvPr id="92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93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79850" y="14836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관리자 등록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83766197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관리자등록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XM-1011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4144874609"/>
              </p:ext>
            </p:extLst>
          </p:nvPr>
        </p:nvGraphicFramePr>
        <p:xfrm>
          <a:off x="6000760" y="1000108"/>
          <a:ext cx="2786082" cy="12858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등록 완료 팝업 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메인 페이지로 이동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hape 1209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Shape 1225"/>
          <p:cNvGrpSpPr/>
          <p:nvPr/>
        </p:nvGrpSpPr>
        <p:grpSpPr>
          <a:xfrm>
            <a:off x="2081974" y="2172796"/>
            <a:ext cx="1811700" cy="2352600"/>
            <a:chOff x="3766050" y="70250"/>
            <a:chExt cx="1811700" cy="2352600"/>
          </a:xfrm>
        </p:grpSpPr>
        <p:sp>
          <p:nvSpPr>
            <p:cNvPr id="40" name="Shape 1226"/>
            <p:cNvSpPr/>
            <p:nvPr/>
          </p:nvSpPr>
          <p:spPr>
            <a:xfrm>
              <a:off x="3766050" y="70250"/>
              <a:ext cx="1811700" cy="2352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1227"/>
            <p:cNvSpPr/>
            <p:nvPr/>
          </p:nvSpPr>
          <p:spPr>
            <a:xfrm>
              <a:off x="4425112" y="1997580"/>
              <a:ext cx="548700" cy="29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닫기</a:t>
              </a:r>
              <a:endParaRPr sz="1000" dirty="0"/>
            </a:p>
          </p:txBody>
        </p:sp>
        <p:sp>
          <p:nvSpPr>
            <p:cNvPr id="42" name="Shape 1228"/>
            <p:cNvSpPr txBox="1"/>
            <p:nvPr/>
          </p:nvSpPr>
          <p:spPr>
            <a:xfrm>
              <a:off x="4050400" y="505172"/>
              <a:ext cx="1323900" cy="10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 smtClean="0"/>
                <a:t>관리자</a:t>
              </a:r>
              <a:endParaRPr lang="en-US" altLang="ko-KR" sz="1200" b="1" dirty="0" smtClean="0"/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 smtClean="0"/>
                <a:t>등록 완료</a:t>
              </a:r>
              <a:endParaRPr lang="en-US" altLang="ko-KR" sz="1200" b="1" dirty="0" smtClean="0"/>
            </a:p>
          </p:txBody>
        </p:sp>
      </p:grpSp>
      <p:grpSp>
        <p:nvGrpSpPr>
          <p:cNvPr id="43" name="Shape 1187"/>
          <p:cNvGrpSpPr/>
          <p:nvPr/>
        </p:nvGrpSpPr>
        <p:grpSpPr>
          <a:xfrm>
            <a:off x="2154416" y="2220359"/>
            <a:ext cx="310800" cy="310800"/>
            <a:chOff x="4945950" y="572950"/>
            <a:chExt cx="310800" cy="310800"/>
          </a:xfrm>
        </p:grpSpPr>
        <p:sp>
          <p:nvSpPr>
            <p:cNvPr id="44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5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Shape 1190"/>
          <p:cNvGrpSpPr/>
          <p:nvPr/>
        </p:nvGrpSpPr>
        <p:grpSpPr>
          <a:xfrm>
            <a:off x="2422793" y="4086026"/>
            <a:ext cx="310800" cy="310800"/>
            <a:chOff x="4945950" y="572950"/>
            <a:chExt cx="310800" cy="310800"/>
          </a:xfrm>
        </p:grpSpPr>
        <p:sp>
          <p:nvSpPr>
            <p:cNvPr id="47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8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799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1751704751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관리자수정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XM-1020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773137938"/>
              </p:ext>
            </p:extLst>
          </p:nvPr>
        </p:nvGraphicFramePr>
        <p:xfrm>
          <a:off x="6000760" y="1000108"/>
          <a:ext cx="2786082" cy="1714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메인 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정보 삭제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정보 수정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업데이트</a:t>
                      </a:r>
                      <a:r>
                        <a:rPr lang="en-US" altLang="ko-KR" sz="1000" dirty="0" smtClean="0"/>
                        <a:t>)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그룹 12"/>
          <p:cNvGrpSpPr/>
          <p:nvPr/>
        </p:nvGrpSpPr>
        <p:grpSpPr>
          <a:xfrm>
            <a:off x="1733752" y="5877272"/>
            <a:ext cx="2508143" cy="432048"/>
            <a:chOff x="1839516" y="5877272"/>
            <a:chExt cx="2508143" cy="43204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195531" y="5877272"/>
              <a:ext cx="1152128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수</a:t>
              </a:r>
              <a:r>
                <a:rPr lang="ko-KR" altLang="en-US" sz="1600" b="1" dirty="0"/>
                <a:t>정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839516" y="5877272"/>
              <a:ext cx="1152128" cy="4320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삭제</a:t>
              </a:r>
              <a:endParaRPr lang="ko-KR" altLang="en-US" sz="1600" b="1" dirty="0"/>
            </a:p>
          </p:txBody>
        </p:sp>
      </p:grpSp>
      <p:grpSp>
        <p:nvGrpSpPr>
          <p:cNvPr id="30" name="Shape 1187"/>
          <p:cNvGrpSpPr/>
          <p:nvPr/>
        </p:nvGrpSpPr>
        <p:grpSpPr>
          <a:xfrm>
            <a:off x="4987018" y="738713"/>
            <a:ext cx="310800" cy="310800"/>
            <a:chOff x="4945950" y="572950"/>
            <a:chExt cx="310800" cy="310800"/>
          </a:xfrm>
        </p:grpSpPr>
        <p:sp>
          <p:nvSpPr>
            <p:cNvPr id="3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4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Shape 1190"/>
          <p:cNvGrpSpPr/>
          <p:nvPr/>
        </p:nvGrpSpPr>
        <p:grpSpPr>
          <a:xfrm>
            <a:off x="2154416" y="5545333"/>
            <a:ext cx="310800" cy="310800"/>
            <a:chOff x="4945950" y="572950"/>
            <a:chExt cx="310800" cy="310800"/>
          </a:xfrm>
        </p:grpSpPr>
        <p:sp>
          <p:nvSpPr>
            <p:cNvPr id="41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2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3" name="Shape 1193"/>
          <p:cNvGrpSpPr/>
          <p:nvPr/>
        </p:nvGrpSpPr>
        <p:grpSpPr>
          <a:xfrm>
            <a:off x="3484849" y="5554981"/>
            <a:ext cx="310800" cy="310800"/>
            <a:chOff x="4945950" y="572950"/>
            <a:chExt cx="310800" cy="310800"/>
          </a:xfrm>
        </p:grpSpPr>
        <p:sp>
          <p:nvSpPr>
            <p:cNvPr id="44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5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79850" y="2052090"/>
            <a:ext cx="4440222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2340985" y="205209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79850" y="2484138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2553" y="2124098"/>
            <a:ext cx="15284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PASSWARD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PASSWARD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관리자이름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관리자전화번호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지점명</a:t>
            </a:r>
            <a:endParaRPr lang="en-US" altLang="ko-KR" sz="1400" dirty="0" smtClean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67713" y="2916186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67713" y="3348234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67713" y="3780282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12553" y="4212330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12553" y="4644378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436980" y="212409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SC001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36980" y="2554860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******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36980" y="300387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*****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36980" y="3434640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ysClr val="windowText" lastClr="000000"/>
                </a:solidFill>
              </a:rPr>
              <a:t>김신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촌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36980" y="3851866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02-000-0000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36980" y="428262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신촌점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850" y="14836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관리자 수정</a:t>
            </a:r>
            <a:endParaRPr lang="ko-KR" altLang="en-US" b="1" dirty="0"/>
          </a:p>
        </p:txBody>
      </p:sp>
      <p:sp>
        <p:nvSpPr>
          <p:cNvPr id="76" name="실행 단추: 홈 75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70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779850" y="2052090"/>
            <a:ext cx="4440222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64"/>
          <p:cNvGrpSpPr/>
          <p:nvPr/>
        </p:nvGrpSpPr>
        <p:grpSpPr>
          <a:xfrm>
            <a:off x="1733752" y="5877272"/>
            <a:ext cx="2508143" cy="432048"/>
            <a:chOff x="1839516" y="5877272"/>
            <a:chExt cx="2508143" cy="43204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195531" y="5877272"/>
              <a:ext cx="1152128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등록</a:t>
              </a:r>
              <a:endParaRPr lang="ko-KR" altLang="en-US" sz="16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839516" y="5877272"/>
              <a:ext cx="1152128" cy="4320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삭제</a:t>
              </a:r>
              <a:endParaRPr lang="ko-KR" altLang="en-US" sz="1600" b="1" dirty="0"/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2340985" y="205209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79850" y="2484138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2553" y="2124098"/>
            <a:ext cx="15284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PASSWARD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PASSWARD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관리자이름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관리자전화번호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지점명</a:t>
            </a:r>
            <a:endParaRPr lang="en-US" altLang="ko-KR" sz="1400" dirty="0" smtClean="0"/>
          </a:p>
        </p:txBody>
      </p:sp>
      <p:cxnSp>
        <p:nvCxnSpPr>
          <p:cNvPr id="71" name="직선 연결선 70"/>
          <p:cNvCxnSpPr/>
          <p:nvPr/>
        </p:nvCxnSpPr>
        <p:spPr>
          <a:xfrm>
            <a:off x="767713" y="2916186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67713" y="3348234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767713" y="3780282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12553" y="4212330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12553" y="4644378"/>
            <a:ext cx="44402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436980" y="212409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SC001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36980" y="2554860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******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36980" y="300387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******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36980" y="3434640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ysClr val="windowText" lastClr="000000"/>
                </a:solidFill>
              </a:rPr>
              <a:t>김신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촌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36980" y="3851866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02-000-0000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36980" y="4282628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신촌점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Shape 1187"/>
          <p:cNvGrpSpPr/>
          <p:nvPr/>
        </p:nvGrpSpPr>
        <p:grpSpPr>
          <a:xfrm>
            <a:off x="395536" y="1949842"/>
            <a:ext cx="310800" cy="310800"/>
            <a:chOff x="4945950" y="572950"/>
            <a:chExt cx="310800" cy="310800"/>
          </a:xfrm>
        </p:grpSpPr>
        <p:sp>
          <p:nvSpPr>
            <p:cNvPr id="83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84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Shape 1190"/>
          <p:cNvGrpSpPr/>
          <p:nvPr/>
        </p:nvGrpSpPr>
        <p:grpSpPr>
          <a:xfrm>
            <a:off x="377986" y="2985022"/>
            <a:ext cx="310800" cy="310800"/>
            <a:chOff x="4945950" y="572950"/>
            <a:chExt cx="310800" cy="310800"/>
          </a:xfrm>
        </p:grpSpPr>
        <p:sp>
          <p:nvSpPr>
            <p:cNvPr id="86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87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Shape 1193"/>
          <p:cNvGrpSpPr/>
          <p:nvPr/>
        </p:nvGrpSpPr>
        <p:grpSpPr>
          <a:xfrm>
            <a:off x="1359103" y="5940024"/>
            <a:ext cx="310800" cy="310800"/>
            <a:chOff x="4945950" y="572950"/>
            <a:chExt cx="310800" cy="310800"/>
          </a:xfrm>
        </p:grpSpPr>
        <p:sp>
          <p:nvSpPr>
            <p:cNvPr id="89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90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Shape 1196"/>
          <p:cNvGrpSpPr/>
          <p:nvPr/>
        </p:nvGrpSpPr>
        <p:grpSpPr>
          <a:xfrm>
            <a:off x="4345469" y="5946074"/>
            <a:ext cx="310800" cy="310800"/>
            <a:chOff x="4945950" y="572950"/>
            <a:chExt cx="310800" cy="310800"/>
          </a:xfrm>
        </p:grpSpPr>
        <p:sp>
          <p:nvSpPr>
            <p:cNvPr id="92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93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79850" y="14836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관리자 수정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18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83766197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관리자수정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XM-1021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4144874609"/>
              </p:ext>
            </p:extLst>
          </p:nvPr>
        </p:nvGraphicFramePr>
        <p:xfrm>
          <a:off x="6000760" y="1000108"/>
          <a:ext cx="2786082" cy="12858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등록 완료 팝업 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메인 페이지로 이동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hape 1209"/>
          <p:cNvSpPr/>
          <p:nvPr/>
        </p:nvSpPr>
        <p:spPr>
          <a:xfrm>
            <a:off x="179512" y="620688"/>
            <a:ext cx="5616624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225"/>
          <p:cNvGrpSpPr/>
          <p:nvPr/>
        </p:nvGrpSpPr>
        <p:grpSpPr>
          <a:xfrm>
            <a:off x="2081974" y="2172796"/>
            <a:ext cx="1811700" cy="2352600"/>
            <a:chOff x="3766050" y="70250"/>
            <a:chExt cx="1811700" cy="2352600"/>
          </a:xfrm>
        </p:grpSpPr>
        <p:sp>
          <p:nvSpPr>
            <p:cNvPr id="40" name="Shape 1226"/>
            <p:cNvSpPr/>
            <p:nvPr/>
          </p:nvSpPr>
          <p:spPr>
            <a:xfrm>
              <a:off x="3766050" y="70250"/>
              <a:ext cx="1811700" cy="2352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1227"/>
            <p:cNvSpPr/>
            <p:nvPr/>
          </p:nvSpPr>
          <p:spPr>
            <a:xfrm>
              <a:off x="4425112" y="1997580"/>
              <a:ext cx="548700" cy="29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닫기</a:t>
              </a:r>
              <a:endParaRPr sz="1000" dirty="0"/>
            </a:p>
          </p:txBody>
        </p:sp>
        <p:sp>
          <p:nvSpPr>
            <p:cNvPr id="42" name="Shape 1228"/>
            <p:cNvSpPr txBox="1"/>
            <p:nvPr/>
          </p:nvSpPr>
          <p:spPr>
            <a:xfrm>
              <a:off x="4050400" y="505172"/>
              <a:ext cx="1323900" cy="10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 smtClean="0"/>
                <a:t>관리자</a:t>
              </a:r>
              <a:endParaRPr lang="en-US" altLang="ko-KR" sz="1200" b="1" dirty="0" smtClean="0"/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 smtClean="0"/>
                <a:t>수정 완료</a:t>
              </a:r>
              <a:endParaRPr lang="en-US" altLang="ko-KR" sz="1200" b="1" dirty="0" smtClean="0"/>
            </a:p>
          </p:txBody>
        </p:sp>
      </p:grpSp>
      <p:grpSp>
        <p:nvGrpSpPr>
          <p:cNvPr id="15" name="Shape 1187"/>
          <p:cNvGrpSpPr/>
          <p:nvPr/>
        </p:nvGrpSpPr>
        <p:grpSpPr>
          <a:xfrm>
            <a:off x="2154416" y="2220359"/>
            <a:ext cx="310800" cy="310800"/>
            <a:chOff x="4945950" y="572950"/>
            <a:chExt cx="310800" cy="310800"/>
          </a:xfrm>
        </p:grpSpPr>
        <p:sp>
          <p:nvSpPr>
            <p:cNvPr id="44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5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Shape 1190"/>
          <p:cNvGrpSpPr/>
          <p:nvPr/>
        </p:nvGrpSpPr>
        <p:grpSpPr>
          <a:xfrm>
            <a:off x="2422793" y="4086026"/>
            <a:ext cx="310800" cy="310800"/>
            <a:chOff x="4945950" y="572950"/>
            <a:chExt cx="310800" cy="310800"/>
          </a:xfrm>
        </p:grpSpPr>
        <p:sp>
          <p:nvSpPr>
            <p:cNvPr id="47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8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79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67713" y="1483620"/>
            <a:ext cx="4485062" cy="4024854"/>
            <a:chOff x="767713" y="1483620"/>
            <a:chExt cx="4485062" cy="4024854"/>
          </a:xfrm>
        </p:grpSpPr>
        <p:sp>
          <p:nvSpPr>
            <p:cNvPr id="65" name="직사각형 64"/>
            <p:cNvSpPr/>
            <p:nvPr/>
          </p:nvSpPr>
          <p:spPr>
            <a:xfrm>
              <a:off x="779850" y="2052090"/>
              <a:ext cx="4440222" cy="345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779850" y="2484138"/>
              <a:ext cx="44402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12553" y="2124098"/>
              <a:ext cx="1528432" cy="2462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ID</a:t>
              </a:r>
            </a:p>
            <a:p>
              <a:endParaRPr lang="en-US" altLang="ko-KR" sz="1400" dirty="0" smtClean="0"/>
            </a:p>
            <a:p>
              <a:r>
                <a:rPr lang="en-US" altLang="ko-KR" sz="1400" dirty="0" smtClean="0"/>
                <a:t>PASSWARD</a:t>
              </a:r>
            </a:p>
            <a:p>
              <a:endParaRPr lang="en-US" altLang="ko-KR" sz="1400" dirty="0" smtClean="0"/>
            </a:p>
            <a:p>
              <a:r>
                <a:rPr lang="en-US" altLang="ko-KR" sz="1400" dirty="0" smtClean="0"/>
                <a:t>PASSWARD </a:t>
              </a:r>
              <a:r>
                <a:rPr lang="ko-KR" altLang="en-US" sz="1400" dirty="0" smtClean="0"/>
                <a:t>확인</a:t>
              </a:r>
              <a:endParaRPr lang="en-US" altLang="ko-KR" sz="1400" dirty="0" smtClean="0"/>
            </a:p>
            <a:p>
              <a:endParaRPr lang="en-US" altLang="ko-KR" sz="1400" dirty="0" smtClean="0"/>
            </a:p>
            <a:p>
              <a:r>
                <a:rPr lang="ko-KR" altLang="en-US" sz="1400" dirty="0" smtClean="0"/>
                <a:t>관리자이름</a:t>
              </a:r>
              <a:endParaRPr lang="en-US" altLang="ko-KR" sz="1400" dirty="0" smtClean="0"/>
            </a:p>
            <a:p>
              <a:endParaRPr lang="en-US" altLang="ko-KR" sz="1400" dirty="0" smtClean="0"/>
            </a:p>
            <a:p>
              <a:r>
                <a:rPr lang="ko-KR" altLang="en-US" sz="1400" dirty="0" smtClean="0"/>
                <a:t>관리자전화번호</a:t>
              </a:r>
              <a:endParaRPr lang="en-US" altLang="ko-KR" sz="1400" dirty="0" smtClean="0"/>
            </a:p>
            <a:p>
              <a:endParaRPr lang="en-US" altLang="ko-KR" sz="1400" dirty="0" smtClean="0"/>
            </a:p>
            <a:p>
              <a:r>
                <a:rPr lang="ko-KR" altLang="en-US" sz="1400" dirty="0" err="1" smtClean="0"/>
                <a:t>지점명</a:t>
              </a:r>
              <a:endParaRPr lang="en-US" altLang="ko-KR" sz="1400" dirty="0" smtClean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767713" y="2916186"/>
              <a:ext cx="44402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67713" y="3348234"/>
              <a:ext cx="44402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67713" y="3780282"/>
              <a:ext cx="44402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812553" y="4212330"/>
              <a:ext cx="44402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12553" y="4644378"/>
              <a:ext cx="44402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2436980" y="2124098"/>
              <a:ext cx="1584176" cy="273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SC001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436980" y="2554860"/>
              <a:ext cx="1584176" cy="273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******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36980" y="3003878"/>
              <a:ext cx="1584176" cy="273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*****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36980" y="3434640"/>
              <a:ext cx="1584176" cy="273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ysClr val="windowText" lastClr="000000"/>
                  </a:solidFill>
                </a:rPr>
                <a:t>김신</a:t>
              </a:r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촌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36980" y="3851866"/>
              <a:ext cx="1584176" cy="273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02-000-0000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436980" y="4282628"/>
              <a:ext cx="1584176" cy="273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ysClr val="windowText" lastClr="000000"/>
                  </a:solidFill>
                </a:rPr>
                <a:t>신촌점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79850" y="148362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관리자 수정</a:t>
              </a:r>
              <a:endParaRPr lang="ko-KR" altLang="en-US" b="1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600309533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관리자등록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XM-1030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335492969"/>
              </p:ext>
            </p:extLst>
          </p:nvPr>
        </p:nvGraphicFramePr>
        <p:xfrm>
          <a:off x="6000760" y="1000108"/>
          <a:ext cx="2786082" cy="22021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팝업창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패스워드가 일치하지 않을 경우 안내 문구 나타남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수정 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인덱스 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그룹 12"/>
          <p:cNvGrpSpPr/>
          <p:nvPr/>
        </p:nvGrpSpPr>
        <p:grpSpPr>
          <a:xfrm>
            <a:off x="1733752" y="5877272"/>
            <a:ext cx="2508143" cy="432048"/>
            <a:chOff x="1839516" y="5877272"/>
            <a:chExt cx="2508143" cy="43204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195531" y="5877272"/>
              <a:ext cx="1152128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수</a:t>
              </a:r>
              <a:r>
                <a:rPr lang="ko-KR" altLang="en-US" sz="1600" b="1" dirty="0"/>
                <a:t>정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839516" y="5877272"/>
              <a:ext cx="1152128" cy="4320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삭제</a:t>
              </a:r>
              <a:endParaRPr lang="ko-KR" altLang="en-US" sz="1600" b="1" dirty="0"/>
            </a:p>
          </p:txBody>
        </p:sp>
      </p:grpSp>
      <p:sp>
        <p:nvSpPr>
          <p:cNvPr id="81" name="실행 단추: 홈 8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Shape 1209"/>
          <p:cNvSpPr/>
          <p:nvPr/>
        </p:nvSpPr>
        <p:spPr>
          <a:xfrm>
            <a:off x="160242" y="642918"/>
            <a:ext cx="5616624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1226"/>
          <p:cNvSpPr/>
          <p:nvPr/>
        </p:nvSpPr>
        <p:spPr>
          <a:xfrm>
            <a:off x="869656" y="2172796"/>
            <a:ext cx="4236335" cy="235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직사각형 41"/>
          <p:cNvSpPr/>
          <p:nvPr/>
        </p:nvSpPr>
        <p:spPr>
          <a:xfrm>
            <a:off x="1627982" y="3080823"/>
            <a:ext cx="2719683" cy="5391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26000" y="3165720"/>
            <a:ext cx="69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005" y="256200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관리자를 삭제합니다</a:t>
            </a:r>
            <a:endParaRPr lang="ko-KR" altLang="en-US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18835" y="4081184"/>
            <a:ext cx="1162249" cy="296700"/>
            <a:chOff x="2611530" y="4102151"/>
            <a:chExt cx="1162249" cy="296700"/>
          </a:xfrm>
        </p:grpSpPr>
        <p:sp>
          <p:nvSpPr>
            <p:cNvPr id="40" name="Shape 1227"/>
            <p:cNvSpPr/>
            <p:nvPr/>
          </p:nvSpPr>
          <p:spPr>
            <a:xfrm>
              <a:off x="3225079" y="4102151"/>
              <a:ext cx="548700" cy="29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smtClean="0"/>
                <a:t>확</a:t>
              </a:r>
              <a:r>
                <a:rPr lang="ko-KR" altLang="en-US" sz="1000" dirty="0"/>
                <a:t>인</a:t>
              </a:r>
              <a:endParaRPr sz="1000" dirty="0"/>
            </a:p>
          </p:txBody>
        </p:sp>
        <p:sp>
          <p:nvSpPr>
            <p:cNvPr id="44" name="Shape 1227"/>
            <p:cNvSpPr/>
            <p:nvPr/>
          </p:nvSpPr>
          <p:spPr>
            <a:xfrm>
              <a:off x="2611530" y="4102151"/>
              <a:ext cx="548700" cy="29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smtClean="0"/>
                <a:t>취소</a:t>
              </a:r>
              <a:endParaRPr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36084" y="3662487"/>
            <a:ext cx="1670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C00000"/>
                </a:solidFill>
              </a:rPr>
              <a:t>! 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비밀번호를 확인하세요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grpSp>
        <p:nvGrpSpPr>
          <p:cNvPr id="41" name="Shape 1187"/>
          <p:cNvGrpSpPr/>
          <p:nvPr/>
        </p:nvGrpSpPr>
        <p:grpSpPr>
          <a:xfrm>
            <a:off x="991108" y="2265065"/>
            <a:ext cx="310800" cy="310800"/>
            <a:chOff x="4945950" y="572950"/>
            <a:chExt cx="310800" cy="310800"/>
          </a:xfrm>
        </p:grpSpPr>
        <p:sp>
          <p:nvSpPr>
            <p:cNvPr id="45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6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Shape 1190"/>
          <p:cNvGrpSpPr/>
          <p:nvPr/>
        </p:nvGrpSpPr>
        <p:grpSpPr>
          <a:xfrm>
            <a:off x="1345854" y="3643314"/>
            <a:ext cx="310800" cy="310800"/>
            <a:chOff x="4945950" y="572950"/>
            <a:chExt cx="310800" cy="310800"/>
          </a:xfrm>
        </p:grpSpPr>
        <p:sp>
          <p:nvSpPr>
            <p:cNvPr id="48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Shape 1193"/>
          <p:cNvGrpSpPr/>
          <p:nvPr/>
        </p:nvGrpSpPr>
        <p:grpSpPr>
          <a:xfrm>
            <a:off x="2045032" y="4074134"/>
            <a:ext cx="310800" cy="310800"/>
            <a:chOff x="4945950" y="572950"/>
            <a:chExt cx="310800" cy="310800"/>
          </a:xfrm>
        </p:grpSpPr>
        <p:sp>
          <p:nvSpPr>
            <p:cNvPr id="51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52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Shape 1196"/>
          <p:cNvGrpSpPr/>
          <p:nvPr/>
        </p:nvGrpSpPr>
        <p:grpSpPr>
          <a:xfrm>
            <a:off x="3626069" y="4081184"/>
            <a:ext cx="310800" cy="310800"/>
            <a:chOff x="4945950" y="572950"/>
            <a:chExt cx="310800" cy="310800"/>
          </a:xfrm>
        </p:grpSpPr>
        <p:sp>
          <p:nvSpPr>
            <p:cNvPr id="54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55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68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6" y="189304"/>
            <a:ext cx="3488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및 관리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hape 64"/>
          <p:cNvSpPr txBox="1"/>
          <p:nvPr/>
        </p:nvSpPr>
        <p:spPr>
          <a:xfrm>
            <a:off x="3588000" y="1125474"/>
            <a:ext cx="19680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개정 이력</a:t>
            </a:r>
            <a:endParaRPr/>
          </a:p>
        </p:txBody>
      </p:sp>
      <p:cxnSp>
        <p:nvCxnSpPr>
          <p:cNvPr id="18" name="Shape 65"/>
          <p:cNvCxnSpPr/>
          <p:nvPr/>
        </p:nvCxnSpPr>
        <p:spPr>
          <a:xfrm>
            <a:off x="3832800" y="1571612"/>
            <a:ext cx="147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9" name="Shape 66"/>
          <p:cNvGraphicFramePr/>
          <p:nvPr>
            <p:extLst>
              <p:ext uri="{D42A27DB-BD31-4B8C-83A1-F6EECF244321}">
                <p14:modId xmlns:p14="http://schemas.microsoft.com/office/powerpoint/2010/main" xmlns="" val="3867614430"/>
              </p:ext>
            </p:extLst>
          </p:nvPr>
        </p:nvGraphicFramePr>
        <p:xfrm>
          <a:off x="642910" y="2357430"/>
          <a:ext cx="7786740" cy="2133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7790"/>
                <a:gridCol w="1297790"/>
                <a:gridCol w="1297790"/>
                <a:gridCol w="1297790"/>
                <a:gridCol w="1297790"/>
                <a:gridCol w="1297790"/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n-lt"/>
                        </a:rPr>
                        <a:t>버전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n-lt"/>
                        </a:rPr>
                        <a:t>작성일자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</a:rPr>
                        <a:t>구분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n-lt"/>
                        </a:rPr>
                        <a:t>변동내역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</a:rPr>
                        <a:t>작성자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</a:rPr>
                        <a:t>검토자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n-lt"/>
                        </a:rPr>
                        <a:t>1.0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+mn-lt"/>
                        </a:rPr>
                        <a:t>2018.05.28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n-lt"/>
                        </a:rPr>
                        <a:t>신규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n-lt"/>
                        </a:rPr>
                        <a:t>신규작성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조은비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2.0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2018.05.29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수정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내용작성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김수연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3.0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mtClean="0">
                          <a:latin typeface="+mn-lt"/>
                        </a:rPr>
                        <a:t>2018.05.31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수정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내용수정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채영미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4.0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2018.06.28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수정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내용수정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latin typeface="+mn-lt"/>
                        </a:rPr>
                        <a:t>채영미</a:t>
                      </a:r>
                      <a:endParaRPr sz="1600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20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1438202145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XM-2000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480574791"/>
              </p:ext>
            </p:extLst>
          </p:nvPr>
        </p:nvGraphicFramePr>
        <p:xfrm>
          <a:off x="6000760" y="1000108"/>
          <a:ext cx="2786082" cy="17735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계정 정보 입력 폼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일치하는 계정정보가 없을 경우 안내문구 나타남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로그인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708" y="1844824"/>
            <a:ext cx="2088232" cy="53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1627982" y="3429000"/>
            <a:ext cx="2719683" cy="1078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627982" y="3968125"/>
            <a:ext cx="2719683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26000" y="3506460"/>
            <a:ext cx="699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</a:p>
          <a:p>
            <a:endParaRPr lang="en-US" altLang="ko-KR" dirty="0"/>
          </a:p>
          <a:p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6084" y="4581128"/>
            <a:ext cx="22188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C00000"/>
                </a:solidFill>
              </a:rPr>
              <a:t>! ID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와 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PASSWORD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를 확인하세요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31740" y="5157192"/>
            <a:ext cx="1512168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접</a:t>
            </a:r>
            <a:r>
              <a:rPr lang="ko-KR" altLang="en-US" sz="2000" b="1" dirty="0"/>
              <a:t>속</a:t>
            </a:r>
          </a:p>
        </p:txBody>
      </p:sp>
      <p:grpSp>
        <p:nvGrpSpPr>
          <p:cNvPr id="14" name="Shape 1187"/>
          <p:cNvGrpSpPr/>
          <p:nvPr/>
        </p:nvGrpSpPr>
        <p:grpSpPr>
          <a:xfrm>
            <a:off x="2832423" y="3058507"/>
            <a:ext cx="310800" cy="310800"/>
            <a:chOff x="4945950" y="572950"/>
            <a:chExt cx="310800" cy="310800"/>
          </a:xfrm>
        </p:grpSpPr>
        <p:sp>
          <p:nvSpPr>
            <p:cNvPr id="15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6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Shape 1190"/>
          <p:cNvGrpSpPr/>
          <p:nvPr/>
        </p:nvGrpSpPr>
        <p:grpSpPr>
          <a:xfrm>
            <a:off x="1359103" y="4525426"/>
            <a:ext cx="310800" cy="310800"/>
            <a:chOff x="4945950" y="572950"/>
            <a:chExt cx="310800" cy="310800"/>
          </a:xfrm>
        </p:grpSpPr>
        <p:sp>
          <p:nvSpPr>
            <p:cNvPr id="19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Shape 1193"/>
          <p:cNvGrpSpPr/>
          <p:nvPr/>
        </p:nvGrpSpPr>
        <p:grpSpPr>
          <a:xfrm>
            <a:off x="1816775" y="5253820"/>
            <a:ext cx="310800" cy="310800"/>
            <a:chOff x="4945950" y="572950"/>
            <a:chExt cx="310800" cy="310800"/>
          </a:xfrm>
        </p:grpSpPr>
        <p:sp>
          <p:nvSpPr>
            <p:cNvPr id="24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5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39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21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3781412043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XM-2001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2952601587"/>
              </p:ext>
            </p:extLst>
          </p:nvPr>
        </p:nvGraphicFramePr>
        <p:xfrm>
          <a:off x="6000760" y="1000108"/>
          <a:ext cx="2786082" cy="17735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관리자 정보</a:t>
                      </a:r>
                      <a:r>
                        <a:rPr lang="ko-KR" altLang="en-US" sz="1000" baseline="0" dirty="0" smtClean="0"/>
                        <a:t> 수정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삭제 페이지 이동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메뉴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영업 시작한 경우 활성화</a:t>
                      </a:r>
                      <a:endParaRPr lang="en-US" altLang="ko-KR" sz="10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ko-KR" altLang="en-US" sz="1000" dirty="0" smtClean="0"/>
                        <a:t>영업 종료 시 비활성화</a:t>
                      </a:r>
                      <a:r>
                        <a:rPr lang="en-US" altLang="ko-KR" sz="1000" dirty="0" smtClean="0"/>
                        <a:t>)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1907704" y="2349698"/>
            <a:ext cx="2160240" cy="2587231"/>
            <a:chOff x="1871700" y="2569961"/>
            <a:chExt cx="2160240" cy="258723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871700" y="2569961"/>
              <a:ext cx="216024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상품관리</a:t>
              </a:r>
              <a:endParaRPr lang="en-US" altLang="ko-KR" dirty="0" smtClean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871700" y="3539541"/>
              <a:ext cx="216024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매출관리</a:t>
              </a:r>
              <a:endParaRPr lang="en-US" altLang="ko-KR" dirty="0" smtClean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871700" y="4509120"/>
              <a:ext cx="216024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</a:t>
              </a:r>
              <a:r>
                <a:rPr lang="ko-KR" altLang="en-US" dirty="0"/>
                <a:t>업</a:t>
              </a:r>
              <a:r>
                <a:rPr lang="ko-KR" altLang="en-US" dirty="0" smtClean="0"/>
                <a:t>관리</a:t>
              </a:r>
              <a:endParaRPr lang="en-US" altLang="ko-KR" dirty="0" smtClean="0"/>
            </a:p>
          </p:txBody>
        </p:sp>
      </p:grpSp>
      <p:sp>
        <p:nvSpPr>
          <p:cNvPr id="11" name="실행 단추: 정보 10">
            <a:hlinkClick r:id="" action="ppaction://noaction" highlightClick="1"/>
          </p:cNvPr>
          <p:cNvSpPr/>
          <p:nvPr/>
        </p:nvSpPr>
        <p:spPr>
          <a:xfrm>
            <a:off x="5338017" y="703831"/>
            <a:ext cx="360000" cy="360000"/>
          </a:xfrm>
          <a:prstGeom prst="actionButtonInform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Shape 1187"/>
          <p:cNvGrpSpPr/>
          <p:nvPr/>
        </p:nvGrpSpPr>
        <p:grpSpPr>
          <a:xfrm>
            <a:off x="4923441" y="732595"/>
            <a:ext cx="310800" cy="310800"/>
            <a:chOff x="4945950" y="572950"/>
            <a:chExt cx="310800" cy="310800"/>
          </a:xfrm>
        </p:grpSpPr>
        <p:sp>
          <p:nvSpPr>
            <p:cNvPr id="18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9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Shape 1190"/>
          <p:cNvGrpSpPr/>
          <p:nvPr/>
        </p:nvGrpSpPr>
        <p:grpSpPr>
          <a:xfrm>
            <a:off x="2832424" y="1844824"/>
            <a:ext cx="310800" cy="310800"/>
            <a:chOff x="4945950" y="572950"/>
            <a:chExt cx="310800" cy="310800"/>
          </a:xfrm>
        </p:grpSpPr>
        <p:sp>
          <p:nvSpPr>
            <p:cNvPr id="21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38" name="눈물 방울 37"/>
          <p:cNvSpPr/>
          <p:nvPr/>
        </p:nvSpPr>
        <p:spPr>
          <a:xfrm>
            <a:off x="5183841" y="1265548"/>
            <a:ext cx="482514" cy="482514"/>
          </a:xfrm>
          <a:prstGeom prst="teardro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40404" y="13836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영업중</a:t>
            </a:r>
            <a:endParaRPr lang="ko-KR" altLang="en-US" sz="1000" b="1" dirty="0"/>
          </a:p>
        </p:txBody>
      </p:sp>
      <p:grpSp>
        <p:nvGrpSpPr>
          <p:cNvPr id="40" name="Shape 1193"/>
          <p:cNvGrpSpPr/>
          <p:nvPr/>
        </p:nvGrpSpPr>
        <p:grpSpPr>
          <a:xfrm>
            <a:off x="4802580" y="1351405"/>
            <a:ext cx="310800" cy="310800"/>
            <a:chOff x="4945950" y="572950"/>
            <a:chExt cx="310800" cy="310800"/>
          </a:xfrm>
        </p:grpSpPr>
        <p:sp>
          <p:nvSpPr>
            <p:cNvPr id="41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2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269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22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109422562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상품리스트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XM-2010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525107443"/>
              </p:ext>
            </p:extLst>
          </p:nvPr>
        </p:nvGraphicFramePr>
        <p:xfrm>
          <a:off x="6000760" y="1000108"/>
          <a:ext cx="2786082" cy="25717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활성화 메뉴 배경색 변경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총 개수 페이지 수 표시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페이지 이동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상품 상세 수정 폼 이동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상품 삭제 확인 팝업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88249" y="1484783"/>
            <a:ext cx="3587807" cy="49684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161865" y="1479881"/>
            <a:ext cx="469450" cy="4973334"/>
            <a:chOff x="5145751" y="1274844"/>
            <a:chExt cx="485564" cy="5144043"/>
          </a:xfrm>
        </p:grpSpPr>
        <p:sp>
          <p:nvSpPr>
            <p:cNvPr id="17" name="직사각형 16"/>
            <p:cNvSpPr/>
            <p:nvPr/>
          </p:nvSpPr>
          <p:spPr>
            <a:xfrm>
              <a:off x="5145751" y="1274844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45751" y="3877916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위쪽 화살표 22"/>
            <p:cNvSpPr/>
            <p:nvPr/>
          </p:nvSpPr>
          <p:spPr>
            <a:xfrm>
              <a:off x="5254713" y="2411100"/>
              <a:ext cx="242782" cy="268457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5267142" y="5013401"/>
              <a:ext cx="242782" cy="270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88249" y="1772816"/>
            <a:ext cx="3587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691680" y="1484783"/>
            <a:ext cx="0" cy="49684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50770" y="1479881"/>
            <a:ext cx="0" cy="49733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478560" y="1469028"/>
            <a:ext cx="0" cy="49682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20209" y="1238562"/>
            <a:ext cx="1455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, PAGE/PAGES)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56247" y="1861202"/>
            <a:ext cx="432048" cy="19964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수정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66683" y="1861202"/>
            <a:ext cx="432048" cy="19964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삭제</a:t>
            </a:r>
            <a:endParaRPr lang="ko-KR" altLang="en-US" sz="900" b="1" dirty="0"/>
          </a:p>
        </p:txBody>
      </p:sp>
      <p:sp>
        <p:nvSpPr>
          <p:cNvPr id="9" name="직사각형 8"/>
          <p:cNvSpPr/>
          <p:nvPr/>
        </p:nvSpPr>
        <p:spPr>
          <a:xfrm>
            <a:off x="190054" y="1556792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10" y="1631778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상품리스트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상품등록</a:t>
            </a:r>
            <a:endParaRPr lang="ko-KR" altLang="en-US" sz="1400" dirty="0"/>
          </a:p>
        </p:txBody>
      </p:sp>
      <p:grpSp>
        <p:nvGrpSpPr>
          <p:cNvPr id="33" name="Shape 1187"/>
          <p:cNvGrpSpPr/>
          <p:nvPr/>
        </p:nvGrpSpPr>
        <p:grpSpPr>
          <a:xfrm>
            <a:off x="225441" y="1206272"/>
            <a:ext cx="310800" cy="310800"/>
            <a:chOff x="4945950" y="572950"/>
            <a:chExt cx="310800" cy="310800"/>
          </a:xfrm>
        </p:grpSpPr>
        <p:sp>
          <p:nvSpPr>
            <p:cNvPr id="35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9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Shape 1190"/>
          <p:cNvGrpSpPr/>
          <p:nvPr/>
        </p:nvGrpSpPr>
        <p:grpSpPr>
          <a:xfrm>
            <a:off x="3390036" y="1149816"/>
            <a:ext cx="310800" cy="310800"/>
            <a:chOff x="4945950" y="572950"/>
            <a:chExt cx="310800" cy="310800"/>
          </a:xfrm>
        </p:grpSpPr>
        <p:sp>
          <p:nvSpPr>
            <p:cNvPr id="41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2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3" name="Shape 1193"/>
          <p:cNvGrpSpPr/>
          <p:nvPr/>
        </p:nvGrpSpPr>
        <p:grpSpPr>
          <a:xfrm>
            <a:off x="5234151" y="1158228"/>
            <a:ext cx="310800" cy="310800"/>
            <a:chOff x="4945950" y="572950"/>
            <a:chExt cx="310800" cy="310800"/>
          </a:xfrm>
        </p:grpSpPr>
        <p:sp>
          <p:nvSpPr>
            <p:cNvPr id="44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5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Shape 1196"/>
          <p:cNvGrpSpPr/>
          <p:nvPr/>
        </p:nvGrpSpPr>
        <p:grpSpPr>
          <a:xfrm>
            <a:off x="4106449" y="2134628"/>
            <a:ext cx="310800" cy="310800"/>
            <a:chOff x="4945950" y="572950"/>
            <a:chExt cx="310800" cy="310800"/>
          </a:xfrm>
        </p:grpSpPr>
        <p:sp>
          <p:nvSpPr>
            <p:cNvPr id="47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Shape 1199"/>
          <p:cNvGrpSpPr/>
          <p:nvPr/>
        </p:nvGrpSpPr>
        <p:grpSpPr>
          <a:xfrm>
            <a:off x="4627307" y="2112251"/>
            <a:ext cx="310800" cy="310800"/>
            <a:chOff x="4945950" y="572950"/>
            <a:chExt cx="310800" cy="310800"/>
          </a:xfrm>
        </p:grpSpPr>
        <p:sp>
          <p:nvSpPr>
            <p:cNvPr id="51" name="Shape 1200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52" name="Shape 1201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5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643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23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640121996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상품리스트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XM-2011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2725224736"/>
              </p:ext>
            </p:extLst>
          </p:nvPr>
        </p:nvGraphicFramePr>
        <p:xfrm>
          <a:off x="6000760" y="1000108"/>
          <a:ext cx="2786082" cy="2143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팝업창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삭제하려는 상품명 표시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이전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상품 삭제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88249" y="1484783"/>
            <a:ext cx="3587807" cy="49684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161865" y="1479881"/>
            <a:ext cx="469450" cy="4973334"/>
            <a:chOff x="5145751" y="1274844"/>
            <a:chExt cx="485564" cy="5144043"/>
          </a:xfrm>
        </p:grpSpPr>
        <p:sp>
          <p:nvSpPr>
            <p:cNvPr id="17" name="직사각형 16"/>
            <p:cNvSpPr/>
            <p:nvPr/>
          </p:nvSpPr>
          <p:spPr>
            <a:xfrm>
              <a:off x="5145751" y="1274844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45751" y="3877916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위쪽 화살표 22"/>
            <p:cNvSpPr/>
            <p:nvPr/>
          </p:nvSpPr>
          <p:spPr>
            <a:xfrm>
              <a:off x="5254713" y="2411100"/>
              <a:ext cx="242782" cy="268457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5267142" y="5013401"/>
              <a:ext cx="242782" cy="270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88249" y="1772816"/>
            <a:ext cx="3587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691680" y="1484783"/>
            <a:ext cx="0" cy="49684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50770" y="1479881"/>
            <a:ext cx="0" cy="49733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478560" y="1469028"/>
            <a:ext cx="0" cy="49682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20209" y="1238562"/>
            <a:ext cx="1455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, PAGE/PAGES)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56247" y="1861202"/>
            <a:ext cx="432048" cy="19964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수정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66683" y="1861202"/>
            <a:ext cx="432048" cy="19964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삭제</a:t>
            </a:r>
            <a:endParaRPr lang="ko-KR" altLang="en-US" sz="900" b="1" dirty="0"/>
          </a:p>
        </p:txBody>
      </p:sp>
      <p:sp>
        <p:nvSpPr>
          <p:cNvPr id="43" name="직사각형 42"/>
          <p:cNvSpPr/>
          <p:nvPr/>
        </p:nvSpPr>
        <p:spPr>
          <a:xfrm>
            <a:off x="190054" y="1556792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10" y="1631778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상품리스트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상품등록</a:t>
            </a:r>
            <a:endParaRPr lang="ko-KR" altLang="en-US" sz="1400" dirty="0"/>
          </a:p>
        </p:txBody>
      </p:sp>
      <p:sp>
        <p:nvSpPr>
          <p:cNvPr id="33" name="Shape 1209"/>
          <p:cNvSpPr/>
          <p:nvPr/>
        </p:nvSpPr>
        <p:spPr>
          <a:xfrm>
            <a:off x="190054" y="641363"/>
            <a:ext cx="5616624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그룹 34"/>
          <p:cNvGrpSpPr/>
          <p:nvPr/>
        </p:nvGrpSpPr>
        <p:grpSpPr>
          <a:xfrm>
            <a:off x="1379217" y="2125999"/>
            <a:ext cx="3217214" cy="3031519"/>
            <a:chOff x="1379217" y="1966800"/>
            <a:chExt cx="3217214" cy="3031519"/>
          </a:xfrm>
        </p:grpSpPr>
        <p:sp>
          <p:nvSpPr>
            <p:cNvPr id="39" name="Shape 1211"/>
            <p:cNvSpPr/>
            <p:nvPr/>
          </p:nvSpPr>
          <p:spPr>
            <a:xfrm>
              <a:off x="1379217" y="1966800"/>
              <a:ext cx="3217214" cy="303151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Shape 1182"/>
            <p:cNvSpPr/>
            <p:nvPr/>
          </p:nvSpPr>
          <p:spPr>
            <a:xfrm>
              <a:off x="3056855" y="4355860"/>
              <a:ext cx="728876" cy="50405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smtClean="0"/>
                <a:t>확인</a:t>
              </a:r>
              <a:endParaRPr sz="1000" dirty="0"/>
            </a:p>
          </p:txBody>
        </p:sp>
        <p:sp>
          <p:nvSpPr>
            <p:cNvPr id="41" name="Shape 1182"/>
            <p:cNvSpPr/>
            <p:nvPr/>
          </p:nvSpPr>
          <p:spPr>
            <a:xfrm>
              <a:off x="2217763" y="4355860"/>
              <a:ext cx="728876" cy="50405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smtClean="0"/>
                <a:t>취소</a:t>
              </a:r>
              <a:endParaRPr sz="10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169328" y="3272426"/>
            <a:ext cx="1765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상품명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을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삭제 하시겠습니까</a:t>
            </a:r>
            <a:r>
              <a:rPr lang="en-US" altLang="ko-KR" sz="1400" b="1" dirty="0" smtClean="0"/>
              <a:t>?</a:t>
            </a:r>
            <a:endParaRPr lang="ko-KR" altLang="en-US" sz="1400" b="1" dirty="0"/>
          </a:p>
        </p:txBody>
      </p:sp>
      <p:grpSp>
        <p:nvGrpSpPr>
          <p:cNvPr id="44" name="Shape 1187"/>
          <p:cNvGrpSpPr/>
          <p:nvPr/>
        </p:nvGrpSpPr>
        <p:grpSpPr>
          <a:xfrm>
            <a:off x="1488249" y="2215042"/>
            <a:ext cx="310800" cy="310800"/>
            <a:chOff x="4945950" y="572950"/>
            <a:chExt cx="310800" cy="310800"/>
          </a:xfrm>
        </p:grpSpPr>
        <p:sp>
          <p:nvSpPr>
            <p:cNvPr id="45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6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Shape 1190"/>
          <p:cNvGrpSpPr/>
          <p:nvPr/>
        </p:nvGrpSpPr>
        <p:grpSpPr>
          <a:xfrm>
            <a:off x="2791239" y="2966049"/>
            <a:ext cx="310800" cy="310800"/>
            <a:chOff x="4945950" y="572950"/>
            <a:chExt cx="310800" cy="310800"/>
          </a:xfrm>
        </p:grpSpPr>
        <p:sp>
          <p:nvSpPr>
            <p:cNvPr id="49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50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Shape 1193"/>
          <p:cNvGrpSpPr/>
          <p:nvPr/>
        </p:nvGrpSpPr>
        <p:grpSpPr>
          <a:xfrm>
            <a:off x="2438317" y="4149080"/>
            <a:ext cx="310800" cy="310800"/>
            <a:chOff x="4945950" y="572950"/>
            <a:chExt cx="310800" cy="310800"/>
          </a:xfrm>
        </p:grpSpPr>
        <p:sp>
          <p:nvSpPr>
            <p:cNvPr id="52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53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Shape 1196"/>
          <p:cNvGrpSpPr/>
          <p:nvPr/>
        </p:nvGrpSpPr>
        <p:grpSpPr>
          <a:xfrm>
            <a:off x="3265893" y="4157848"/>
            <a:ext cx="310800" cy="310800"/>
            <a:chOff x="4945950" y="572950"/>
            <a:chExt cx="310800" cy="310800"/>
          </a:xfrm>
        </p:grpSpPr>
        <p:sp>
          <p:nvSpPr>
            <p:cNvPr id="55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56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2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24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70351241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상품수정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XM-2012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578995027"/>
              </p:ext>
            </p:extLst>
          </p:nvPr>
        </p:nvGraphicFramePr>
        <p:xfrm>
          <a:off x="6000760" y="1000108"/>
          <a:ext cx="2786082" cy="2630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상품수정 폼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이벤트 진행 상품이 경우 체크</a:t>
                      </a:r>
                      <a:endParaRPr lang="en-US" altLang="ko-KR" sz="1000" dirty="0" smtClean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이미지가 등록되어 있는 경우 이미지 표시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상품리스트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팝업창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631072" y="1483074"/>
            <a:ext cx="3912095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2"/>
          <p:cNvGrpSpPr/>
          <p:nvPr/>
        </p:nvGrpSpPr>
        <p:grpSpPr>
          <a:xfrm>
            <a:off x="2317981" y="5947570"/>
            <a:ext cx="2508143" cy="432048"/>
            <a:chOff x="1839516" y="5877272"/>
            <a:chExt cx="2508143" cy="43204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195531" y="5877272"/>
              <a:ext cx="1152128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등록</a:t>
              </a:r>
              <a:endParaRPr lang="ko-KR" altLang="en-US" sz="1600" b="1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839516" y="5877272"/>
              <a:ext cx="1152128" cy="4320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취소</a:t>
              </a:r>
              <a:endParaRPr lang="ko-KR" altLang="en-US" sz="1600" b="1" dirty="0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3192207" y="1483074"/>
            <a:ext cx="0" cy="43204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63775" y="1555082"/>
            <a:ext cx="90281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카테고</a:t>
            </a:r>
            <a:r>
              <a:rPr lang="ko-KR" altLang="en-US" sz="1400" dirty="0"/>
              <a:t>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</a:t>
            </a:r>
            <a:r>
              <a:rPr lang="ko-KR" altLang="en-US" sz="1400" dirty="0"/>
              <a:t>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칼로리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이미지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세부내용</a:t>
            </a:r>
            <a:endParaRPr lang="en-US" altLang="ko-KR" sz="1400" dirty="0" smtClean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629554" y="1915122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18935" y="2347170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18935" y="2779218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18935" y="3211266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658168" y="3643314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658168" y="4075362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658168" y="4507410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288202" y="1555082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288202" y="1985844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88202" y="2434862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88202" y="2865624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88202" y="3713612"/>
            <a:ext cx="1139782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88202" y="4169303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병합 8"/>
          <p:cNvSpPr/>
          <p:nvPr/>
        </p:nvSpPr>
        <p:spPr>
          <a:xfrm>
            <a:off x="4566682" y="1593429"/>
            <a:ext cx="259441" cy="196393"/>
          </a:xfrm>
          <a:prstGeom prst="flowChartMerg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00049" y="3706140"/>
            <a:ext cx="900100" cy="28803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파일선택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3288201" y="4607001"/>
            <a:ext cx="2057395" cy="11262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88202" y="328498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√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grpSp>
        <p:nvGrpSpPr>
          <p:cNvPr id="8" name="Shape 1187"/>
          <p:cNvGrpSpPr/>
          <p:nvPr/>
        </p:nvGrpSpPr>
        <p:grpSpPr>
          <a:xfrm>
            <a:off x="1502768" y="1286968"/>
            <a:ext cx="310800" cy="310800"/>
            <a:chOff x="4945950" y="572950"/>
            <a:chExt cx="310800" cy="310800"/>
          </a:xfrm>
        </p:grpSpPr>
        <p:sp>
          <p:nvSpPr>
            <p:cNvPr id="59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0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Shape 1190"/>
          <p:cNvGrpSpPr/>
          <p:nvPr/>
        </p:nvGrpSpPr>
        <p:grpSpPr>
          <a:xfrm>
            <a:off x="3623149" y="3273600"/>
            <a:ext cx="310800" cy="310800"/>
            <a:chOff x="4945950" y="572950"/>
            <a:chExt cx="310800" cy="310800"/>
          </a:xfrm>
        </p:grpSpPr>
        <p:sp>
          <p:nvSpPr>
            <p:cNvPr id="62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3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Shape 1193"/>
          <p:cNvGrpSpPr/>
          <p:nvPr/>
        </p:nvGrpSpPr>
        <p:grpSpPr>
          <a:xfrm>
            <a:off x="2328361" y="3694756"/>
            <a:ext cx="310800" cy="310800"/>
            <a:chOff x="4945950" y="572950"/>
            <a:chExt cx="310800" cy="310800"/>
          </a:xfrm>
        </p:grpSpPr>
        <p:sp>
          <p:nvSpPr>
            <p:cNvPr id="65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6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Shape 1196"/>
          <p:cNvGrpSpPr/>
          <p:nvPr/>
        </p:nvGrpSpPr>
        <p:grpSpPr>
          <a:xfrm>
            <a:off x="1959780" y="6045752"/>
            <a:ext cx="310800" cy="310800"/>
            <a:chOff x="4945950" y="572950"/>
            <a:chExt cx="310800" cy="310800"/>
          </a:xfrm>
        </p:grpSpPr>
        <p:sp>
          <p:nvSpPr>
            <p:cNvPr id="68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9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90054" y="1556792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Shape 1199"/>
          <p:cNvGrpSpPr/>
          <p:nvPr/>
        </p:nvGrpSpPr>
        <p:grpSpPr>
          <a:xfrm>
            <a:off x="4894699" y="6018952"/>
            <a:ext cx="310800" cy="310800"/>
            <a:chOff x="4945950" y="572950"/>
            <a:chExt cx="310800" cy="310800"/>
          </a:xfrm>
        </p:grpSpPr>
        <p:sp>
          <p:nvSpPr>
            <p:cNvPr id="71" name="Shape 1200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72" name="Shape 1201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5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0" y="1631778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상품리스트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상품등록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66377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25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1691152489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상품수정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XM-2012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4193168614"/>
              </p:ext>
            </p:extLst>
          </p:nvPr>
        </p:nvGraphicFramePr>
        <p:xfrm>
          <a:off x="6000760" y="1000108"/>
          <a:ext cx="2786082" cy="12858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팝업창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상품 리스트 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631072" y="1483074"/>
            <a:ext cx="3912095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2"/>
          <p:cNvGrpSpPr/>
          <p:nvPr/>
        </p:nvGrpSpPr>
        <p:grpSpPr>
          <a:xfrm>
            <a:off x="2317981" y="5947570"/>
            <a:ext cx="2508143" cy="432048"/>
            <a:chOff x="1839516" y="5877272"/>
            <a:chExt cx="2508143" cy="43204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195531" y="5877272"/>
              <a:ext cx="1152128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등록</a:t>
              </a:r>
              <a:endParaRPr lang="ko-KR" altLang="en-US" sz="1600" b="1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839516" y="5877272"/>
              <a:ext cx="1152128" cy="4320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취소</a:t>
              </a:r>
              <a:endParaRPr lang="ko-KR" altLang="en-US" sz="1600" b="1" dirty="0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3192207" y="1483074"/>
            <a:ext cx="0" cy="43204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63775" y="1555082"/>
            <a:ext cx="90281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카테고</a:t>
            </a:r>
            <a:r>
              <a:rPr lang="ko-KR" altLang="en-US" sz="1400" dirty="0"/>
              <a:t>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</a:t>
            </a:r>
            <a:r>
              <a:rPr lang="ko-KR" altLang="en-US" sz="1400" dirty="0"/>
              <a:t>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칼로리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이미지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세부내용</a:t>
            </a:r>
            <a:endParaRPr lang="en-US" altLang="ko-KR" sz="1400" dirty="0" smtClean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629554" y="1915122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18935" y="2347170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18935" y="2779218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18935" y="3211266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658168" y="3643314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658168" y="4075362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658168" y="4507410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288202" y="1555082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288202" y="1985844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88202" y="2434862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88202" y="2865624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88202" y="3713612"/>
            <a:ext cx="1139782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88202" y="4169303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병합 8"/>
          <p:cNvSpPr/>
          <p:nvPr/>
        </p:nvSpPr>
        <p:spPr>
          <a:xfrm>
            <a:off x="4566682" y="1593429"/>
            <a:ext cx="259441" cy="196393"/>
          </a:xfrm>
          <a:prstGeom prst="flowChartMerg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00049" y="3706140"/>
            <a:ext cx="900100" cy="28803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파일선택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3288201" y="4607001"/>
            <a:ext cx="2057395" cy="11262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88202" y="328498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√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49" name="Shape 1209"/>
          <p:cNvSpPr/>
          <p:nvPr/>
        </p:nvSpPr>
        <p:spPr>
          <a:xfrm>
            <a:off x="179512" y="642460"/>
            <a:ext cx="5616624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1226"/>
          <p:cNvSpPr/>
          <p:nvPr/>
        </p:nvSpPr>
        <p:spPr>
          <a:xfrm>
            <a:off x="2081974" y="2172796"/>
            <a:ext cx="1811700" cy="235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1227"/>
          <p:cNvSpPr/>
          <p:nvPr/>
        </p:nvSpPr>
        <p:spPr>
          <a:xfrm>
            <a:off x="2741036" y="4100126"/>
            <a:ext cx="548700" cy="2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닫기</a:t>
            </a:r>
            <a:endParaRPr sz="1000" dirty="0"/>
          </a:p>
        </p:txBody>
      </p:sp>
      <p:sp>
        <p:nvSpPr>
          <p:cNvPr id="60" name="Shape 1228"/>
          <p:cNvSpPr txBox="1"/>
          <p:nvPr/>
        </p:nvSpPr>
        <p:spPr>
          <a:xfrm>
            <a:off x="2366324" y="2607718"/>
            <a:ext cx="13239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/>
              <a:t>상품</a:t>
            </a:r>
            <a:endParaRPr lang="en-US" altLang="ko-KR" sz="1200" b="1" dirty="0" smtClean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/>
              <a:t>수정 완료</a:t>
            </a:r>
            <a:endParaRPr lang="en-US" altLang="ko-KR" sz="1200" b="1" dirty="0" smtClean="0"/>
          </a:p>
        </p:txBody>
      </p:sp>
      <p:grpSp>
        <p:nvGrpSpPr>
          <p:cNvPr id="8" name="Shape 1187"/>
          <p:cNvGrpSpPr/>
          <p:nvPr/>
        </p:nvGrpSpPr>
        <p:grpSpPr>
          <a:xfrm>
            <a:off x="2162581" y="2290028"/>
            <a:ext cx="310800" cy="310800"/>
            <a:chOff x="4945950" y="572950"/>
            <a:chExt cx="310800" cy="310800"/>
          </a:xfrm>
        </p:grpSpPr>
        <p:sp>
          <p:nvSpPr>
            <p:cNvPr id="63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4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Shape 1190"/>
          <p:cNvGrpSpPr/>
          <p:nvPr/>
        </p:nvGrpSpPr>
        <p:grpSpPr>
          <a:xfrm>
            <a:off x="2832424" y="3764562"/>
            <a:ext cx="310800" cy="310800"/>
            <a:chOff x="4945950" y="572950"/>
            <a:chExt cx="310800" cy="310800"/>
          </a:xfrm>
        </p:grpSpPr>
        <p:sp>
          <p:nvSpPr>
            <p:cNvPr id="66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7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0054" y="1556792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10" y="1631778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상품리스트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상품등록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9490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26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70351241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상품등록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XM-2020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578995027"/>
              </p:ext>
            </p:extLst>
          </p:nvPr>
        </p:nvGraphicFramePr>
        <p:xfrm>
          <a:off x="6000760" y="1000108"/>
          <a:ext cx="2786082" cy="2630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상품등록</a:t>
                      </a:r>
                      <a:r>
                        <a:rPr lang="en-US" altLang="ko-KR" sz="1000" dirty="0" smtClean="0"/>
                        <a:t>&amp;</a:t>
                      </a:r>
                      <a:r>
                        <a:rPr lang="ko-KR" altLang="en-US" sz="1000" dirty="0" smtClean="0"/>
                        <a:t>수정 폼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이벤트 진행 상품이 경우 체크</a:t>
                      </a:r>
                      <a:endParaRPr lang="en-US" altLang="ko-KR" sz="1000" dirty="0" smtClean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이미지가 등록되어 있는 경우 이미지 표시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상품리스트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팝업창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631072" y="1483074"/>
            <a:ext cx="3912095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2317981" y="5947570"/>
            <a:ext cx="2508143" cy="432048"/>
            <a:chOff x="1839516" y="5877272"/>
            <a:chExt cx="2508143" cy="43204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195531" y="5877272"/>
              <a:ext cx="1152128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등록</a:t>
              </a:r>
              <a:endParaRPr lang="ko-KR" altLang="en-US" sz="1600" b="1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839516" y="5877272"/>
              <a:ext cx="1152128" cy="4320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취소</a:t>
              </a:r>
              <a:endParaRPr lang="ko-KR" altLang="en-US" sz="1600" b="1" dirty="0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3192207" y="1483074"/>
            <a:ext cx="0" cy="43204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63775" y="1555082"/>
            <a:ext cx="90281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카테고</a:t>
            </a:r>
            <a:r>
              <a:rPr lang="ko-KR" altLang="en-US" sz="1400" dirty="0"/>
              <a:t>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</a:t>
            </a:r>
            <a:r>
              <a:rPr lang="ko-KR" altLang="en-US" sz="1400" dirty="0"/>
              <a:t>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칼로리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이미지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세부내용</a:t>
            </a:r>
            <a:endParaRPr lang="en-US" altLang="ko-KR" sz="1400" dirty="0" smtClean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629554" y="1915122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18935" y="2347170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18935" y="2779218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18935" y="3211266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658168" y="3643314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658168" y="4075362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658168" y="4507410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288202" y="1555082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288202" y="1985844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88202" y="2434862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88202" y="2865624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88202" y="3713612"/>
            <a:ext cx="1139782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88202" y="4169303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병합 8"/>
          <p:cNvSpPr/>
          <p:nvPr/>
        </p:nvSpPr>
        <p:spPr>
          <a:xfrm>
            <a:off x="4566682" y="1593429"/>
            <a:ext cx="259441" cy="196393"/>
          </a:xfrm>
          <a:prstGeom prst="flowChartMerg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00049" y="3706140"/>
            <a:ext cx="900100" cy="28803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파일선택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3288201" y="4607001"/>
            <a:ext cx="2057395" cy="11262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88202" y="328498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√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0054" y="2001110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10" y="1631778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상품리스트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상품등록</a:t>
            </a:r>
            <a:endParaRPr lang="ko-KR" altLang="en-US" sz="1400" dirty="0"/>
          </a:p>
        </p:txBody>
      </p:sp>
      <p:grpSp>
        <p:nvGrpSpPr>
          <p:cNvPr id="54" name="Shape 1187"/>
          <p:cNvGrpSpPr/>
          <p:nvPr/>
        </p:nvGrpSpPr>
        <p:grpSpPr>
          <a:xfrm>
            <a:off x="1502768" y="1286968"/>
            <a:ext cx="310800" cy="310800"/>
            <a:chOff x="4945950" y="572950"/>
            <a:chExt cx="310800" cy="310800"/>
          </a:xfrm>
        </p:grpSpPr>
        <p:sp>
          <p:nvSpPr>
            <p:cNvPr id="59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0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Shape 1190"/>
          <p:cNvGrpSpPr/>
          <p:nvPr/>
        </p:nvGrpSpPr>
        <p:grpSpPr>
          <a:xfrm>
            <a:off x="3623149" y="3273600"/>
            <a:ext cx="310800" cy="310800"/>
            <a:chOff x="4945950" y="572950"/>
            <a:chExt cx="310800" cy="310800"/>
          </a:xfrm>
        </p:grpSpPr>
        <p:sp>
          <p:nvSpPr>
            <p:cNvPr id="62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3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Shape 1193"/>
          <p:cNvGrpSpPr/>
          <p:nvPr/>
        </p:nvGrpSpPr>
        <p:grpSpPr>
          <a:xfrm>
            <a:off x="2328361" y="3694756"/>
            <a:ext cx="310800" cy="310800"/>
            <a:chOff x="4945950" y="572950"/>
            <a:chExt cx="310800" cy="310800"/>
          </a:xfrm>
        </p:grpSpPr>
        <p:sp>
          <p:nvSpPr>
            <p:cNvPr id="65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6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Shape 1196"/>
          <p:cNvGrpSpPr/>
          <p:nvPr/>
        </p:nvGrpSpPr>
        <p:grpSpPr>
          <a:xfrm>
            <a:off x="1959780" y="6045752"/>
            <a:ext cx="310800" cy="310800"/>
            <a:chOff x="4945950" y="572950"/>
            <a:chExt cx="310800" cy="310800"/>
          </a:xfrm>
        </p:grpSpPr>
        <p:sp>
          <p:nvSpPr>
            <p:cNvPr id="68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9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Shape 1199"/>
          <p:cNvGrpSpPr/>
          <p:nvPr/>
        </p:nvGrpSpPr>
        <p:grpSpPr>
          <a:xfrm>
            <a:off x="4894699" y="6018952"/>
            <a:ext cx="310800" cy="310800"/>
            <a:chOff x="4945950" y="572950"/>
            <a:chExt cx="310800" cy="310800"/>
          </a:xfrm>
        </p:grpSpPr>
        <p:sp>
          <p:nvSpPr>
            <p:cNvPr id="71" name="Shape 1200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72" name="Shape 1201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5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77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27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656939174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일별매출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0054" y="2875586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0054" y="1556792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10" y="1631778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일별매출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월별매출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주문내역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1488249" y="3996568"/>
            <a:ext cx="2531789" cy="24566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287652" y="3996568"/>
            <a:ext cx="0" cy="2456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935724" y="3994144"/>
            <a:ext cx="0" cy="24590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211960" y="3994145"/>
            <a:ext cx="1419355" cy="24590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476330" y="4015173"/>
            <a:ext cx="25715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날짜</a:t>
            </a:r>
            <a:r>
              <a:rPr lang="en-US" altLang="ko-KR" sz="1000" dirty="0" smtClean="0"/>
              <a:t>(18-05)</a:t>
            </a:r>
            <a:r>
              <a:rPr lang="ko-KR" altLang="en-US" sz="1000" dirty="0" smtClean="0"/>
              <a:t> 총 매출액 매출건수 영업시간</a:t>
            </a:r>
            <a:endParaRPr lang="ko-KR" altLang="en-US" sz="1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441605" y="3979302"/>
            <a:ext cx="0" cy="24590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488249" y="1631778"/>
            <a:ext cx="414306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240110" y="1370168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(2017-05~2018-05)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213254" y="3659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판매순</a:t>
            </a:r>
            <a:r>
              <a:rPr lang="ko-KR" altLang="en-US" sz="1400" b="1" dirty="0"/>
              <a:t>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88249" y="363727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통계내역 리스트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76330" y="124901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통계 그래프</a:t>
            </a:r>
            <a:endParaRPr lang="ko-KR" altLang="en-US" sz="1400" b="1" dirty="0"/>
          </a:p>
        </p:txBody>
      </p:sp>
      <p:grpSp>
        <p:nvGrpSpPr>
          <p:cNvPr id="35" name="Shape 1187"/>
          <p:cNvGrpSpPr/>
          <p:nvPr/>
        </p:nvGrpSpPr>
        <p:grpSpPr>
          <a:xfrm>
            <a:off x="4004738" y="1320978"/>
            <a:ext cx="310800" cy="310800"/>
            <a:chOff x="4945950" y="572950"/>
            <a:chExt cx="310800" cy="310800"/>
          </a:xfrm>
        </p:grpSpPr>
        <p:sp>
          <p:nvSpPr>
            <p:cNvPr id="36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7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Shape 1190"/>
          <p:cNvGrpSpPr/>
          <p:nvPr/>
        </p:nvGrpSpPr>
        <p:grpSpPr>
          <a:xfrm>
            <a:off x="3708387" y="3646672"/>
            <a:ext cx="310800" cy="310800"/>
            <a:chOff x="4945950" y="572950"/>
            <a:chExt cx="310800" cy="310800"/>
          </a:xfrm>
        </p:grpSpPr>
        <p:sp>
          <p:nvSpPr>
            <p:cNvPr id="39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57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8" name="Shape 1193"/>
          <p:cNvGrpSpPr/>
          <p:nvPr/>
        </p:nvGrpSpPr>
        <p:grpSpPr>
          <a:xfrm>
            <a:off x="5320515" y="3659470"/>
            <a:ext cx="310800" cy="310800"/>
            <a:chOff x="4945950" y="572950"/>
            <a:chExt cx="310800" cy="310800"/>
          </a:xfrm>
        </p:grpSpPr>
        <p:sp>
          <p:nvSpPr>
            <p:cNvPr id="59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0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4" name="Shape 99"/>
          <p:cNvGraphicFramePr/>
          <p:nvPr>
            <p:extLst>
              <p:ext uri="{D42A27DB-BD31-4B8C-83A1-F6EECF244321}">
                <p14:modId xmlns:p14="http://schemas.microsoft.com/office/powerpoint/2010/main" xmlns="" val="1530463835"/>
              </p:ext>
            </p:extLst>
          </p:nvPr>
        </p:nvGraphicFramePr>
        <p:xfrm>
          <a:off x="6000760" y="1052736"/>
          <a:ext cx="2786082" cy="20439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description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aseline="0" dirty="0" smtClean="0"/>
                        <a:t>현재를 기준으로 한달 간 일별매출을 그래프로 보여준다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현재를 기준으로 한달 간 일별매출을 리스트로 보여준다</a:t>
                      </a:r>
                      <a:endParaRPr lang="en-US" altLang="ko-KR" sz="10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페이지를 표시한다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aseline="0" dirty="0" err="1" smtClean="0"/>
                        <a:t>하루동안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판매량이 높은 순서대로 메뉴 목록이 나온다</a:t>
                      </a:r>
                      <a:r>
                        <a:rPr lang="ko-KR" altLang="en-US" sz="1000" dirty="0" smtClean="0"/>
                        <a:t> 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285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28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1626880094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월별매출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88249" y="3996568"/>
            <a:ext cx="2147647" cy="24566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88249" y="4293096"/>
            <a:ext cx="21476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835696" y="3996568"/>
            <a:ext cx="0" cy="2456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83768" y="3994144"/>
            <a:ext cx="0" cy="24590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707904" y="3994145"/>
            <a:ext cx="340071" cy="2459070"/>
            <a:chOff x="3235730" y="3994145"/>
            <a:chExt cx="340071" cy="2459070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730" y="3994145"/>
              <a:ext cx="340071" cy="2459070"/>
              <a:chOff x="5145751" y="1274844"/>
              <a:chExt cx="485564" cy="5144043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5145751" y="1274844"/>
                <a:ext cx="485564" cy="254097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145751" y="3877916"/>
                <a:ext cx="485564" cy="254097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아래쪽 화살표 34"/>
            <p:cNvSpPr/>
            <p:nvPr/>
          </p:nvSpPr>
          <p:spPr>
            <a:xfrm>
              <a:off x="3288402" y="5715349"/>
              <a:ext cx="234725" cy="26104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위쪽 화살표 38"/>
            <p:cNvSpPr/>
            <p:nvPr/>
          </p:nvSpPr>
          <p:spPr>
            <a:xfrm>
              <a:off x="3288402" y="4471717"/>
              <a:ext cx="234725" cy="259548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211960" y="3994145"/>
            <a:ext cx="1419355" cy="24590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90054" y="2875586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0054" y="2001110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10" y="1631778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일별매출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월별매출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주문내역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6330" y="4015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날짜 총 매출액 매출건수 영업시간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989649" y="3979302"/>
            <a:ext cx="0" cy="24590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488249" y="1631778"/>
            <a:ext cx="414306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77938" y="1370168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(2018-04-30~2018-05-30)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3254" y="3659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판매순</a:t>
            </a:r>
            <a:r>
              <a:rPr lang="ko-KR" altLang="en-US" sz="1400" b="1" dirty="0"/>
              <a:t>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88249" y="363727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통계내역 리스트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476330" y="124901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통계 그래프</a:t>
            </a:r>
            <a:endParaRPr lang="ko-KR" altLang="en-US" sz="1400" b="1" dirty="0"/>
          </a:p>
        </p:txBody>
      </p:sp>
      <p:grpSp>
        <p:nvGrpSpPr>
          <p:cNvPr id="38" name="Shape 1187"/>
          <p:cNvGrpSpPr/>
          <p:nvPr/>
        </p:nvGrpSpPr>
        <p:grpSpPr>
          <a:xfrm>
            <a:off x="3655549" y="1265233"/>
            <a:ext cx="310800" cy="310800"/>
            <a:chOff x="4945950" y="572950"/>
            <a:chExt cx="310800" cy="310800"/>
          </a:xfrm>
        </p:grpSpPr>
        <p:sp>
          <p:nvSpPr>
            <p:cNvPr id="43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4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Shape 1190"/>
          <p:cNvGrpSpPr/>
          <p:nvPr/>
        </p:nvGrpSpPr>
        <p:grpSpPr>
          <a:xfrm>
            <a:off x="2867817" y="3637275"/>
            <a:ext cx="310800" cy="310800"/>
            <a:chOff x="4945950" y="572950"/>
            <a:chExt cx="310800" cy="310800"/>
          </a:xfrm>
        </p:grpSpPr>
        <p:sp>
          <p:nvSpPr>
            <p:cNvPr id="46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7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38517" y="373254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(PAGE/PAGES)</a:t>
            </a:r>
            <a:endParaRPr lang="ko-KR" altLang="en-US" sz="1000" dirty="0"/>
          </a:p>
        </p:txBody>
      </p:sp>
      <p:grpSp>
        <p:nvGrpSpPr>
          <p:cNvPr id="63" name="Shape 1193"/>
          <p:cNvGrpSpPr/>
          <p:nvPr/>
        </p:nvGrpSpPr>
        <p:grpSpPr>
          <a:xfrm>
            <a:off x="5320515" y="3659470"/>
            <a:ext cx="310800" cy="310800"/>
            <a:chOff x="4945950" y="572950"/>
            <a:chExt cx="310800" cy="310800"/>
          </a:xfrm>
        </p:grpSpPr>
        <p:sp>
          <p:nvSpPr>
            <p:cNvPr id="64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5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9" name="Shape 99"/>
          <p:cNvGraphicFramePr/>
          <p:nvPr>
            <p:extLst>
              <p:ext uri="{D42A27DB-BD31-4B8C-83A1-F6EECF244321}">
                <p14:modId xmlns:p14="http://schemas.microsoft.com/office/powerpoint/2010/main" xmlns="" val="3079362476"/>
              </p:ext>
            </p:extLst>
          </p:nvPr>
        </p:nvGraphicFramePr>
        <p:xfrm>
          <a:off x="6000760" y="1000108"/>
          <a:ext cx="2786082" cy="18915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description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aseline="0" dirty="0" smtClean="0"/>
                        <a:t>당월을 기준으로 </a:t>
                      </a:r>
                      <a:r>
                        <a:rPr lang="en-US" altLang="ko-KR" sz="1000" baseline="0" dirty="0" smtClean="0"/>
                        <a:t>1</a:t>
                      </a:r>
                      <a:r>
                        <a:rPr lang="ko-KR" altLang="en-US" sz="1000" baseline="0" dirty="0" smtClean="0"/>
                        <a:t>년치 월별매출을 그래프로 보여준다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당월을 기준으로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년치 월별매출을 리스트로 보여준다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 smtClean="0"/>
                        <a:t>1</a:t>
                      </a:r>
                      <a:r>
                        <a:rPr lang="ko-KR" altLang="en-US" sz="1000" baseline="0" dirty="0" smtClean="0"/>
                        <a:t>달간 판매량이 높은 순서대로 메뉴 목록이 나온다</a:t>
                      </a:r>
                      <a:r>
                        <a:rPr lang="ko-KR" altLang="en-US" sz="1000" dirty="0" smtClean="0"/>
                        <a:t> 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58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29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863840812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주문내역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XM-2032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619705944"/>
              </p:ext>
            </p:extLst>
          </p:nvPr>
        </p:nvGraphicFramePr>
        <p:xfrm>
          <a:off x="6000760" y="1000108"/>
          <a:ext cx="2786082" cy="1714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주문번호</a:t>
                      </a:r>
                      <a:r>
                        <a:rPr lang="ko-KR" altLang="en-US" sz="1000" baseline="0" dirty="0" smtClean="0"/>
                        <a:t> 검색 폼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검색 결과 수 와 페이지가 표시된다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페이지 이동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88249" y="1556792"/>
            <a:ext cx="3587807" cy="48964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161865" y="3994145"/>
            <a:ext cx="469450" cy="2459070"/>
            <a:chOff x="5145751" y="1274844"/>
            <a:chExt cx="485564" cy="5144043"/>
          </a:xfrm>
        </p:grpSpPr>
        <p:sp>
          <p:nvSpPr>
            <p:cNvPr id="17" name="직사각형 16"/>
            <p:cNvSpPr/>
            <p:nvPr/>
          </p:nvSpPr>
          <p:spPr>
            <a:xfrm>
              <a:off x="5145751" y="1274844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45751" y="3877916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88249" y="1916832"/>
            <a:ext cx="3587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691680" y="1556792"/>
            <a:ext cx="2448272" cy="4896423"/>
            <a:chOff x="1691680" y="3991581"/>
            <a:chExt cx="2448272" cy="2461634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691680" y="3996568"/>
              <a:ext cx="0" cy="245664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707904" y="3994145"/>
              <a:ext cx="0" cy="24590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139952" y="3991581"/>
              <a:ext cx="0" cy="24565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아래쪽 화살표 34"/>
          <p:cNvSpPr/>
          <p:nvPr/>
        </p:nvSpPr>
        <p:spPr>
          <a:xfrm>
            <a:off x="5267211" y="5715349"/>
            <a:ext cx="234725" cy="2610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위쪽 화살표 38"/>
          <p:cNvSpPr/>
          <p:nvPr/>
        </p:nvSpPr>
        <p:spPr>
          <a:xfrm>
            <a:off x="5267211" y="4471717"/>
            <a:ext cx="234725" cy="25954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90054" y="2875586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0054" y="2445428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20209" y="1238562"/>
            <a:ext cx="1455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, PAGE/PAGES)</a:t>
            </a:r>
            <a:endParaRPr lang="ko-KR" altLang="en-US" sz="1000" dirty="0"/>
          </a:p>
        </p:txBody>
      </p:sp>
      <p:grpSp>
        <p:nvGrpSpPr>
          <p:cNvPr id="44" name="Shape 1190"/>
          <p:cNvGrpSpPr/>
          <p:nvPr/>
        </p:nvGrpSpPr>
        <p:grpSpPr>
          <a:xfrm>
            <a:off x="5034796" y="1238561"/>
            <a:ext cx="310800" cy="310800"/>
            <a:chOff x="4945950" y="572950"/>
            <a:chExt cx="310800" cy="310800"/>
          </a:xfrm>
        </p:grpSpPr>
        <p:sp>
          <p:nvSpPr>
            <p:cNvPr id="45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6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Shape 1193"/>
          <p:cNvGrpSpPr/>
          <p:nvPr/>
        </p:nvGrpSpPr>
        <p:grpSpPr>
          <a:xfrm>
            <a:off x="5229173" y="3643314"/>
            <a:ext cx="310800" cy="310800"/>
            <a:chOff x="4945950" y="572950"/>
            <a:chExt cx="310800" cy="310800"/>
          </a:xfrm>
        </p:grpSpPr>
        <p:sp>
          <p:nvSpPr>
            <p:cNvPr id="48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155615" y="1238563"/>
            <a:ext cx="863034" cy="246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8249" y="12385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주문번</a:t>
            </a:r>
            <a:r>
              <a:rPr lang="ko-KR" altLang="en-US" sz="1000" dirty="0"/>
              <a:t>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77421" y="1271663"/>
            <a:ext cx="504056" cy="1800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  <p:grpSp>
        <p:nvGrpSpPr>
          <p:cNvPr id="41" name="Shape 1187"/>
          <p:cNvGrpSpPr/>
          <p:nvPr/>
        </p:nvGrpSpPr>
        <p:grpSpPr>
          <a:xfrm>
            <a:off x="1409637" y="1206271"/>
            <a:ext cx="310800" cy="310800"/>
            <a:chOff x="4945950" y="572950"/>
            <a:chExt cx="310800" cy="310800"/>
          </a:xfrm>
        </p:grpSpPr>
        <p:sp>
          <p:nvSpPr>
            <p:cNvPr id="4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3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1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510" y="1631778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일별매출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월별매출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주문내역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84580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060848"/>
            <a:ext cx="9144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06896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주문 </a:t>
            </a:r>
            <a:r>
              <a:rPr lang="ko-KR" altLang="en-US" sz="2800" dirty="0" err="1" smtClean="0"/>
              <a:t>키오스크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524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30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1892876225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주문상세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XM-2033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3139374758"/>
              </p:ext>
            </p:extLst>
          </p:nvPr>
        </p:nvGraphicFramePr>
        <p:xfrm>
          <a:off x="6000760" y="1000108"/>
          <a:ext cx="2786082" cy="25717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주문번호가 표시된다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영수증이 표시된다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목록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뒤로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이동한다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영수증을 출력한다</a:t>
                      </a:r>
                      <a:r>
                        <a:rPr lang="en-US" altLang="ko-KR" sz="1000" dirty="0" smtClean="0"/>
                        <a:t>.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주문취소 확인 팝업이 나타난다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0054" y="2875586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0054" y="2445428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510" y="1631778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일별매출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월별매출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주문내역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476330" y="1249015"/>
            <a:ext cx="239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180622-1321-0001 </a:t>
            </a:r>
            <a:r>
              <a:rPr lang="ko-KR" altLang="en-US" sz="1400" b="1" dirty="0" smtClean="0"/>
              <a:t>영수증</a:t>
            </a:r>
            <a:endParaRPr lang="ko-KR" altLang="en-US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1549301" y="1699794"/>
            <a:ext cx="2441761" cy="468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97058" y="5877272"/>
            <a:ext cx="151216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주문취소</a:t>
            </a:r>
            <a:endParaRPr lang="ko-KR" altLang="en-US" sz="2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97058" y="4739394"/>
            <a:ext cx="1512168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목록으로</a:t>
            </a:r>
            <a:endParaRPr lang="ko-KR" altLang="en-US" sz="2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1909" y="1839814"/>
            <a:ext cx="1856545" cy="5335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72100" y="25347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인천송도</a:t>
            </a:r>
            <a:r>
              <a:rPr lang="ko-KR" altLang="en-US" sz="1000" dirty="0" err="1"/>
              <a:t>점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2100" y="2708920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인천광역시 연수구 </a:t>
            </a:r>
            <a:r>
              <a:rPr lang="ko-KR" altLang="en-US" sz="1000" dirty="0" err="1" smtClean="0"/>
              <a:t>신송로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122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79274" y="2876023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대표자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송인숙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72330" y="2872175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TEL: 031-831-2530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2564" y="2996952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www.subwaykorea.co.kr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0607" y="3276761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2016-06-21 13:21:40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522083" y="3392993"/>
            <a:ext cx="249619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상품명</a:t>
            </a:r>
            <a:r>
              <a:rPr lang="en-US" altLang="ko-KR" sz="1000" dirty="0" smtClean="0"/>
              <a:t>	 </a:t>
            </a:r>
            <a:r>
              <a:rPr lang="ko-KR" altLang="en-US" sz="1000" dirty="0" smtClean="0"/>
              <a:t>단가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수량 </a:t>
            </a:r>
            <a:r>
              <a:rPr lang="en-US" altLang="ko-KR" sz="1000" dirty="0" smtClean="0"/>
              <a:t>	    </a:t>
            </a:r>
            <a:r>
              <a:rPr lang="ko-KR" altLang="en-US" sz="1000" dirty="0" smtClean="0"/>
              <a:t>금액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이탈리안비엠티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4,500    1	 4,200</a:t>
            </a:r>
          </a:p>
          <a:p>
            <a:r>
              <a:rPr lang="ko-KR" altLang="en-US" sz="1000" dirty="0" smtClean="0"/>
              <a:t>세트</a:t>
            </a:r>
            <a:r>
              <a:rPr lang="en-US" altLang="ko-KR" sz="1000" dirty="0" smtClean="0"/>
              <a:t>	   1,900    1      1,900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과세물품가액    </a:t>
            </a:r>
            <a:r>
              <a:rPr lang="en-US" altLang="ko-KR" sz="1000" dirty="0" smtClean="0"/>
              <a:t>4,909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부가세</a:t>
            </a:r>
            <a:r>
              <a:rPr lang="en-US" altLang="ko-KR" sz="1000" dirty="0" smtClean="0"/>
              <a:t>	   491</a:t>
            </a:r>
          </a:p>
          <a:p>
            <a:r>
              <a:rPr lang="en-US" altLang="ko-KR" sz="1000" dirty="0"/>
              <a:t>-------------------------------------------</a:t>
            </a:r>
          </a:p>
          <a:p>
            <a:r>
              <a:rPr lang="ko-KR" altLang="en-US" dirty="0" smtClean="0"/>
              <a:t>합계</a:t>
            </a:r>
            <a:r>
              <a:rPr lang="en-US" altLang="ko-KR" dirty="0" smtClean="0"/>
              <a:t>	       \5,400</a:t>
            </a:r>
          </a:p>
        </p:txBody>
      </p:sp>
      <p:grpSp>
        <p:nvGrpSpPr>
          <p:cNvPr id="41" name="Shape 1187"/>
          <p:cNvGrpSpPr/>
          <p:nvPr/>
        </p:nvGrpSpPr>
        <p:grpSpPr>
          <a:xfrm>
            <a:off x="1405207" y="1131679"/>
            <a:ext cx="310800" cy="310800"/>
            <a:chOff x="4945950" y="572950"/>
            <a:chExt cx="310800" cy="310800"/>
          </a:xfrm>
        </p:grpSpPr>
        <p:sp>
          <p:nvSpPr>
            <p:cNvPr id="4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3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1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Shape 1190"/>
          <p:cNvGrpSpPr/>
          <p:nvPr/>
        </p:nvGrpSpPr>
        <p:grpSpPr>
          <a:xfrm>
            <a:off x="1405207" y="1583050"/>
            <a:ext cx="310800" cy="310800"/>
            <a:chOff x="4945950" y="572950"/>
            <a:chExt cx="310800" cy="310800"/>
          </a:xfrm>
        </p:grpSpPr>
        <p:sp>
          <p:nvSpPr>
            <p:cNvPr id="45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6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2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Shape 1193"/>
          <p:cNvGrpSpPr/>
          <p:nvPr/>
        </p:nvGrpSpPr>
        <p:grpSpPr>
          <a:xfrm>
            <a:off x="4137310" y="4558360"/>
            <a:ext cx="310800" cy="310800"/>
            <a:chOff x="4945950" y="572950"/>
            <a:chExt cx="310800" cy="310800"/>
          </a:xfrm>
        </p:grpSpPr>
        <p:sp>
          <p:nvSpPr>
            <p:cNvPr id="48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3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4197058" y="5308333"/>
            <a:ext cx="1512168" cy="504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출력하기</a:t>
            </a:r>
            <a:endParaRPr lang="ko-KR" altLang="en-US" sz="2000" b="1" dirty="0"/>
          </a:p>
        </p:txBody>
      </p:sp>
      <p:grpSp>
        <p:nvGrpSpPr>
          <p:cNvPr id="58" name="Shape 1196"/>
          <p:cNvGrpSpPr/>
          <p:nvPr/>
        </p:nvGrpSpPr>
        <p:grpSpPr>
          <a:xfrm>
            <a:off x="4137310" y="5209963"/>
            <a:ext cx="310800" cy="310800"/>
            <a:chOff x="4945950" y="572950"/>
            <a:chExt cx="310800" cy="310800"/>
          </a:xfrm>
        </p:grpSpPr>
        <p:sp>
          <p:nvSpPr>
            <p:cNvPr id="59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0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Shape 1199"/>
          <p:cNvGrpSpPr/>
          <p:nvPr/>
        </p:nvGrpSpPr>
        <p:grpSpPr>
          <a:xfrm>
            <a:off x="4151937" y="5696238"/>
            <a:ext cx="310800" cy="310800"/>
            <a:chOff x="4945950" y="572950"/>
            <a:chExt cx="310800" cy="310800"/>
          </a:xfrm>
        </p:grpSpPr>
        <p:sp>
          <p:nvSpPr>
            <p:cNvPr id="61" name="Shape 1200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2" name="Shape 1201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5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0801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4197058" y="5877272"/>
            <a:ext cx="151216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주문취소</a:t>
            </a:r>
            <a:endParaRPr lang="ko-KR" altLang="en-US" sz="2000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7058" y="4739394"/>
            <a:ext cx="1512168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목록으로</a:t>
            </a:r>
            <a:endParaRPr lang="ko-KR" altLang="en-US" sz="2000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97058" y="5308333"/>
            <a:ext cx="1512168" cy="504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출력하기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31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676102471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주문상세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XM-2034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390564035"/>
              </p:ext>
            </p:extLst>
          </p:nvPr>
        </p:nvGraphicFramePr>
        <p:xfrm>
          <a:off x="6000760" y="1000108"/>
          <a:ext cx="2786082" cy="2143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팝업창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해당 주문번호가 표시된다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이전 화면으로 다시 돌아간다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주문취소가 실행된다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0054" y="2875586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0054" y="2445428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510" y="1631778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일별매출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월별매출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주문내역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476330" y="1249015"/>
            <a:ext cx="239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180622-1321-0001 </a:t>
            </a:r>
            <a:r>
              <a:rPr lang="ko-KR" altLang="en-US" sz="1400" b="1" dirty="0" smtClean="0"/>
              <a:t>영수증</a:t>
            </a:r>
            <a:endParaRPr lang="ko-KR" altLang="en-US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1549301" y="1699794"/>
            <a:ext cx="2441761" cy="468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1909" y="1839814"/>
            <a:ext cx="1856545" cy="5335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72100" y="25347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인천송도</a:t>
            </a:r>
            <a:r>
              <a:rPr lang="ko-KR" altLang="en-US" sz="1000" dirty="0" err="1"/>
              <a:t>점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2100" y="2708920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인천광역시 연수구 </a:t>
            </a:r>
            <a:r>
              <a:rPr lang="ko-KR" altLang="en-US" sz="1000" dirty="0" err="1" smtClean="0"/>
              <a:t>신송로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122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79274" y="2876023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대표자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송인숙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72330" y="2872175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TEL: 031-831-2530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2564" y="2996952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www.subwaykorea.co.kr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0607" y="3276761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2016-06-22 13:21:40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522083" y="3392993"/>
            <a:ext cx="249619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상품명</a:t>
            </a:r>
            <a:r>
              <a:rPr lang="en-US" altLang="ko-KR" sz="1000" dirty="0" smtClean="0"/>
              <a:t>	 </a:t>
            </a:r>
            <a:r>
              <a:rPr lang="ko-KR" altLang="en-US" sz="1000" dirty="0" smtClean="0"/>
              <a:t>단가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수량 </a:t>
            </a:r>
            <a:r>
              <a:rPr lang="en-US" altLang="ko-KR" sz="1000" dirty="0" smtClean="0"/>
              <a:t>	    </a:t>
            </a:r>
            <a:r>
              <a:rPr lang="ko-KR" altLang="en-US" sz="1000" dirty="0" smtClean="0"/>
              <a:t>금액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이탈리안비엠티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4,500    1	 4,200</a:t>
            </a:r>
          </a:p>
          <a:p>
            <a:r>
              <a:rPr lang="ko-KR" altLang="en-US" sz="1000" dirty="0" smtClean="0"/>
              <a:t>세트</a:t>
            </a:r>
            <a:r>
              <a:rPr lang="en-US" altLang="ko-KR" sz="1000" dirty="0" smtClean="0"/>
              <a:t>	   1,900    1      1,900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과세물품가액    </a:t>
            </a:r>
            <a:r>
              <a:rPr lang="en-US" altLang="ko-KR" sz="1000" dirty="0" smtClean="0"/>
              <a:t>4,909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부가세</a:t>
            </a:r>
            <a:r>
              <a:rPr lang="en-US" altLang="ko-KR" sz="1000" dirty="0" smtClean="0"/>
              <a:t>	   491</a:t>
            </a:r>
          </a:p>
          <a:p>
            <a:r>
              <a:rPr lang="en-US" altLang="ko-KR" sz="1000" dirty="0"/>
              <a:t>-------------------------------------------</a:t>
            </a:r>
          </a:p>
          <a:p>
            <a:r>
              <a:rPr lang="ko-KR" altLang="en-US" dirty="0" smtClean="0"/>
              <a:t>합계</a:t>
            </a:r>
            <a:r>
              <a:rPr lang="en-US" altLang="ko-KR" dirty="0" smtClean="0"/>
              <a:t>	       \5,400</a:t>
            </a:r>
          </a:p>
        </p:txBody>
      </p:sp>
      <p:sp>
        <p:nvSpPr>
          <p:cNvPr id="55" name="Shape 1209"/>
          <p:cNvSpPr/>
          <p:nvPr/>
        </p:nvSpPr>
        <p:spPr>
          <a:xfrm>
            <a:off x="190054" y="641363"/>
            <a:ext cx="5616624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그룹 55"/>
          <p:cNvGrpSpPr/>
          <p:nvPr/>
        </p:nvGrpSpPr>
        <p:grpSpPr>
          <a:xfrm>
            <a:off x="1379217" y="2125999"/>
            <a:ext cx="3217214" cy="3031519"/>
            <a:chOff x="1379217" y="1966800"/>
            <a:chExt cx="3217214" cy="3031519"/>
          </a:xfrm>
        </p:grpSpPr>
        <p:sp>
          <p:nvSpPr>
            <p:cNvPr id="61" name="Shape 1211"/>
            <p:cNvSpPr/>
            <p:nvPr/>
          </p:nvSpPr>
          <p:spPr>
            <a:xfrm>
              <a:off x="1379217" y="1966800"/>
              <a:ext cx="3217214" cy="303151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Shape 1182"/>
            <p:cNvSpPr/>
            <p:nvPr/>
          </p:nvSpPr>
          <p:spPr>
            <a:xfrm>
              <a:off x="3056855" y="4355860"/>
              <a:ext cx="728876" cy="50405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smtClean="0"/>
                <a:t>확인</a:t>
              </a:r>
              <a:endParaRPr sz="1000" dirty="0"/>
            </a:p>
          </p:txBody>
        </p:sp>
        <p:sp>
          <p:nvSpPr>
            <p:cNvPr id="63" name="Shape 1182"/>
            <p:cNvSpPr/>
            <p:nvPr/>
          </p:nvSpPr>
          <p:spPr>
            <a:xfrm>
              <a:off x="2217763" y="4355860"/>
              <a:ext cx="728876" cy="50405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smtClean="0"/>
                <a:t>취소</a:t>
              </a:r>
              <a:endParaRPr sz="10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747742" y="3272426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주문번호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를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주문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결제 취소 하시겠습니까</a:t>
            </a:r>
            <a:r>
              <a:rPr lang="en-US" altLang="ko-KR" sz="1400" b="1" dirty="0" smtClean="0"/>
              <a:t>?</a:t>
            </a:r>
            <a:endParaRPr lang="ko-KR" altLang="en-US" sz="1400" b="1" dirty="0"/>
          </a:p>
        </p:txBody>
      </p:sp>
      <p:grpSp>
        <p:nvGrpSpPr>
          <p:cNvPr id="65" name="Shape 1187"/>
          <p:cNvGrpSpPr/>
          <p:nvPr/>
        </p:nvGrpSpPr>
        <p:grpSpPr>
          <a:xfrm>
            <a:off x="1488249" y="2215042"/>
            <a:ext cx="310800" cy="310800"/>
            <a:chOff x="4945950" y="572950"/>
            <a:chExt cx="310800" cy="310800"/>
          </a:xfrm>
        </p:grpSpPr>
        <p:sp>
          <p:nvSpPr>
            <p:cNvPr id="66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7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Shape 1190"/>
          <p:cNvGrpSpPr/>
          <p:nvPr/>
        </p:nvGrpSpPr>
        <p:grpSpPr>
          <a:xfrm>
            <a:off x="2791239" y="2966049"/>
            <a:ext cx="310800" cy="310800"/>
            <a:chOff x="4945950" y="572950"/>
            <a:chExt cx="310800" cy="310800"/>
          </a:xfrm>
        </p:grpSpPr>
        <p:sp>
          <p:nvSpPr>
            <p:cNvPr id="69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70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Shape 1193"/>
          <p:cNvGrpSpPr/>
          <p:nvPr/>
        </p:nvGrpSpPr>
        <p:grpSpPr>
          <a:xfrm>
            <a:off x="2438317" y="4149080"/>
            <a:ext cx="310800" cy="310800"/>
            <a:chOff x="4945950" y="572950"/>
            <a:chExt cx="310800" cy="310800"/>
          </a:xfrm>
        </p:grpSpPr>
        <p:sp>
          <p:nvSpPr>
            <p:cNvPr id="72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73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Shape 1196"/>
          <p:cNvGrpSpPr/>
          <p:nvPr/>
        </p:nvGrpSpPr>
        <p:grpSpPr>
          <a:xfrm>
            <a:off x="3265893" y="4157848"/>
            <a:ext cx="310800" cy="310800"/>
            <a:chOff x="4945950" y="572950"/>
            <a:chExt cx="310800" cy="310800"/>
          </a:xfrm>
        </p:grpSpPr>
        <p:sp>
          <p:nvSpPr>
            <p:cNvPr id="75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76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24104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32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02948349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주문취소상세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XM-2035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996233012"/>
              </p:ext>
            </p:extLst>
          </p:nvPr>
        </p:nvGraphicFramePr>
        <p:xfrm>
          <a:off x="6000760" y="1000108"/>
          <a:ext cx="2786082" cy="1714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주문번호가 표시된다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영수증이 표시된다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취소이미지가 표시된다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0054" y="2875586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0054" y="2445428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510" y="1631778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일별매출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월별매출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주문내역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476330" y="1249015"/>
            <a:ext cx="239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180622-1321-0001 </a:t>
            </a:r>
            <a:r>
              <a:rPr lang="ko-KR" altLang="en-US" sz="1400" b="1" dirty="0" smtClean="0"/>
              <a:t>영수증</a:t>
            </a:r>
            <a:endParaRPr lang="ko-KR" altLang="en-US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1549301" y="1699794"/>
            <a:ext cx="2441761" cy="468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1909" y="1839814"/>
            <a:ext cx="1856545" cy="5335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72100" y="25347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인천송도</a:t>
            </a:r>
            <a:r>
              <a:rPr lang="ko-KR" altLang="en-US" sz="1000" dirty="0" err="1"/>
              <a:t>점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2100" y="2708920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인천광역시 연수구 </a:t>
            </a:r>
            <a:r>
              <a:rPr lang="ko-KR" altLang="en-US" sz="1000" dirty="0" err="1" smtClean="0"/>
              <a:t>신송로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122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79274" y="2876023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대표자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송인숙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72330" y="2872175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TEL: 031-831-2530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2564" y="2996952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www.subwaykorea.co.kr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0607" y="3276761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2016-06-21 13:21:40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522083" y="3392993"/>
            <a:ext cx="249619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상품명</a:t>
            </a:r>
            <a:r>
              <a:rPr lang="en-US" altLang="ko-KR" sz="1000" dirty="0" smtClean="0"/>
              <a:t>	 </a:t>
            </a:r>
            <a:r>
              <a:rPr lang="ko-KR" altLang="en-US" sz="1000" dirty="0" smtClean="0"/>
              <a:t>단가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수량 </a:t>
            </a:r>
            <a:r>
              <a:rPr lang="en-US" altLang="ko-KR" sz="1000" dirty="0" smtClean="0"/>
              <a:t>	    </a:t>
            </a:r>
            <a:r>
              <a:rPr lang="ko-KR" altLang="en-US" sz="1000" dirty="0" smtClean="0"/>
              <a:t>금액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이탈리안비엠티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4,500    1	 4,200</a:t>
            </a:r>
          </a:p>
          <a:p>
            <a:r>
              <a:rPr lang="ko-KR" altLang="en-US" sz="1000" dirty="0" smtClean="0"/>
              <a:t>세트</a:t>
            </a:r>
            <a:r>
              <a:rPr lang="en-US" altLang="ko-KR" sz="1000" dirty="0" smtClean="0"/>
              <a:t>	   1,900    1      1,900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과세물품가액    </a:t>
            </a:r>
            <a:r>
              <a:rPr lang="en-US" altLang="ko-KR" sz="1000" dirty="0" smtClean="0"/>
              <a:t>4,909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부가세</a:t>
            </a:r>
            <a:r>
              <a:rPr lang="en-US" altLang="ko-KR" sz="1000" dirty="0" smtClean="0"/>
              <a:t>	   491</a:t>
            </a:r>
          </a:p>
          <a:p>
            <a:r>
              <a:rPr lang="en-US" altLang="ko-KR" sz="1000" dirty="0"/>
              <a:t>-------------------------------------------</a:t>
            </a:r>
          </a:p>
          <a:p>
            <a:r>
              <a:rPr lang="ko-KR" altLang="en-US" dirty="0" smtClean="0"/>
              <a:t>합계</a:t>
            </a:r>
            <a:r>
              <a:rPr lang="en-US" altLang="ko-KR" dirty="0" smtClean="0"/>
              <a:t>	       \5,400</a:t>
            </a:r>
          </a:p>
        </p:txBody>
      </p:sp>
      <p:grpSp>
        <p:nvGrpSpPr>
          <p:cNvPr id="41" name="Shape 1187"/>
          <p:cNvGrpSpPr/>
          <p:nvPr/>
        </p:nvGrpSpPr>
        <p:grpSpPr>
          <a:xfrm>
            <a:off x="1405207" y="1131679"/>
            <a:ext cx="310800" cy="310800"/>
            <a:chOff x="4945950" y="572950"/>
            <a:chExt cx="310800" cy="310800"/>
          </a:xfrm>
        </p:grpSpPr>
        <p:sp>
          <p:nvSpPr>
            <p:cNvPr id="4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3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1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Shape 1190"/>
          <p:cNvGrpSpPr/>
          <p:nvPr/>
        </p:nvGrpSpPr>
        <p:grpSpPr>
          <a:xfrm>
            <a:off x="1405207" y="1583050"/>
            <a:ext cx="310800" cy="310800"/>
            <a:chOff x="4945950" y="572950"/>
            <a:chExt cx="310800" cy="310800"/>
          </a:xfrm>
        </p:grpSpPr>
        <p:sp>
          <p:nvSpPr>
            <p:cNvPr id="45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6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2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Shape 1193"/>
          <p:cNvGrpSpPr/>
          <p:nvPr/>
        </p:nvGrpSpPr>
        <p:grpSpPr>
          <a:xfrm>
            <a:off x="1782396" y="5456608"/>
            <a:ext cx="310800" cy="310800"/>
            <a:chOff x="4945950" y="572950"/>
            <a:chExt cx="310800" cy="310800"/>
          </a:xfrm>
        </p:grpSpPr>
        <p:sp>
          <p:nvSpPr>
            <p:cNvPr id="48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6262" y="5167789"/>
            <a:ext cx="1750243" cy="1320183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467544" y="6244495"/>
            <a:ext cx="5472608" cy="496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다음페이지 이어서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8487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33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64763944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주문취소상세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XM-2035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836332754"/>
              </p:ext>
            </p:extLst>
          </p:nvPr>
        </p:nvGraphicFramePr>
        <p:xfrm>
          <a:off x="6000760" y="1000108"/>
          <a:ext cx="2786082" cy="17735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주문취소번호가 표시된다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취소영수증이 표시된다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6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취소된 내역에 대해서는 주문취소 버튼이 비활성화된다</a:t>
                      </a:r>
                      <a:endParaRPr lang="ko-KR" altLang="en-US"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0054" y="2875586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0054" y="2445428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510" y="1631778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일별매출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월별매출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주문내역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476330" y="1249015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180622-1322-0001 </a:t>
            </a:r>
            <a:r>
              <a:rPr lang="ko-KR" altLang="en-US" sz="1400" b="1" dirty="0" smtClean="0"/>
              <a:t>주문취소 영수증</a:t>
            </a:r>
            <a:endParaRPr lang="ko-KR" altLang="en-US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1549301" y="1699794"/>
            <a:ext cx="2441761" cy="468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1909" y="1839814"/>
            <a:ext cx="1856545" cy="5335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72100" y="25347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인천송도</a:t>
            </a:r>
            <a:r>
              <a:rPr lang="ko-KR" altLang="en-US" sz="1000" dirty="0" err="1"/>
              <a:t>점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2100" y="2708920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인천광역시 연수구 </a:t>
            </a:r>
            <a:r>
              <a:rPr lang="ko-KR" altLang="en-US" sz="1000" dirty="0" err="1" smtClean="0"/>
              <a:t>신송로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122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79274" y="2876023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대표자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송인숙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72330" y="2872175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TEL: 031-831-2530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2564" y="2996952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www.subwaykorea.co.kr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0607" y="3276761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2016-06-22 13:21:40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522083" y="3392993"/>
            <a:ext cx="249619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상품명</a:t>
            </a:r>
            <a:r>
              <a:rPr lang="en-US" altLang="ko-KR" sz="1000" dirty="0" smtClean="0"/>
              <a:t>	 </a:t>
            </a:r>
            <a:r>
              <a:rPr lang="ko-KR" altLang="en-US" sz="1000" dirty="0" smtClean="0"/>
              <a:t>단가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수량 </a:t>
            </a:r>
            <a:r>
              <a:rPr lang="en-US" altLang="ko-KR" sz="1000" dirty="0" smtClean="0"/>
              <a:t>	    </a:t>
            </a:r>
            <a:r>
              <a:rPr lang="ko-KR" altLang="en-US" sz="1000" dirty="0" smtClean="0"/>
              <a:t>금액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이탈리안비엠티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4,500    -1	 -4,200</a:t>
            </a:r>
          </a:p>
          <a:p>
            <a:r>
              <a:rPr lang="ko-KR" altLang="en-US" sz="1000" dirty="0" smtClean="0"/>
              <a:t>세트</a:t>
            </a:r>
            <a:r>
              <a:rPr lang="en-US" altLang="ko-KR" sz="1000" dirty="0" smtClean="0"/>
              <a:t>	   1,900    -1      -1,900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과세물품가액    </a:t>
            </a:r>
            <a:r>
              <a:rPr lang="en-US" altLang="ko-KR" sz="1000" dirty="0" smtClean="0"/>
              <a:t>-4,909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부가세</a:t>
            </a:r>
            <a:r>
              <a:rPr lang="en-US" altLang="ko-KR" sz="1000" dirty="0" smtClean="0"/>
              <a:t>	   -491</a:t>
            </a:r>
          </a:p>
          <a:p>
            <a:r>
              <a:rPr lang="en-US" altLang="ko-KR" sz="1000" dirty="0"/>
              <a:t>-------------------------------------------</a:t>
            </a:r>
          </a:p>
          <a:p>
            <a:r>
              <a:rPr lang="ko-KR" altLang="en-US" dirty="0" smtClean="0"/>
              <a:t>합계</a:t>
            </a:r>
            <a:r>
              <a:rPr lang="en-US" altLang="ko-KR" dirty="0" smtClean="0"/>
              <a:t>	       \-5,400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67544" y="608795"/>
            <a:ext cx="5472608" cy="496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이전페이지 이어서</a:t>
            </a:r>
            <a:endParaRPr lang="ko-KR" altLang="en-US" dirty="0"/>
          </a:p>
        </p:txBody>
      </p:sp>
      <p:grpSp>
        <p:nvGrpSpPr>
          <p:cNvPr id="56" name="Shape 1196"/>
          <p:cNvGrpSpPr/>
          <p:nvPr/>
        </p:nvGrpSpPr>
        <p:grpSpPr>
          <a:xfrm>
            <a:off x="1369645" y="1141040"/>
            <a:ext cx="310800" cy="310800"/>
            <a:chOff x="4945950" y="572950"/>
            <a:chExt cx="310800" cy="310800"/>
          </a:xfrm>
        </p:grpSpPr>
        <p:sp>
          <p:nvSpPr>
            <p:cNvPr id="61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2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Shape 1199"/>
          <p:cNvGrpSpPr/>
          <p:nvPr/>
        </p:nvGrpSpPr>
        <p:grpSpPr>
          <a:xfrm>
            <a:off x="1384945" y="1556792"/>
            <a:ext cx="310800" cy="310800"/>
            <a:chOff x="4945950" y="572950"/>
            <a:chExt cx="310800" cy="310800"/>
          </a:xfrm>
        </p:grpSpPr>
        <p:sp>
          <p:nvSpPr>
            <p:cNvPr id="64" name="Shape 1200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5" name="Shape 1201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5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4197058" y="5877272"/>
            <a:ext cx="151216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주문취소</a:t>
            </a:r>
            <a:endParaRPr lang="ko-KR" altLang="en-US" sz="2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97058" y="4739394"/>
            <a:ext cx="1512168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목록으로</a:t>
            </a:r>
            <a:endParaRPr lang="ko-KR" altLang="en-US" sz="20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97058" y="5308333"/>
            <a:ext cx="1512168" cy="504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출력하기</a:t>
            </a:r>
            <a:endParaRPr lang="ko-KR" altLang="en-US" sz="2000" b="1" dirty="0"/>
          </a:p>
        </p:txBody>
      </p:sp>
      <p:grpSp>
        <p:nvGrpSpPr>
          <p:cNvPr id="66" name="Shape 1202"/>
          <p:cNvGrpSpPr/>
          <p:nvPr/>
        </p:nvGrpSpPr>
        <p:grpSpPr>
          <a:xfrm>
            <a:off x="4017655" y="5721872"/>
            <a:ext cx="310800" cy="310800"/>
            <a:chOff x="4945950" y="572950"/>
            <a:chExt cx="310800" cy="310800"/>
          </a:xfrm>
        </p:grpSpPr>
        <p:sp>
          <p:nvSpPr>
            <p:cNvPr id="67" name="Shape 1203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8" name="Shape 1204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6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03249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34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1414619667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영업관리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XM-2040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909594776"/>
              </p:ext>
            </p:extLst>
          </p:nvPr>
        </p:nvGraphicFramePr>
        <p:xfrm>
          <a:off x="6000760" y="1000108"/>
          <a:ext cx="2786082" cy="14039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영업시작 전 활성화</a:t>
                      </a:r>
                      <a:endParaRPr lang="en-US" altLang="ko-KR" sz="10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영업시작 후 비활성화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영업시작 후 활성화</a:t>
                      </a:r>
                      <a:endParaRPr lang="en-US" altLang="ko-KR" sz="10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영업시작 전 비활성화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1907704" y="2834488"/>
            <a:ext cx="2160240" cy="1617651"/>
            <a:chOff x="1871700" y="3539541"/>
            <a:chExt cx="2160240" cy="161765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871700" y="3539541"/>
              <a:ext cx="216024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영업시작</a:t>
              </a:r>
              <a:endParaRPr lang="en-US" altLang="ko-KR" dirty="0" smtClean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871700" y="4509120"/>
              <a:ext cx="216024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영업마감</a:t>
              </a:r>
              <a:endParaRPr lang="en-US" altLang="ko-KR" dirty="0" smtClean="0"/>
            </a:p>
          </p:txBody>
        </p:sp>
      </p:grpSp>
      <p:grpSp>
        <p:nvGrpSpPr>
          <p:cNvPr id="14" name="Shape 1187"/>
          <p:cNvGrpSpPr/>
          <p:nvPr/>
        </p:nvGrpSpPr>
        <p:grpSpPr>
          <a:xfrm>
            <a:off x="1475656" y="3003124"/>
            <a:ext cx="310800" cy="310800"/>
            <a:chOff x="4945950" y="572950"/>
            <a:chExt cx="310800" cy="310800"/>
          </a:xfrm>
        </p:grpSpPr>
        <p:sp>
          <p:nvSpPr>
            <p:cNvPr id="17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Shape 1190"/>
          <p:cNvGrpSpPr/>
          <p:nvPr/>
        </p:nvGrpSpPr>
        <p:grpSpPr>
          <a:xfrm>
            <a:off x="1490956" y="3972703"/>
            <a:ext cx="310800" cy="310800"/>
            <a:chOff x="4945950" y="572950"/>
            <a:chExt cx="310800" cy="310800"/>
          </a:xfrm>
        </p:grpSpPr>
        <p:sp>
          <p:nvSpPr>
            <p:cNvPr id="20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38" name="실행 단추: 홈 37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574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35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69511937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영업관리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XM-2041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3966277136"/>
              </p:ext>
            </p:extLst>
          </p:nvPr>
        </p:nvGraphicFramePr>
        <p:xfrm>
          <a:off x="6000760" y="1000108"/>
          <a:ext cx="2786082" cy="2143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팝업창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현재날짜시간이 나타남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이전 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메인 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1907704" y="2834488"/>
            <a:ext cx="2160240" cy="1617651"/>
            <a:chOff x="1871700" y="3539541"/>
            <a:chExt cx="2160240" cy="161765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871700" y="3539541"/>
              <a:ext cx="216024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영업시작</a:t>
              </a:r>
              <a:endParaRPr lang="en-US" altLang="ko-KR" dirty="0" smtClean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871700" y="4509120"/>
              <a:ext cx="216024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영업마감</a:t>
              </a:r>
              <a:endParaRPr lang="en-US" altLang="ko-KR" dirty="0" smtClean="0"/>
            </a:p>
          </p:txBody>
        </p:sp>
      </p:grpSp>
      <p:sp>
        <p:nvSpPr>
          <p:cNvPr id="42" name="실행 단추: 홈 41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hape 1209"/>
          <p:cNvSpPr/>
          <p:nvPr/>
        </p:nvSpPr>
        <p:spPr>
          <a:xfrm>
            <a:off x="171939" y="641363"/>
            <a:ext cx="5616624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그룹 7"/>
          <p:cNvGrpSpPr/>
          <p:nvPr/>
        </p:nvGrpSpPr>
        <p:grpSpPr>
          <a:xfrm>
            <a:off x="1379217" y="2125999"/>
            <a:ext cx="3217214" cy="3031519"/>
            <a:chOff x="1379217" y="1966800"/>
            <a:chExt cx="3217214" cy="3031519"/>
          </a:xfrm>
        </p:grpSpPr>
        <p:sp>
          <p:nvSpPr>
            <p:cNvPr id="17" name="Shape 1211"/>
            <p:cNvSpPr/>
            <p:nvPr/>
          </p:nvSpPr>
          <p:spPr>
            <a:xfrm>
              <a:off x="1379217" y="1966800"/>
              <a:ext cx="3217214" cy="303151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182"/>
            <p:cNvSpPr/>
            <p:nvPr/>
          </p:nvSpPr>
          <p:spPr>
            <a:xfrm>
              <a:off x="3056855" y="4355860"/>
              <a:ext cx="728876" cy="50405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smtClean="0"/>
                <a:t>확인</a:t>
              </a:r>
              <a:endParaRPr sz="1000" dirty="0"/>
            </a:p>
          </p:txBody>
        </p:sp>
        <p:sp>
          <p:nvSpPr>
            <p:cNvPr id="19" name="Shape 1182"/>
            <p:cNvSpPr/>
            <p:nvPr/>
          </p:nvSpPr>
          <p:spPr>
            <a:xfrm>
              <a:off x="2217763" y="4355860"/>
              <a:ext cx="728876" cy="50405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smtClean="0"/>
                <a:t>취소</a:t>
              </a:r>
              <a:endParaRPr sz="1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32938" y="3272426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2018-05-30</a:t>
            </a:r>
            <a:r>
              <a:rPr lang="en-US" altLang="ko-KR" b="1" dirty="0"/>
              <a:t> </a:t>
            </a:r>
            <a:r>
              <a:rPr lang="en-US" altLang="ko-KR" b="1" dirty="0" smtClean="0"/>
              <a:t>15:20:24</a:t>
            </a:r>
          </a:p>
          <a:p>
            <a:pPr algn="ctr"/>
            <a:r>
              <a:rPr lang="ko-KR" altLang="en-US" b="1" dirty="0" smtClean="0"/>
              <a:t>영업을 시작하시겠습니까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grpSp>
        <p:nvGrpSpPr>
          <p:cNvPr id="20" name="Shape 1187"/>
          <p:cNvGrpSpPr/>
          <p:nvPr/>
        </p:nvGrpSpPr>
        <p:grpSpPr>
          <a:xfrm>
            <a:off x="1532938" y="2276872"/>
            <a:ext cx="310800" cy="310800"/>
            <a:chOff x="4945950" y="572950"/>
            <a:chExt cx="310800" cy="310800"/>
          </a:xfrm>
        </p:grpSpPr>
        <p:sp>
          <p:nvSpPr>
            <p:cNvPr id="21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Shape 1190"/>
          <p:cNvGrpSpPr/>
          <p:nvPr/>
        </p:nvGrpSpPr>
        <p:grpSpPr>
          <a:xfrm>
            <a:off x="1688338" y="3003124"/>
            <a:ext cx="310800" cy="310800"/>
            <a:chOff x="4945950" y="572950"/>
            <a:chExt cx="310800" cy="310800"/>
          </a:xfrm>
        </p:grpSpPr>
        <p:sp>
          <p:nvSpPr>
            <p:cNvPr id="24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5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Shape 1193"/>
          <p:cNvGrpSpPr/>
          <p:nvPr/>
        </p:nvGrpSpPr>
        <p:grpSpPr>
          <a:xfrm>
            <a:off x="2426801" y="4141339"/>
            <a:ext cx="310800" cy="310800"/>
            <a:chOff x="4945950" y="572950"/>
            <a:chExt cx="310800" cy="310800"/>
          </a:xfrm>
        </p:grpSpPr>
        <p:sp>
          <p:nvSpPr>
            <p:cNvPr id="27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8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Shape 1196"/>
          <p:cNvGrpSpPr/>
          <p:nvPr/>
        </p:nvGrpSpPr>
        <p:grpSpPr>
          <a:xfrm>
            <a:off x="3281193" y="4161207"/>
            <a:ext cx="310800" cy="310800"/>
            <a:chOff x="4945950" y="572950"/>
            <a:chExt cx="310800" cy="310800"/>
          </a:xfrm>
        </p:grpSpPr>
        <p:sp>
          <p:nvSpPr>
            <p:cNvPr id="30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1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0976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36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796476876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영업종료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XM-2042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3085920496"/>
              </p:ext>
            </p:extLst>
          </p:nvPr>
        </p:nvGraphicFramePr>
        <p:xfrm>
          <a:off x="6000760" y="1000108"/>
          <a:ext cx="2786082" cy="1714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패스워드 입력 폼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패스워드 불일치 시 나타남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팝업 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708" y="1844824"/>
            <a:ext cx="2088232" cy="53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02993" y="35064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영업종료확인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27982" y="3968125"/>
            <a:ext cx="2719683" cy="5391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26000" y="4053022"/>
            <a:ext cx="69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36084" y="4581128"/>
            <a:ext cx="1670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C00000"/>
                </a:solidFill>
              </a:rPr>
              <a:t>! 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비밀번호를 확인하세요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31740" y="5157192"/>
            <a:ext cx="1512168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영업종료</a:t>
            </a:r>
            <a:endParaRPr lang="ko-KR" altLang="en-US" sz="2000" b="1" dirty="0"/>
          </a:p>
        </p:txBody>
      </p:sp>
      <p:grpSp>
        <p:nvGrpSpPr>
          <p:cNvPr id="17" name="Shape 1187"/>
          <p:cNvGrpSpPr/>
          <p:nvPr/>
        </p:nvGrpSpPr>
        <p:grpSpPr>
          <a:xfrm>
            <a:off x="1203703" y="4082288"/>
            <a:ext cx="310800" cy="310800"/>
            <a:chOff x="4945950" y="572950"/>
            <a:chExt cx="310800" cy="310800"/>
          </a:xfrm>
        </p:grpSpPr>
        <p:sp>
          <p:nvSpPr>
            <p:cNvPr id="18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9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Shape 1190"/>
          <p:cNvGrpSpPr/>
          <p:nvPr/>
        </p:nvGrpSpPr>
        <p:grpSpPr>
          <a:xfrm>
            <a:off x="1308703" y="4552686"/>
            <a:ext cx="310800" cy="310800"/>
            <a:chOff x="4945950" y="572950"/>
            <a:chExt cx="310800" cy="310800"/>
          </a:xfrm>
        </p:grpSpPr>
        <p:sp>
          <p:nvSpPr>
            <p:cNvPr id="21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Shape 1193"/>
          <p:cNvGrpSpPr/>
          <p:nvPr/>
        </p:nvGrpSpPr>
        <p:grpSpPr>
          <a:xfrm>
            <a:off x="1788308" y="5253820"/>
            <a:ext cx="310800" cy="310800"/>
            <a:chOff x="4945950" y="572950"/>
            <a:chExt cx="310800" cy="310800"/>
          </a:xfrm>
        </p:grpSpPr>
        <p:sp>
          <p:nvSpPr>
            <p:cNvPr id="24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5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4552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37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869001202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영업종료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XM-2043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328246592"/>
              </p:ext>
            </p:extLst>
          </p:nvPr>
        </p:nvGraphicFramePr>
        <p:xfrm>
          <a:off x="6000760" y="1000108"/>
          <a:ext cx="2786082" cy="1714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팝업 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영업관리 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메인 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708" y="1844824"/>
            <a:ext cx="2088232" cy="53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02993" y="35064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영업종료확인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27982" y="3968125"/>
            <a:ext cx="2719683" cy="5391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26000" y="4053022"/>
            <a:ext cx="69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36084" y="4581128"/>
            <a:ext cx="1670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C00000"/>
                </a:solidFill>
              </a:rPr>
              <a:t>! 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비밀번호를 확인하세요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31740" y="5157192"/>
            <a:ext cx="1512168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영업종료</a:t>
            </a:r>
            <a:endParaRPr lang="ko-KR" altLang="en-US" sz="20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74385" y="641363"/>
            <a:ext cx="5616624" cy="6000792"/>
            <a:chOff x="179512" y="641363"/>
            <a:chExt cx="5616624" cy="6000792"/>
          </a:xfrm>
        </p:grpSpPr>
        <p:sp>
          <p:nvSpPr>
            <p:cNvPr id="26" name="Shape 1209"/>
            <p:cNvSpPr/>
            <p:nvPr/>
          </p:nvSpPr>
          <p:spPr>
            <a:xfrm>
              <a:off x="179512" y="641363"/>
              <a:ext cx="5616624" cy="600079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154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379217" y="2125999"/>
              <a:ext cx="3217214" cy="3031519"/>
              <a:chOff x="1379217" y="1966800"/>
              <a:chExt cx="3217214" cy="3031519"/>
            </a:xfrm>
          </p:grpSpPr>
          <p:sp>
            <p:nvSpPr>
              <p:cNvPr id="28" name="Shape 1211"/>
              <p:cNvSpPr/>
              <p:nvPr/>
            </p:nvSpPr>
            <p:spPr>
              <a:xfrm>
                <a:off x="1379217" y="1966800"/>
                <a:ext cx="3217214" cy="303151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Shape 1182"/>
              <p:cNvSpPr/>
              <p:nvPr/>
            </p:nvSpPr>
            <p:spPr>
              <a:xfrm>
                <a:off x="3056855" y="4355860"/>
                <a:ext cx="728876" cy="504056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00" dirty="0" smtClean="0"/>
                  <a:t>확인</a:t>
                </a:r>
                <a:endParaRPr sz="1000" dirty="0"/>
              </a:p>
            </p:txBody>
          </p:sp>
          <p:sp>
            <p:nvSpPr>
              <p:cNvPr id="30" name="Shape 1182"/>
              <p:cNvSpPr/>
              <p:nvPr/>
            </p:nvSpPr>
            <p:spPr>
              <a:xfrm>
                <a:off x="2217763" y="4355860"/>
                <a:ext cx="728876" cy="504056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00" dirty="0" smtClean="0"/>
                  <a:t>취소</a:t>
                </a:r>
                <a:endParaRPr sz="10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931284" y="3272426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영업을 종료합니다</a:t>
              </a:r>
              <a:endParaRPr lang="ko-KR" altLang="en-US" b="1" dirty="0"/>
            </a:p>
          </p:txBody>
        </p:sp>
        <p:grpSp>
          <p:nvGrpSpPr>
            <p:cNvPr id="32" name="Shape 1187"/>
            <p:cNvGrpSpPr/>
            <p:nvPr/>
          </p:nvGrpSpPr>
          <p:grpSpPr>
            <a:xfrm>
              <a:off x="1475656" y="2204864"/>
              <a:ext cx="310800" cy="310800"/>
              <a:chOff x="4945950" y="572950"/>
              <a:chExt cx="310800" cy="310800"/>
            </a:xfrm>
          </p:grpSpPr>
          <p:sp>
            <p:nvSpPr>
              <p:cNvPr id="33" name="Shape 1188"/>
              <p:cNvSpPr/>
              <p:nvPr/>
            </p:nvSpPr>
            <p:spPr>
              <a:xfrm>
                <a:off x="4961250" y="611850"/>
                <a:ext cx="245100" cy="245100"/>
              </a:xfrm>
              <a:prstGeom prst="ellipse">
                <a:avLst/>
              </a:prstGeom>
              <a:solidFill>
                <a:srgbClr val="4A86E8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Shape 1189"/>
              <p:cNvSpPr txBox="1"/>
              <p:nvPr/>
            </p:nvSpPr>
            <p:spPr>
              <a:xfrm>
                <a:off x="4945950" y="572950"/>
                <a:ext cx="310800" cy="31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rgbClr val="FFFFFF"/>
                    </a:solidFill>
                  </a:rPr>
                  <a:t>1</a:t>
                </a:r>
                <a:endParaRPr sz="1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" name="Shape 1190"/>
            <p:cNvGrpSpPr/>
            <p:nvPr/>
          </p:nvGrpSpPr>
          <p:grpSpPr>
            <a:xfrm>
              <a:off x="2426801" y="4165183"/>
              <a:ext cx="310800" cy="310800"/>
              <a:chOff x="4945950" y="572950"/>
              <a:chExt cx="310800" cy="310800"/>
            </a:xfrm>
          </p:grpSpPr>
          <p:sp>
            <p:nvSpPr>
              <p:cNvPr id="36" name="Shape 1191"/>
              <p:cNvSpPr/>
              <p:nvPr/>
            </p:nvSpPr>
            <p:spPr>
              <a:xfrm>
                <a:off x="4961250" y="611850"/>
                <a:ext cx="245100" cy="245100"/>
              </a:xfrm>
              <a:prstGeom prst="ellipse">
                <a:avLst/>
              </a:prstGeom>
              <a:solidFill>
                <a:srgbClr val="4A86E8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Shape 1192"/>
              <p:cNvSpPr txBox="1"/>
              <p:nvPr/>
            </p:nvSpPr>
            <p:spPr>
              <a:xfrm>
                <a:off x="4945950" y="572950"/>
                <a:ext cx="310800" cy="31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2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8" name="Shape 1193"/>
            <p:cNvGrpSpPr/>
            <p:nvPr/>
          </p:nvGrpSpPr>
          <p:grpSpPr>
            <a:xfrm>
              <a:off x="3265893" y="4176430"/>
              <a:ext cx="310800" cy="310800"/>
              <a:chOff x="4945950" y="572950"/>
              <a:chExt cx="310800" cy="310800"/>
            </a:xfrm>
          </p:grpSpPr>
          <p:sp>
            <p:nvSpPr>
              <p:cNvPr id="39" name="Shape 1194"/>
              <p:cNvSpPr/>
              <p:nvPr/>
            </p:nvSpPr>
            <p:spPr>
              <a:xfrm>
                <a:off x="4961250" y="611850"/>
                <a:ext cx="245100" cy="245100"/>
              </a:xfrm>
              <a:prstGeom prst="ellipse">
                <a:avLst/>
              </a:prstGeom>
              <a:solidFill>
                <a:srgbClr val="4A86E8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Shape 1195"/>
              <p:cNvSpPr txBox="1"/>
              <p:nvPr/>
            </p:nvSpPr>
            <p:spPr>
              <a:xfrm>
                <a:off x="4945950" y="572950"/>
                <a:ext cx="310800" cy="31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3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227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060848"/>
            <a:ext cx="9144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06896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감사합니다 </a:t>
            </a:r>
            <a:r>
              <a:rPr lang="en-US" altLang="ko-KR" sz="2800" dirty="0" smtClean="0">
                <a:sym typeface="Wingdings" pitchFamily="2" charset="2"/>
              </a:rPr>
              <a:t>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524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9512" y="1121728"/>
            <a:ext cx="1179591" cy="5521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39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1691152489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상품등록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XM-2021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4193168614"/>
              </p:ext>
            </p:extLst>
          </p:nvPr>
        </p:nvGraphicFramePr>
        <p:xfrm>
          <a:off x="6000760" y="1000108"/>
          <a:ext cx="2786082" cy="12858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팝업창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상품 리스트 페이지로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556792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054" y="2445428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0" y="2001110"/>
            <a:ext cx="117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631072" y="1483074"/>
            <a:ext cx="3912095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2"/>
          <p:cNvGrpSpPr/>
          <p:nvPr/>
        </p:nvGrpSpPr>
        <p:grpSpPr>
          <a:xfrm>
            <a:off x="2317981" y="5947570"/>
            <a:ext cx="2508143" cy="432048"/>
            <a:chOff x="1839516" y="5877272"/>
            <a:chExt cx="2508143" cy="43204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195531" y="5877272"/>
              <a:ext cx="1152128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등록</a:t>
              </a:r>
              <a:endParaRPr lang="ko-KR" altLang="en-US" sz="1600" b="1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839516" y="5877272"/>
              <a:ext cx="1152128" cy="43204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취소</a:t>
              </a:r>
              <a:endParaRPr lang="ko-KR" altLang="en-US" sz="1600" b="1" dirty="0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3192207" y="1483074"/>
            <a:ext cx="0" cy="43204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63775" y="1555082"/>
            <a:ext cx="90281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카테고</a:t>
            </a:r>
            <a:r>
              <a:rPr lang="ko-KR" altLang="en-US" sz="1400" dirty="0"/>
              <a:t>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</a:t>
            </a:r>
            <a:r>
              <a:rPr lang="ko-KR" altLang="en-US" sz="1400" dirty="0"/>
              <a:t>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칼로리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이미지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세부내용</a:t>
            </a:r>
            <a:endParaRPr lang="en-US" altLang="ko-KR" sz="1400" dirty="0" smtClean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629554" y="1915122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18935" y="2347170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18935" y="2779218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18935" y="3211266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658168" y="3643314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658168" y="4075362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658168" y="4507410"/>
            <a:ext cx="3884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288202" y="1555082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288202" y="1985844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88202" y="2434862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88202" y="2865624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88202" y="3713612"/>
            <a:ext cx="1139782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88202" y="4169303"/>
            <a:ext cx="1584176" cy="273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병합 8"/>
          <p:cNvSpPr/>
          <p:nvPr/>
        </p:nvSpPr>
        <p:spPr>
          <a:xfrm>
            <a:off x="4566682" y="1593429"/>
            <a:ext cx="259441" cy="196393"/>
          </a:xfrm>
          <a:prstGeom prst="flowChartMerg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00049" y="3706140"/>
            <a:ext cx="900100" cy="28803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파일선택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3288201" y="4607001"/>
            <a:ext cx="2057395" cy="11262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88202" y="328498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√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0054" y="2001110"/>
            <a:ext cx="1169049" cy="444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10" y="1631778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상품리스트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상품등록</a:t>
            </a:r>
            <a:endParaRPr lang="ko-KR" altLang="en-US" sz="1400" dirty="0"/>
          </a:p>
        </p:txBody>
      </p:sp>
      <p:sp>
        <p:nvSpPr>
          <p:cNvPr id="49" name="Shape 1209"/>
          <p:cNvSpPr/>
          <p:nvPr/>
        </p:nvSpPr>
        <p:spPr>
          <a:xfrm>
            <a:off x="179510" y="641363"/>
            <a:ext cx="5616624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1226"/>
          <p:cNvSpPr/>
          <p:nvPr/>
        </p:nvSpPr>
        <p:spPr>
          <a:xfrm>
            <a:off x="2081974" y="2172796"/>
            <a:ext cx="1811700" cy="235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1227"/>
          <p:cNvSpPr/>
          <p:nvPr/>
        </p:nvSpPr>
        <p:spPr>
          <a:xfrm>
            <a:off x="2741036" y="4100126"/>
            <a:ext cx="548700" cy="2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닫기</a:t>
            </a:r>
            <a:endParaRPr sz="1000" dirty="0"/>
          </a:p>
        </p:txBody>
      </p:sp>
      <p:sp>
        <p:nvSpPr>
          <p:cNvPr id="60" name="Shape 1228"/>
          <p:cNvSpPr txBox="1"/>
          <p:nvPr/>
        </p:nvSpPr>
        <p:spPr>
          <a:xfrm>
            <a:off x="2366324" y="2607718"/>
            <a:ext cx="13239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/>
              <a:t>상품</a:t>
            </a:r>
            <a:endParaRPr lang="en-US" altLang="ko-KR" sz="1200" b="1" dirty="0" smtClean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/>
              <a:t>등록 완료</a:t>
            </a:r>
            <a:endParaRPr lang="en-US" altLang="ko-KR" sz="1200" b="1" dirty="0" smtClean="0"/>
          </a:p>
        </p:txBody>
      </p:sp>
      <p:grpSp>
        <p:nvGrpSpPr>
          <p:cNvPr id="8" name="Shape 1187"/>
          <p:cNvGrpSpPr/>
          <p:nvPr/>
        </p:nvGrpSpPr>
        <p:grpSpPr>
          <a:xfrm>
            <a:off x="2162581" y="2290028"/>
            <a:ext cx="310800" cy="310800"/>
            <a:chOff x="4945950" y="572950"/>
            <a:chExt cx="310800" cy="310800"/>
          </a:xfrm>
        </p:grpSpPr>
        <p:sp>
          <p:nvSpPr>
            <p:cNvPr id="63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4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Shape 1190"/>
          <p:cNvGrpSpPr/>
          <p:nvPr/>
        </p:nvGrpSpPr>
        <p:grpSpPr>
          <a:xfrm>
            <a:off x="2832424" y="3764562"/>
            <a:ext cx="310800" cy="310800"/>
            <a:chOff x="4945950" y="572950"/>
            <a:chExt cx="310800" cy="310800"/>
          </a:xfrm>
        </p:grpSpPr>
        <p:sp>
          <p:nvSpPr>
            <p:cNvPr id="66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7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96" y="189304"/>
            <a:ext cx="391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관리자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90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Shape 77"/>
          <p:cNvSpPr/>
          <p:nvPr/>
        </p:nvSpPr>
        <p:spPr>
          <a:xfrm>
            <a:off x="642910" y="1551847"/>
            <a:ext cx="792088" cy="320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인덱스</a:t>
            </a:r>
            <a:endParaRPr sz="1400" dirty="0"/>
          </a:p>
        </p:txBody>
      </p:sp>
      <p:sp>
        <p:nvSpPr>
          <p:cNvPr id="11" name="Shape 78"/>
          <p:cNvSpPr/>
          <p:nvPr/>
        </p:nvSpPr>
        <p:spPr>
          <a:xfrm>
            <a:off x="2213040" y="1552676"/>
            <a:ext cx="929438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메뉴선택</a:t>
            </a:r>
            <a:endParaRPr sz="1400" dirty="0"/>
          </a:p>
        </p:txBody>
      </p:sp>
      <p:sp>
        <p:nvSpPr>
          <p:cNvPr id="12" name="Shape 79"/>
          <p:cNvSpPr/>
          <p:nvPr/>
        </p:nvSpPr>
        <p:spPr>
          <a:xfrm>
            <a:off x="2156488" y="2038264"/>
            <a:ext cx="1042541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샌드위치</a:t>
            </a:r>
            <a:endParaRPr sz="1400" dirty="0"/>
          </a:p>
        </p:txBody>
      </p:sp>
      <p:sp>
        <p:nvSpPr>
          <p:cNvPr id="13" name="Shape 79"/>
          <p:cNvSpPr/>
          <p:nvPr/>
        </p:nvSpPr>
        <p:spPr>
          <a:xfrm>
            <a:off x="2156488" y="5085516"/>
            <a:ext cx="1042541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샐러</a:t>
            </a:r>
            <a:r>
              <a:rPr lang="ko-KR" altLang="en-US" sz="1400" dirty="0"/>
              <a:t>드</a:t>
            </a:r>
            <a:endParaRPr sz="1400" dirty="0"/>
          </a:p>
        </p:txBody>
      </p:sp>
      <p:sp>
        <p:nvSpPr>
          <p:cNvPr id="14" name="Shape 79"/>
          <p:cNvSpPr/>
          <p:nvPr/>
        </p:nvSpPr>
        <p:spPr>
          <a:xfrm>
            <a:off x="2098633" y="5974948"/>
            <a:ext cx="1158251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사이드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음료</a:t>
            </a:r>
            <a:endParaRPr sz="1400" dirty="0"/>
          </a:p>
        </p:txBody>
      </p:sp>
      <p:sp>
        <p:nvSpPr>
          <p:cNvPr id="16" name="Shape 79"/>
          <p:cNvSpPr/>
          <p:nvPr/>
        </p:nvSpPr>
        <p:spPr>
          <a:xfrm>
            <a:off x="3711244" y="2052313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빵</a:t>
            </a:r>
            <a:endParaRPr sz="1200" dirty="0"/>
          </a:p>
        </p:txBody>
      </p:sp>
      <p:sp>
        <p:nvSpPr>
          <p:cNvPr id="18" name="Shape 79"/>
          <p:cNvSpPr/>
          <p:nvPr/>
        </p:nvSpPr>
        <p:spPr>
          <a:xfrm>
            <a:off x="3711244" y="2742629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사이즈</a:t>
            </a:r>
            <a:endParaRPr sz="1200" dirty="0"/>
          </a:p>
        </p:txBody>
      </p:sp>
      <p:sp>
        <p:nvSpPr>
          <p:cNvPr id="19" name="Shape 79"/>
          <p:cNvSpPr/>
          <p:nvPr/>
        </p:nvSpPr>
        <p:spPr>
          <a:xfrm>
            <a:off x="3711244" y="3085789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치</a:t>
            </a:r>
            <a:r>
              <a:rPr lang="ko-KR" altLang="en-US" sz="1200" dirty="0"/>
              <a:t>즈</a:t>
            </a:r>
            <a:endParaRPr sz="1200" dirty="0"/>
          </a:p>
        </p:txBody>
      </p:sp>
      <p:sp>
        <p:nvSpPr>
          <p:cNvPr id="20" name="Shape 79"/>
          <p:cNvSpPr/>
          <p:nvPr/>
        </p:nvSpPr>
        <p:spPr>
          <a:xfrm>
            <a:off x="3711244" y="3772109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야채</a:t>
            </a:r>
            <a:endParaRPr sz="1200" dirty="0"/>
          </a:p>
        </p:txBody>
      </p:sp>
      <p:sp>
        <p:nvSpPr>
          <p:cNvPr id="21" name="Shape 79"/>
          <p:cNvSpPr/>
          <p:nvPr/>
        </p:nvSpPr>
        <p:spPr>
          <a:xfrm>
            <a:off x="3711244" y="3428949"/>
            <a:ext cx="795029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/>
              <a:t>추가토핑</a:t>
            </a:r>
            <a:endParaRPr sz="1200" dirty="0"/>
          </a:p>
        </p:txBody>
      </p:sp>
      <p:sp>
        <p:nvSpPr>
          <p:cNvPr id="22" name="Shape 79"/>
          <p:cNvSpPr/>
          <p:nvPr/>
        </p:nvSpPr>
        <p:spPr>
          <a:xfrm>
            <a:off x="3711244" y="4115269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소스</a:t>
            </a:r>
            <a:endParaRPr sz="1200" dirty="0"/>
          </a:p>
        </p:txBody>
      </p:sp>
      <p:sp>
        <p:nvSpPr>
          <p:cNvPr id="23" name="Shape 79"/>
          <p:cNvSpPr/>
          <p:nvPr/>
        </p:nvSpPr>
        <p:spPr>
          <a:xfrm>
            <a:off x="3702197" y="5491772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소스</a:t>
            </a:r>
            <a:endParaRPr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507006" y="1704826"/>
            <a:ext cx="61961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69846" y="1716908"/>
            <a:ext cx="149649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322584" y="1722017"/>
            <a:ext cx="57111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77"/>
          <p:cNvSpPr/>
          <p:nvPr/>
        </p:nvSpPr>
        <p:spPr>
          <a:xfrm>
            <a:off x="6419128" y="2585359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수량선택</a:t>
            </a:r>
            <a:endParaRPr sz="1400" dirty="0"/>
          </a:p>
        </p:txBody>
      </p:sp>
      <p:sp>
        <p:nvSpPr>
          <p:cNvPr id="28" name="Shape 77"/>
          <p:cNvSpPr/>
          <p:nvPr/>
        </p:nvSpPr>
        <p:spPr>
          <a:xfrm>
            <a:off x="6419128" y="4066911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포장여부</a:t>
            </a:r>
            <a:endParaRPr sz="1400" b="1" dirty="0"/>
          </a:p>
        </p:txBody>
      </p:sp>
      <p:sp>
        <p:nvSpPr>
          <p:cNvPr id="29" name="Shape 77"/>
          <p:cNvSpPr/>
          <p:nvPr/>
        </p:nvSpPr>
        <p:spPr>
          <a:xfrm>
            <a:off x="3711244" y="2395473"/>
            <a:ext cx="1148788" cy="3064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토스트여부</a:t>
            </a:r>
            <a:endParaRPr sz="1400" dirty="0"/>
          </a:p>
        </p:txBody>
      </p:sp>
      <p:sp>
        <p:nvSpPr>
          <p:cNvPr id="30" name="Shape 77"/>
          <p:cNvSpPr/>
          <p:nvPr/>
        </p:nvSpPr>
        <p:spPr>
          <a:xfrm>
            <a:off x="6513826" y="5075897"/>
            <a:ext cx="767438" cy="342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결제</a:t>
            </a:r>
            <a:endParaRPr sz="1400" dirty="0"/>
          </a:p>
        </p:txBody>
      </p:sp>
      <p:sp>
        <p:nvSpPr>
          <p:cNvPr id="31" name="Shape 77"/>
          <p:cNvSpPr/>
          <p:nvPr/>
        </p:nvSpPr>
        <p:spPr>
          <a:xfrm>
            <a:off x="4780632" y="1552677"/>
            <a:ext cx="1355615" cy="3562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세트 변경여부</a:t>
            </a:r>
            <a:endParaRPr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897545" y="3045047"/>
            <a:ext cx="0" cy="4693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77"/>
          <p:cNvSpPr/>
          <p:nvPr/>
        </p:nvSpPr>
        <p:spPr>
          <a:xfrm>
            <a:off x="6187526" y="3660364"/>
            <a:ext cx="1420038" cy="3231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주문서작성</a:t>
            </a:r>
            <a:endParaRPr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897545" y="4465728"/>
            <a:ext cx="0" cy="4693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77"/>
          <p:cNvSpPr/>
          <p:nvPr/>
        </p:nvSpPr>
        <p:spPr>
          <a:xfrm>
            <a:off x="6994826" y="1563093"/>
            <a:ext cx="1649140" cy="3354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smtClean="0"/>
              <a:t>사이드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음료 선택</a:t>
            </a:r>
            <a:endParaRPr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899499" y="2023094"/>
            <a:ext cx="432048" cy="55097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83026" y="2254085"/>
            <a:ext cx="4320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57950" y="1468267"/>
            <a:ext cx="4320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39" name="Shape 79"/>
          <p:cNvSpPr/>
          <p:nvPr/>
        </p:nvSpPr>
        <p:spPr>
          <a:xfrm>
            <a:off x="3664304" y="5119592"/>
            <a:ext cx="795029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/>
              <a:t>추가토핑</a:t>
            </a:r>
            <a:endParaRPr sz="1200" dirty="0"/>
          </a:p>
        </p:txBody>
      </p:sp>
      <p:cxnSp>
        <p:nvCxnSpPr>
          <p:cNvPr id="40" name="직선 연결선 39"/>
          <p:cNvCxnSpPr>
            <a:stCxn id="11" idx="2"/>
            <a:endCxn id="12" idx="0"/>
          </p:cNvCxnSpPr>
          <p:nvPr/>
        </p:nvCxnSpPr>
        <p:spPr>
          <a:xfrm>
            <a:off x="2677759" y="1875974"/>
            <a:ext cx="0" cy="1622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2" idx="2"/>
            <a:endCxn id="13" idx="0"/>
          </p:cNvCxnSpPr>
          <p:nvPr/>
        </p:nvCxnSpPr>
        <p:spPr>
          <a:xfrm>
            <a:off x="2677759" y="2361562"/>
            <a:ext cx="0" cy="27239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" idx="2"/>
            <a:endCxn id="14" idx="0"/>
          </p:cNvCxnSpPr>
          <p:nvPr/>
        </p:nvCxnSpPr>
        <p:spPr>
          <a:xfrm>
            <a:off x="2677759" y="5408814"/>
            <a:ext cx="0" cy="5661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22" idx="1"/>
          </p:cNvCxnSpPr>
          <p:nvPr/>
        </p:nvCxnSpPr>
        <p:spPr>
          <a:xfrm>
            <a:off x="3497552" y="4266478"/>
            <a:ext cx="2136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199029" y="2199913"/>
            <a:ext cx="512215" cy="2066565"/>
            <a:chOff x="2951655" y="2057493"/>
            <a:chExt cx="512215" cy="2066565"/>
          </a:xfrm>
        </p:grpSpPr>
        <p:cxnSp>
          <p:nvCxnSpPr>
            <p:cNvPr id="45" name="직선 연결선 44"/>
            <p:cNvCxnSpPr>
              <a:stCxn id="12" idx="3"/>
              <a:endCxn id="16" idx="1"/>
            </p:cNvCxnSpPr>
            <p:nvPr/>
          </p:nvCxnSpPr>
          <p:spPr>
            <a:xfrm>
              <a:off x="2951655" y="2057493"/>
              <a:ext cx="512215" cy="36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203239" y="2061102"/>
              <a:ext cx="0" cy="20629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203239" y="3469242"/>
              <a:ext cx="2515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203239" y="3104982"/>
              <a:ext cx="22055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187725" y="2757022"/>
              <a:ext cx="2515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203239" y="2409062"/>
              <a:ext cx="2515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직선 연결선 50"/>
          <p:cNvCxnSpPr/>
          <p:nvPr/>
        </p:nvCxnSpPr>
        <p:spPr>
          <a:xfrm flipV="1">
            <a:off x="3214678" y="5282040"/>
            <a:ext cx="472005" cy="292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3435099" y="5279118"/>
            <a:ext cx="251584" cy="388870"/>
            <a:chOff x="3187725" y="4498104"/>
            <a:chExt cx="251584" cy="38887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3187725" y="4498104"/>
              <a:ext cx="0" cy="38887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3187725" y="4886974"/>
              <a:ext cx="2515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/>
          <p:cNvCxnSpPr/>
          <p:nvPr/>
        </p:nvCxnSpPr>
        <p:spPr>
          <a:xfrm flipH="1">
            <a:off x="7445346" y="2038264"/>
            <a:ext cx="305564" cy="47466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0612" y="580579"/>
            <a:ext cx="1575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구조도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3477221" y="3933482"/>
            <a:ext cx="2515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40</a:t>
            </a:fld>
            <a:endParaRPr lang="ko-KR" altLang="en-US"/>
          </a:p>
        </p:txBody>
      </p:sp>
      <p:cxnSp>
        <p:nvCxnSpPr>
          <p:cNvPr id="5" name="Shape 1171"/>
          <p:cNvCxnSpPr/>
          <p:nvPr/>
        </p:nvCxnSpPr>
        <p:spPr>
          <a:xfrm>
            <a:off x="315400" y="1368461"/>
            <a:ext cx="147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hape 1172"/>
          <p:cNvSpPr/>
          <p:nvPr/>
        </p:nvSpPr>
        <p:spPr>
          <a:xfrm rot="10800000">
            <a:off x="1583450" y="1092961"/>
            <a:ext cx="178200" cy="154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1173"/>
          <p:cNvSpPr txBox="1"/>
          <p:nvPr/>
        </p:nvSpPr>
        <p:spPr>
          <a:xfrm>
            <a:off x="315400" y="1001761"/>
            <a:ext cx="1298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정렬</a:t>
            </a:r>
            <a:endParaRPr sz="1000"/>
          </a:p>
        </p:txBody>
      </p:sp>
      <p:sp>
        <p:nvSpPr>
          <p:cNvPr id="8" name="Shape 1174"/>
          <p:cNvSpPr/>
          <p:nvPr/>
        </p:nvSpPr>
        <p:spPr>
          <a:xfrm>
            <a:off x="327525" y="1611086"/>
            <a:ext cx="2147100" cy="12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Shape 1175"/>
          <p:cNvCxnSpPr/>
          <p:nvPr/>
        </p:nvCxnSpPr>
        <p:spPr>
          <a:xfrm>
            <a:off x="327525" y="2507836"/>
            <a:ext cx="21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6"/>
          <p:cNvSpPr/>
          <p:nvPr/>
        </p:nvSpPr>
        <p:spPr>
          <a:xfrm rot="2700000">
            <a:off x="349553" y="2546877"/>
            <a:ext cx="219769" cy="219769"/>
          </a:xfrm>
          <a:prstGeom prst="plus">
            <a:avLst>
              <a:gd name="adj" fmla="val 396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77"/>
          <p:cNvSpPr/>
          <p:nvPr/>
        </p:nvSpPr>
        <p:spPr>
          <a:xfrm>
            <a:off x="2644525" y="1611086"/>
            <a:ext cx="445800" cy="44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178"/>
          <p:cNvSpPr/>
          <p:nvPr/>
        </p:nvSpPr>
        <p:spPr>
          <a:xfrm>
            <a:off x="2699125" y="1671736"/>
            <a:ext cx="336600" cy="7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179"/>
          <p:cNvSpPr/>
          <p:nvPr/>
        </p:nvSpPr>
        <p:spPr>
          <a:xfrm>
            <a:off x="2699125" y="1791282"/>
            <a:ext cx="336600" cy="7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180"/>
          <p:cNvSpPr/>
          <p:nvPr/>
        </p:nvSpPr>
        <p:spPr>
          <a:xfrm>
            <a:off x="2699125" y="1910829"/>
            <a:ext cx="336600" cy="7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181"/>
          <p:cNvSpPr/>
          <p:nvPr/>
        </p:nvSpPr>
        <p:spPr>
          <a:xfrm>
            <a:off x="327525" y="3066911"/>
            <a:ext cx="2147100" cy="12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182"/>
          <p:cNvSpPr/>
          <p:nvPr/>
        </p:nvSpPr>
        <p:spPr>
          <a:xfrm>
            <a:off x="1834900" y="3915991"/>
            <a:ext cx="548700" cy="2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확인</a:t>
            </a:r>
            <a:endParaRPr sz="1000" dirty="0"/>
          </a:p>
        </p:txBody>
      </p:sp>
      <p:sp>
        <p:nvSpPr>
          <p:cNvPr id="17" name="Shape 1183"/>
          <p:cNvSpPr txBox="1"/>
          <p:nvPr/>
        </p:nvSpPr>
        <p:spPr>
          <a:xfrm>
            <a:off x="406300" y="3325761"/>
            <a:ext cx="1298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텍스트</a:t>
            </a:r>
            <a:endParaRPr sz="1000"/>
          </a:p>
        </p:txBody>
      </p:sp>
      <p:cxnSp>
        <p:nvCxnSpPr>
          <p:cNvPr id="18" name="Shape 1184"/>
          <p:cNvCxnSpPr/>
          <p:nvPr/>
        </p:nvCxnSpPr>
        <p:spPr>
          <a:xfrm>
            <a:off x="327525" y="3248761"/>
            <a:ext cx="21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185"/>
          <p:cNvSpPr/>
          <p:nvPr/>
        </p:nvSpPr>
        <p:spPr>
          <a:xfrm>
            <a:off x="2644525" y="2355836"/>
            <a:ext cx="2043300" cy="57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메모를 간편하게 작성하세요.</a:t>
            </a:r>
            <a:endParaRPr sz="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필터, 정렬기능으로 메모를 검색하세요.</a:t>
            </a:r>
            <a:endParaRPr sz="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기본테마를 변경해보세요</a:t>
            </a:r>
            <a:endParaRPr/>
          </a:p>
        </p:txBody>
      </p:sp>
      <p:sp>
        <p:nvSpPr>
          <p:cNvPr id="20" name="Shape 1186"/>
          <p:cNvSpPr/>
          <p:nvPr/>
        </p:nvSpPr>
        <p:spPr>
          <a:xfrm>
            <a:off x="3598375" y="2149936"/>
            <a:ext cx="135600" cy="16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1187"/>
          <p:cNvGrpSpPr/>
          <p:nvPr/>
        </p:nvGrpSpPr>
        <p:grpSpPr>
          <a:xfrm>
            <a:off x="268575" y="352461"/>
            <a:ext cx="310800" cy="310800"/>
            <a:chOff x="4945950" y="572950"/>
            <a:chExt cx="310800" cy="310800"/>
          </a:xfrm>
        </p:grpSpPr>
        <p:sp>
          <p:nvSpPr>
            <p:cNvPr id="2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3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Shape 1190"/>
          <p:cNvGrpSpPr/>
          <p:nvPr/>
        </p:nvGrpSpPr>
        <p:grpSpPr>
          <a:xfrm>
            <a:off x="579375" y="352461"/>
            <a:ext cx="310800" cy="310800"/>
            <a:chOff x="4945950" y="572950"/>
            <a:chExt cx="310800" cy="310800"/>
          </a:xfrm>
        </p:grpSpPr>
        <p:sp>
          <p:nvSpPr>
            <p:cNvPr id="25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6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Shape 1193"/>
          <p:cNvGrpSpPr/>
          <p:nvPr/>
        </p:nvGrpSpPr>
        <p:grpSpPr>
          <a:xfrm>
            <a:off x="890175" y="352461"/>
            <a:ext cx="310800" cy="310800"/>
            <a:chOff x="4945950" y="572950"/>
            <a:chExt cx="310800" cy="310800"/>
          </a:xfrm>
        </p:grpSpPr>
        <p:sp>
          <p:nvSpPr>
            <p:cNvPr id="28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9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Shape 1196"/>
          <p:cNvGrpSpPr/>
          <p:nvPr/>
        </p:nvGrpSpPr>
        <p:grpSpPr>
          <a:xfrm>
            <a:off x="1200975" y="352461"/>
            <a:ext cx="310800" cy="310800"/>
            <a:chOff x="4945950" y="572950"/>
            <a:chExt cx="310800" cy="310800"/>
          </a:xfrm>
        </p:grpSpPr>
        <p:sp>
          <p:nvSpPr>
            <p:cNvPr id="31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2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Shape 1199"/>
          <p:cNvGrpSpPr/>
          <p:nvPr/>
        </p:nvGrpSpPr>
        <p:grpSpPr>
          <a:xfrm>
            <a:off x="1511775" y="352461"/>
            <a:ext cx="310800" cy="310800"/>
            <a:chOff x="4945950" y="572950"/>
            <a:chExt cx="310800" cy="310800"/>
          </a:xfrm>
        </p:grpSpPr>
        <p:sp>
          <p:nvSpPr>
            <p:cNvPr id="34" name="Shape 1200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5" name="Shape 1201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5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Shape 1202"/>
          <p:cNvGrpSpPr/>
          <p:nvPr/>
        </p:nvGrpSpPr>
        <p:grpSpPr>
          <a:xfrm>
            <a:off x="1822575" y="352461"/>
            <a:ext cx="310800" cy="310800"/>
            <a:chOff x="4945950" y="572950"/>
            <a:chExt cx="310800" cy="310800"/>
          </a:xfrm>
        </p:grpSpPr>
        <p:sp>
          <p:nvSpPr>
            <p:cNvPr id="37" name="Shape 1203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8" name="Shape 1204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6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Shape 1205"/>
          <p:cNvGrpSpPr/>
          <p:nvPr/>
        </p:nvGrpSpPr>
        <p:grpSpPr>
          <a:xfrm>
            <a:off x="2133375" y="352461"/>
            <a:ext cx="310800" cy="310800"/>
            <a:chOff x="4945950" y="572950"/>
            <a:chExt cx="310800" cy="310800"/>
          </a:xfrm>
        </p:grpSpPr>
        <p:sp>
          <p:nvSpPr>
            <p:cNvPr id="40" name="Shape 1206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1" name="Shape 1207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7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Shape 1208"/>
          <p:cNvSpPr/>
          <p:nvPr/>
        </p:nvSpPr>
        <p:spPr>
          <a:xfrm>
            <a:off x="2699125" y="3140261"/>
            <a:ext cx="1786500" cy="106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1209"/>
          <p:cNvSpPr/>
          <p:nvPr/>
        </p:nvSpPr>
        <p:spPr>
          <a:xfrm>
            <a:off x="4595200" y="3140261"/>
            <a:ext cx="1053000" cy="1066500"/>
          </a:xfrm>
          <a:prstGeom prst="rect">
            <a:avLst/>
          </a:prstGeom>
          <a:solidFill>
            <a:srgbClr val="000000">
              <a:alpha val="315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Shape 1210"/>
          <p:cNvGrpSpPr/>
          <p:nvPr/>
        </p:nvGrpSpPr>
        <p:grpSpPr>
          <a:xfrm>
            <a:off x="6363200" y="339561"/>
            <a:ext cx="2159400" cy="2687100"/>
            <a:chOff x="5484175" y="254550"/>
            <a:chExt cx="2159400" cy="2687100"/>
          </a:xfrm>
        </p:grpSpPr>
        <p:sp>
          <p:nvSpPr>
            <p:cNvPr id="45" name="Shape 1211"/>
            <p:cNvSpPr/>
            <p:nvPr/>
          </p:nvSpPr>
          <p:spPr>
            <a:xfrm>
              <a:off x="5484175" y="267450"/>
              <a:ext cx="2147100" cy="2674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1212"/>
            <p:cNvSpPr/>
            <p:nvPr/>
          </p:nvSpPr>
          <p:spPr>
            <a:xfrm>
              <a:off x="6289525" y="2550430"/>
              <a:ext cx="548700" cy="29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닫기</a:t>
              </a:r>
              <a:endParaRPr sz="1000"/>
            </a:p>
          </p:txBody>
        </p:sp>
        <p:sp>
          <p:nvSpPr>
            <p:cNvPr id="47" name="Shape 1213"/>
            <p:cNvSpPr txBox="1"/>
            <p:nvPr/>
          </p:nvSpPr>
          <p:spPr>
            <a:xfrm>
              <a:off x="5562950" y="671350"/>
              <a:ext cx="1298100" cy="15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메모내용입니다.</a:t>
              </a:r>
              <a:endParaRPr sz="1000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메모내용입니다.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메모내용입니다.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메모내용입니다.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메모내용입니다.</a:t>
              </a:r>
              <a:endParaRPr sz="1000">
                <a:solidFill>
                  <a:schemeClr val="dk1"/>
                </a:solidFill>
              </a:endParaRPr>
            </a:p>
          </p:txBody>
        </p:sp>
        <p:cxnSp>
          <p:nvCxnSpPr>
            <p:cNvPr id="48" name="Shape 1214"/>
            <p:cNvCxnSpPr/>
            <p:nvPr/>
          </p:nvCxnSpPr>
          <p:spPr>
            <a:xfrm>
              <a:off x="5484175" y="578250"/>
              <a:ext cx="215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Shape 1215"/>
            <p:cNvSpPr txBox="1"/>
            <p:nvPr/>
          </p:nvSpPr>
          <p:spPr>
            <a:xfrm>
              <a:off x="5562950" y="254550"/>
              <a:ext cx="1298100" cy="446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 dirty="0">
                  <a:solidFill>
                    <a:schemeClr val="dk1"/>
                  </a:solidFill>
                </a:rPr>
                <a:t>2018.03.20 12:01:01</a:t>
              </a:r>
              <a:endParaRPr sz="1000"/>
            </a:p>
          </p:txBody>
        </p:sp>
        <p:sp>
          <p:nvSpPr>
            <p:cNvPr id="50" name="Shape 1216"/>
            <p:cNvSpPr txBox="1"/>
            <p:nvPr/>
          </p:nvSpPr>
          <p:spPr>
            <a:xfrm>
              <a:off x="7240925" y="254550"/>
              <a:ext cx="3903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idea</a:t>
              </a:r>
              <a:endParaRPr sz="1000"/>
            </a:p>
          </p:txBody>
        </p:sp>
      </p:grpSp>
      <p:grpSp>
        <p:nvGrpSpPr>
          <p:cNvPr id="51" name="Shape 1217"/>
          <p:cNvGrpSpPr/>
          <p:nvPr/>
        </p:nvGrpSpPr>
        <p:grpSpPr>
          <a:xfrm>
            <a:off x="6403375" y="3140261"/>
            <a:ext cx="1826400" cy="939300"/>
            <a:chOff x="6180425" y="3437700"/>
            <a:chExt cx="1826400" cy="939300"/>
          </a:xfrm>
        </p:grpSpPr>
        <p:sp>
          <p:nvSpPr>
            <p:cNvPr id="52" name="Shape 1218"/>
            <p:cNvSpPr/>
            <p:nvPr/>
          </p:nvSpPr>
          <p:spPr>
            <a:xfrm>
              <a:off x="6180425" y="3437700"/>
              <a:ext cx="1826400" cy="939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1219"/>
            <p:cNvSpPr/>
            <p:nvPr/>
          </p:nvSpPr>
          <p:spPr>
            <a:xfrm>
              <a:off x="7400600" y="4012830"/>
              <a:ext cx="548700" cy="29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확인</a:t>
              </a:r>
              <a:endParaRPr sz="1000"/>
            </a:p>
          </p:txBody>
        </p:sp>
        <p:sp>
          <p:nvSpPr>
            <p:cNvPr id="54" name="Shape 1220"/>
            <p:cNvSpPr txBox="1"/>
            <p:nvPr/>
          </p:nvSpPr>
          <p:spPr>
            <a:xfrm>
              <a:off x="6259200" y="3494375"/>
              <a:ext cx="16902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카테고리를 선택하세요.</a:t>
              </a:r>
              <a:endParaRPr sz="1000"/>
            </a:p>
          </p:txBody>
        </p:sp>
      </p:grpSp>
      <p:sp>
        <p:nvSpPr>
          <p:cNvPr id="55" name="Shape 1221"/>
          <p:cNvSpPr/>
          <p:nvPr/>
        </p:nvSpPr>
        <p:spPr>
          <a:xfrm>
            <a:off x="210375" y="4522736"/>
            <a:ext cx="2393700" cy="477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1222"/>
          <p:cNvSpPr/>
          <p:nvPr/>
        </p:nvSpPr>
        <p:spPr>
          <a:xfrm>
            <a:off x="1979350" y="4599366"/>
            <a:ext cx="548700" cy="2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검색</a:t>
            </a:r>
            <a:endParaRPr sz="1000"/>
          </a:p>
        </p:txBody>
      </p:sp>
      <p:sp>
        <p:nvSpPr>
          <p:cNvPr id="57" name="Shape 1223"/>
          <p:cNvSpPr txBox="1"/>
          <p:nvPr/>
        </p:nvSpPr>
        <p:spPr>
          <a:xfrm>
            <a:off x="289150" y="4579411"/>
            <a:ext cx="1690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검색어를 입력하세요.</a:t>
            </a:r>
            <a:endParaRPr sz="1000"/>
          </a:p>
        </p:txBody>
      </p:sp>
      <p:cxnSp>
        <p:nvCxnSpPr>
          <p:cNvPr id="58" name="Shape 1224"/>
          <p:cNvCxnSpPr/>
          <p:nvPr/>
        </p:nvCxnSpPr>
        <p:spPr>
          <a:xfrm>
            <a:off x="383625" y="4899911"/>
            <a:ext cx="147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Shape 1225"/>
          <p:cNvGrpSpPr/>
          <p:nvPr/>
        </p:nvGrpSpPr>
        <p:grpSpPr>
          <a:xfrm>
            <a:off x="4429124" y="142852"/>
            <a:ext cx="1811700" cy="2352600"/>
            <a:chOff x="3766050" y="70250"/>
            <a:chExt cx="1811700" cy="2352600"/>
          </a:xfrm>
        </p:grpSpPr>
        <p:sp>
          <p:nvSpPr>
            <p:cNvPr id="60" name="Shape 1226"/>
            <p:cNvSpPr/>
            <p:nvPr/>
          </p:nvSpPr>
          <p:spPr>
            <a:xfrm>
              <a:off x="3766050" y="70250"/>
              <a:ext cx="1811700" cy="2352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1227"/>
            <p:cNvSpPr/>
            <p:nvPr/>
          </p:nvSpPr>
          <p:spPr>
            <a:xfrm>
              <a:off x="4425112" y="1997580"/>
              <a:ext cx="548700" cy="296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닫기</a:t>
              </a:r>
              <a:endParaRPr sz="1000"/>
            </a:p>
          </p:txBody>
        </p:sp>
        <p:sp>
          <p:nvSpPr>
            <p:cNvPr id="62" name="Shape 1228"/>
            <p:cNvSpPr txBox="1"/>
            <p:nvPr/>
          </p:nvSpPr>
          <p:spPr>
            <a:xfrm>
              <a:off x="4050400" y="343675"/>
              <a:ext cx="1323900" cy="10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QMEMO</a:t>
              </a:r>
              <a:endParaRPr sz="10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Ver1.0</a:t>
              </a:r>
              <a:endParaRPr sz="10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hanna@gmail.com</a:t>
              </a:r>
              <a:endParaRPr sz="10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45289" y="5157192"/>
            <a:ext cx="914400" cy="914400"/>
            <a:chOff x="3598375" y="5445224"/>
            <a:chExt cx="914400" cy="914400"/>
          </a:xfrm>
        </p:grpSpPr>
        <p:sp>
          <p:nvSpPr>
            <p:cNvPr id="3" name="직사각형 2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41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3809956437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2178001807"/>
              </p:ext>
            </p:extLst>
          </p:nvPr>
        </p:nvGraphicFramePr>
        <p:xfrm>
          <a:off x="6000760" y="1000108"/>
          <a:ext cx="2786082" cy="1714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7792" y="1484784"/>
            <a:ext cx="5087803" cy="2484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470680" y="1479881"/>
            <a:ext cx="234956" cy="2489119"/>
            <a:chOff x="5145751" y="1274844"/>
            <a:chExt cx="485564" cy="5144043"/>
          </a:xfrm>
        </p:grpSpPr>
        <p:sp>
          <p:nvSpPr>
            <p:cNvPr id="17" name="직사각형 16"/>
            <p:cNvSpPr/>
            <p:nvPr/>
          </p:nvSpPr>
          <p:spPr>
            <a:xfrm>
              <a:off x="5145751" y="1274844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45751" y="3877916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위쪽 화살표 22"/>
            <p:cNvSpPr/>
            <p:nvPr/>
          </p:nvSpPr>
          <p:spPr>
            <a:xfrm>
              <a:off x="5254713" y="2411100"/>
              <a:ext cx="242782" cy="268457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5267142" y="5013401"/>
              <a:ext cx="242782" cy="270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57793" y="1772816"/>
            <a:ext cx="50878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691680" y="1479881"/>
            <a:ext cx="2448272" cy="2484131"/>
            <a:chOff x="1691680" y="1479881"/>
            <a:chExt cx="2448272" cy="4973334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691680" y="1484783"/>
              <a:ext cx="0" cy="49684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707904" y="1479881"/>
              <a:ext cx="0" cy="4973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139952" y="1479881"/>
              <a:ext cx="0" cy="49682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882175" y="1229269"/>
            <a:ext cx="1455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, PAGE/PAGES)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57793" y="4437112"/>
            <a:ext cx="3954168" cy="20847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369565" y="4439162"/>
            <a:ext cx="196594" cy="2082716"/>
            <a:chOff x="5145751" y="1274844"/>
            <a:chExt cx="485564" cy="5144043"/>
          </a:xfrm>
        </p:grpSpPr>
        <p:sp>
          <p:nvSpPr>
            <p:cNvPr id="54" name="직사각형 53"/>
            <p:cNvSpPr/>
            <p:nvPr/>
          </p:nvSpPr>
          <p:spPr>
            <a:xfrm>
              <a:off x="5145751" y="1274844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145751" y="3877916"/>
              <a:ext cx="485564" cy="254097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위쪽 화살표 55"/>
            <p:cNvSpPr/>
            <p:nvPr/>
          </p:nvSpPr>
          <p:spPr>
            <a:xfrm>
              <a:off x="5254713" y="2411100"/>
              <a:ext cx="242782" cy="268457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아래쪽 화살표 56"/>
            <p:cNvSpPr/>
            <p:nvPr/>
          </p:nvSpPr>
          <p:spPr>
            <a:xfrm>
              <a:off x="5267142" y="5013401"/>
              <a:ext cx="242782" cy="270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257793" y="4770971"/>
            <a:ext cx="39541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1691680" y="4437112"/>
            <a:ext cx="1902762" cy="2079778"/>
            <a:chOff x="1691680" y="1479881"/>
            <a:chExt cx="2448272" cy="4973334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1691680" y="1484783"/>
              <a:ext cx="0" cy="49684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707904" y="1479881"/>
              <a:ext cx="0" cy="4973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139952" y="1479881"/>
              <a:ext cx="0" cy="49682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57793" y="41074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주문내역</a:t>
            </a:r>
            <a:endParaRPr lang="ko-KR" altLang="en-US" sz="1400" b="1" dirty="0"/>
          </a:p>
        </p:txBody>
      </p:sp>
      <p:sp>
        <p:nvSpPr>
          <p:cNvPr id="65" name="한쪽 모서리가 잘린 사각형 64"/>
          <p:cNvSpPr/>
          <p:nvPr/>
        </p:nvSpPr>
        <p:spPr>
          <a:xfrm>
            <a:off x="257792" y="1238562"/>
            <a:ext cx="864096" cy="2369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한쪽 모서리가 잘린 사각형 65"/>
          <p:cNvSpPr/>
          <p:nvPr/>
        </p:nvSpPr>
        <p:spPr>
          <a:xfrm>
            <a:off x="1121888" y="1238562"/>
            <a:ext cx="864096" cy="236928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한쪽 모서리가 잘린 사각형 66"/>
          <p:cNvSpPr/>
          <p:nvPr/>
        </p:nvSpPr>
        <p:spPr>
          <a:xfrm>
            <a:off x="1985984" y="1238562"/>
            <a:ext cx="864096" cy="236928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735487" y="5493092"/>
            <a:ext cx="978060" cy="1021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주문완료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927568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42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447687523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4028271854"/>
              </p:ext>
            </p:extLst>
          </p:nvPr>
        </p:nvGraphicFramePr>
        <p:xfrm>
          <a:off x="6000760" y="1000108"/>
          <a:ext cx="2786082" cy="1714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Shape 1182"/>
          <p:cNvSpPr/>
          <p:nvPr/>
        </p:nvSpPr>
        <p:spPr>
          <a:xfrm>
            <a:off x="4247884" y="2488136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포장</a:t>
            </a:r>
            <a:endParaRPr sz="1000" dirty="0"/>
          </a:p>
        </p:txBody>
      </p:sp>
      <p:sp>
        <p:nvSpPr>
          <p:cNvPr id="42" name="Shape 1182"/>
          <p:cNvSpPr/>
          <p:nvPr/>
        </p:nvSpPr>
        <p:spPr>
          <a:xfrm>
            <a:off x="3419872" y="2490805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매장식사</a:t>
            </a:r>
            <a:endParaRPr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323663" y="1906376"/>
            <a:ext cx="299090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3419872" y="2060070"/>
            <a:ext cx="918779" cy="2658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포장선택</a:t>
            </a:r>
            <a:endParaRPr lang="en-US" altLang="ko-KR" sz="1200" dirty="0" smtClean="0"/>
          </a:p>
        </p:txBody>
      </p:sp>
      <p:sp>
        <p:nvSpPr>
          <p:cNvPr id="46" name="Shape 1209"/>
          <p:cNvSpPr/>
          <p:nvPr/>
        </p:nvSpPr>
        <p:spPr>
          <a:xfrm>
            <a:off x="323663" y="2020833"/>
            <a:ext cx="2990905" cy="4432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직선 연결선 46"/>
          <p:cNvCxnSpPr/>
          <p:nvPr/>
        </p:nvCxnSpPr>
        <p:spPr>
          <a:xfrm>
            <a:off x="323663" y="2487950"/>
            <a:ext cx="2990904" cy="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164" y="2110983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메뉴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971866" y="2110983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수량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2730767" y="2110983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가격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407589" y="4088787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수량 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482348" y="4422214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총 결제금액 </a:t>
            </a:r>
            <a:r>
              <a:rPr lang="en-US" altLang="ko-KR" sz="1200" dirty="0" smtClean="0"/>
              <a:t>3,900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57793" y="1484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주문내역</a:t>
            </a:r>
            <a:endParaRPr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07589" y="4840696"/>
            <a:ext cx="2282043" cy="1021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결제</a:t>
            </a:r>
            <a:endParaRPr lang="ko-KR" altLang="en-US" sz="2000" b="1" dirty="0"/>
          </a:p>
        </p:txBody>
      </p:sp>
      <p:sp>
        <p:nvSpPr>
          <p:cNvPr id="75" name="Shape 1182"/>
          <p:cNvSpPr/>
          <p:nvPr/>
        </p:nvSpPr>
        <p:spPr>
          <a:xfrm>
            <a:off x="5111693" y="1309592"/>
            <a:ext cx="548700" cy="2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이전</a:t>
            </a:r>
            <a:endParaRPr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426048" y="5949280"/>
            <a:ext cx="2282043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취소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535245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43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165433321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XM-2031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739837368"/>
              </p:ext>
            </p:extLst>
          </p:nvPr>
        </p:nvGraphicFramePr>
        <p:xfrm>
          <a:off x="6000760" y="1000108"/>
          <a:ext cx="2786082" cy="1714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Shape 1182"/>
          <p:cNvSpPr/>
          <p:nvPr/>
        </p:nvSpPr>
        <p:spPr>
          <a:xfrm>
            <a:off x="4247884" y="2488136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포장</a:t>
            </a:r>
            <a:endParaRPr sz="1000" dirty="0"/>
          </a:p>
        </p:txBody>
      </p:sp>
      <p:sp>
        <p:nvSpPr>
          <p:cNvPr id="42" name="Shape 1182"/>
          <p:cNvSpPr/>
          <p:nvPr/>
        </p:nvSpPr>
        <p:spPr>
          <a:xfrm>
            <a:off x="3419872" y="2490805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매장식사</a:t>
            </a:r>
            <a:endParaRPr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323663" y="1906376"/>
            <a:ext cx="299090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3419872" y="2060070"/>
            <a:ext cx="918779" cy="2658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포장선택</a:t>
            </a:r>
            <a:endParaRPr lang="en-US" altLang="ko-KR" sz="1200" dirty="0" smtClean="0"/>
          </a:p>
        </p:txBody>
      </p:sp>
      <p:sp>
        <p:nvSpPr>
          <p:cNvPr id="46" name="Shape 1209"/>
          <p:cNvSpPr/>
          <p:nvPr/>
        </p:nvSpPr>
        <p:spPr>
          <a:xfrm>
            <a:off x="323663" y="2020833"/>
            <a:ext cx="2990905" cy="4432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직선 연결선 46"/>
          <p:cNvCxnSpPr/>
          <p:nvPr/>
        </p:nvCxnSpPr>
        <p:spPr>
          <a:xfrm>
            <a:off x="323663" y="2487950"/>
            <a:ext cx="2990904" cy="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164" y="2110983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메뉴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971866" y="2110983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수량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2730767" y="2110983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가격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407589" y="467974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수량 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482348" y="501317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총 결제금액 </a:t>
            </a:r>
            <a:r>
              <a:rPr lang="en-US" altLang="ko-KR" sz="1200" dirty="0" smtClean="0"/>
              <a:t>3,900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57793" y="1484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주문내역</a:t>
            </a:r>
            <a:endParaRPr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07589" y="5431658"/>
            <a:ext cx="2282043" cy="1021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결제</a:t>
            </a:r>
            <a:endParaRPr lang="ko-KR" altLang="en-US" sz="2000" b="1" dirty="0"/>
          </a:p>
        </p:txBody>
      </p:sp>
      <p:sp>
        <p:nvSpPr>
          <p:cNvPr id="75" name="Shape 1182"/>
          <p:cNvSpPr/>
          <p:nvPr/>
        </p:nvSpPr>
        <p:spPr>
          <a:xfrm>
            <a:off x="5111693" y="1309592"/>
            <a:ext cx="548700" cy="2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이전</a:t>
            </a:r>
            <a:endParaRPr sz="1000" dirty="0"/>
          </a:p>
        </p:txBody>
      </p:sp>
      <p:sp>
        <p:nvSpPr>
          <p:cNvPr id="25" name="Shape 1209"/>
          <p:cNvSpPr/>
          <p:nvPr/>
        </p:nvSpPr>
        <p:spPr>
          <a:xfrm>
            <a:off x="179512" y="641363"/>
            <a:ext cx="5616624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1211"/>
          <p:cNvSpPr/>
          <p:nvPr/>
        </p:nvSpPr>
        <p:spPr>
          <a:xfrm>
            <a:off x="617083" y="1355676"/>
            <a:ext cx="4741482" cy="49997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직사각형 7"/>
          <p:cNvSpPr/>
          <p:nvPr/>
        </p:nvSpPr>
        <p:spPr>
          <a:xfrm>
            <a:off x="1441921" y="2823779"/>
            <a:ext cx="3670651" cy="580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b="1" dirty="0" smtClean="0">
                <a:solidFill>
                  <a:sysClr val="windowText" lastClr="000000"/>
                </a:solidFill>
              </a:rPr>
              <a:t>2,000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4576" y="2446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결제금액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6032" y="1606291"/>
            <a:ext cx="4215661" cy="6354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3483" y="1635360"/>
            <a:ext cx="106952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총 결제금액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잔여 결제금액</a:t>
            </a:r>
            <a:endParaRPr lang="ko-KR" altLang="en-US" sz="1050" dirty="0"/>
          </a:p>
        </p:txBody>
      </p:sp>
      <p:cxnSp>
        <p:nvCxnSpPr>
          <p:cNvPr id="16" name="직선 연결선 15"/>
          <p:cNvCxnSpPr>
            <a:stCxn id="14" idx="1"/>
          </p:cNvCxnSpPr>
          <p:nvPr/>
        </p:nvCxnSpPr>
        <p:spPr>
          <a:xfrm flipV="1">
            <a:off x="896032" y="1924039"/>
            <a:ext cx="421654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7959" y="2823779"/>
            <a:ext cx="48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443874" y="3726245"/>
            <a:ext cx="1560701" cy="2085350"/>
            <a:chOff x="2349958" y="3600756"/>
            <a:chExt cx="1654618" cy="2210839"/>
          </a:xfrm>
        </p:grpSpPr>
        <p:grpSp>
          <p:nvGrpSpPr>
            <p:cNvPr id="22" name="그룹 21"/>
            <p:cNvGrpSpPr/>
            <p:nvPr/>
          </p:nvGrpSpPr>
          <p:grpSpPr>
            <a:xfrm>
              <a:off x="2349958" y="3600756"/>
              <a:ext cx="1654618" cy="509565"/>
              <a:chOff x="2912065" y="3588901"/>
              <a:chExt cx="1654618" cy="509565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2912065" y="3588901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7</a:t>
                </a:r>
                <a:endParaRPr lang="ko-KR" altLang="en-US" b="1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3484591" y="3588901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8</a:t>
                </a:r>
                <a:endParaRPr lang="ko-KR" altLang="en-US" b="1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4057118" y="3588901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9</a:t>
                </a:r>
                <a:endParaRPr lang="ko-KR" altLang="en-US" b="1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349958" y="4167847"/>
              <a:ext cx="1654618" cy="509565"/>
              <a:chOff x="2912065" y="4170184"/>
              <a:chExt cx="1654618" cy="509565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2912065" y="4170184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4</a:t>
                </a:r>
                <a:endParaRPr lang="ko-KR" altLang="en-US" b="1" dirty="0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484591" y="4170184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5</a:t>
                </a:r>
                <a:endParaRPr lang="ko-KR" altLang="en-US" b="1" dirty="0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4057118" y="4170184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6</a:t>
                </a:r>
                <a:endParaRPr lang="ko-KR" altLang="en-US" b="1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349958" y="4734938"/>
              <a:ext cx="1654618" cy="509565"/>
              <a:chOff x="2930583" y="4758393"/>
              <a:chExt cx="1654618" cy="509565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2930583" y="4758393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1</a:t>
                </a:r>
                <a:endParaRPr lang="ko-KR" altLang="en-US" b="1" dirty="0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503109" y="4758393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4075636" y="4758393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349958" y="5302030"/>
              <a:ext cx="1654618" cy="509565"/>
              <a:chOff x="2930583" y="5290175"/>
              <a:chExt cx="1654618" cy="509565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2930583" y="5290175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503109" y="5290175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00</a:t>
                </a:r>
                <a:endParaRPr lang="ko-KR" altLang="en-US" sz="1600" b="1" dirty="0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4075636" y="5290175"/>
                <a:ext cx="509565" cy="509565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C</a:t>
                </a:r>
                <a:endParaRPr lang="ko-KR" altLang="en-US" b="1" dirty="0"/>
              </a:p>
            </p:txBody>
          </p:sp>
        </p:grpSp>
      </p:grpSp>
      <p:sp>
        <p:nvSpPr>
          <p:cNvPr id="59" name="모서리가 둥근 직사각형 58"/>
          <p:cNvSpPr/>
          <p:nvPr/>
        </p:nvSpPr>
        <p:spPr>
          <a:xfrm>
            <a:off x="4097996" y="4797152"/>
            <a:ext cx="978060" cy="1021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카드결제</a:t>
            </a:r>
            <a:endParaRPr lang="ko-KR" altLang="en-US" sz="2000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94788" y="3677967"/>
            <a:ext cx="978060" cy="102167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현금결제</a:t>
            </a:r>
            <a:endParaRPr lang="ko-KR" alt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528699" y="1635360"/>
            <a:ext cx="53418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3,900</a:t>
            </a:r>
          </a:p>
          <a:p>
            <a:pPr algn="r"/>
            <a:endParaRPr lang="en-US" altLang="ko-KR" sz="1050" b="1" dirty="0"/>
          </a:p>
          <a:p>
            <a:pPr algn="r"/>
            <a:r>
              <a:rPr lang="en-US" altLang="ko-KR" sz="1050" b="1" dirty="0" smtClean="0"/>
              <a:t>3,900</a:t>
            </a:r>
            <a:endParaRPr lang="ko-KR" altLang="en-US" sz="1050" b="1" dirty="0"/>
          </a:p>
        </p:txBody>
      </p:sp>
      <p:sp>
        <p:nvSpPr>
          <p:cNvPr id="62" name="Shape 1182"/>
          <p:cNvSpPr/>
          <p:nvPr/>
        </p:nvSpPr>
        <p:spPr>
          <a:xfrm>
            <a:off x="779850" y="5882997"/>
            <a:ext cx="548700" cy="2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이전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1320222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44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1401222626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ID: XM-2020</a:t>
                      </a:r>
                      <a:endParaRPr lang="en-US" altLang="ko-KR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683654692"/>
              </p:ext>
            </p:extLst>
          </p:nvPr>
        </p:nvGraphicFramePr>
        <p:xfrm>
          <a:off x="6000760" y="1000108"/>
          <a:ext cx="2786082" cy="1714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9512" y="642918"/>
            <a:ext cx="5616624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642918"/>
            <a:ext cx="5616624" cy="48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740955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실행 단추: 홈 10">
            <a:hlinkClick r:id="" action="ppaction://hlinkshowjump?jump=firstslide" highlightClick="1"/>
          </p:cNvPr>
          <p:cNvSpPr/>
          <p:nvPr/>
        </p:nvSpPr>
        <p:spPr>
          <a:xfrm>
            <a:off x="5345596" y="703811"/>
            <a:ext cx="360040" cy="360040"/>
          </a:xfrm>
          <a:prstGeom prst="actionButtonHo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80120" y="2132856"/>
            <a:ext cx="4815407" cy="28083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2724" y="2980708"/>
            <a:ext cx="269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결제가 완료되었습니다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0045" y="3288485"/>
            <a:ext cx="25987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메뉴가 준비되면 </a:t>
            </a:r>
            <a:endParaRPr lang="en-US" altLang="ko-KR" sz="1050" dirty="0"/>
          </a:p>
          <a:p>
            <a:pPr algn="ctr"/>
            <a:r>
              <a:rPr lang="ko-KR" altLang="en-US" sz="1050" dirty="0"/>
              <a:t>주문번호 호출모니터로 안내해드립니다</a:t>
            </a:r>
            <a:r>
              <a:rPr lang="en-US" altLang="ko-KR" sz="1050" dirty="0"/>
              <a:t>.</a:t>
            </a:r>
          </a:p>
          <a:p>
            <a:pPr algn="ctr"/>
            <a:r>
              <a:rPr lang="ko-KR" altLang="en-US" sz="1050" dirty="0"/>
              <a:t>감사합니다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1977148" y="406792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C00000"/>
                </a:solidFill>
              </a:rPr>
              <a:t>주문번호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: 000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2513" y="245224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주문완료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03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894355806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dirty="0"/>
                        <a:t>화면</a:t>
                      </a:r>
                      <a:r>
                        <a:rPr lang="en" sz="1200" dirty="0" smtClean="0"/>
                        <a:t>ID: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altLang="ko-KR" sz="1200" dirty="0" smtClean="0"/>
                        <a:t>XP-0000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3147622130"/>
              </p:ext>
            </p:extLst>
          </p:nvPr>
        </p:nvGraphicFramePr>
        <p:xfrm>
          <a:off x="6000760" y="1000108"/>
          <a:ext cx="2786082" cy="13449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회사로고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주문하기 버튼을 클릭하면</a:t>
                      </a:r>
                      <a:r>
                        <a:rPr lang="ko-KR" altLang="en-US" sz="1000" baseline="0" dirty="0" smtClean="0"/>
                        <a:t> 메뉴페이지로 이동한다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85852" y="642918"/>
            <a:ext cx="3714776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9124" y="2714620"/>
            <a:ext cx="2088232" cy="53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Shape 1187"/>
          <p:cNvGrpSpPr/>
          <p:nvPr/>
        </p:nvGrpSpPr>
        <p:grpSpPr>
          <a:xfrm>
            <a:off x="1785918" y="2786058"/>
            <a:ext cx="310800" cy="310800"/>
            <a:chOff x="4945950" y="572950"/>
            <a:chExt cx="310800" cy="310800"/>
          </a:xfrm>
        </p:grpSpPr>
        <p:sp>
          <p:nvSpPr>
            <p:cNvPr id="1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3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Shape 1190"/>
          <p:cNvGrpSpPr/>
          <p:nvPr/>
        </p:nvGrpSpPr>
        <p:grpSpPr>
          <a:xfrm>
            <a:off x="2260936" y="3987980"/>
            <a:ext cx="310800" cy="310800"/>
            <a:chOff x="4945950" y="572950"/>
            <a:chExt cx="310800" cy="310800"/>
          </a:xfrm>
        </p:grpSpPr>
        <p:sp>
          <p:nvSpPr>
            <p:cNvPr id="15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6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276236" y="4357501"/>
            <a:ext cx="1647692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주문하기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502701751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메뉴선택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dirty="0" smtClean="0"/>
                        <a:t>화면ID: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XP-1010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95242917"/>
              </p:ext>
            </p:extLst>
          </p:nvPr>
        </p:nvGraphicFramePr>
        <p:xfrm>
          <a:off x="6000760" y="1000108"/>
          <a:ext cx="2786082" cy="5046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27207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1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회사로고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  <a:tr h="45611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2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메뉴가 카테고리</a:t>
                      </a:r>
                      <a:r>
                        <a:rPr lang="ko-KR" altLang="en-US" sz="900" baseline="0" dirty="0" smtClean="0"/>
                        <a:t> 별로 </a:t>
                      </a:r>
                      <a:r>
                        <a:rPr lang="ko-KR" altLang="en-US" sz="900" baseline="0" dirty="0" err="1" smtClean="0"/>
                        <a:t>탭형식으로</a:t>
                      </a:r>
                      <a:r>
                        <a:rPr lang="ko-KR" altLang="en-US" sz="900" baseline="0" dirty="0" smtClean="0"/>
                        <a:t> 분류된다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/>
                        <a:t>3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메뉴정보가 이미지</a:t>
                      </a:r>
                      <a:r>
                        <a:rPr lang="ko-KR" altLang="en-US" sz="900" baseline="0" dirty="0" smtClean="0"/>
                        <a:t> 형태로 나온다 클릭하면 </a:t>
                      </a:r>
                      <a:r>
                        <a:rPr lang="en-US" altLang="ko-KR" sz="900" baseline="0" dirty="0" smtClean="0"/>
                        <a:t>2</a:t>
                      </a:r>
                      <a:r>
                        <a:rPr lang="ko-KR" altLang="en-US" sz="900" baseline="0" dirty="0" smtClean="0"/>
                        <a:t>차 선택을 위한 </a:t>
                      </a:r>
                      <a:r>
                        <a:rPr lang="ko-KR" altLang="en-US" sz="900" baseline="0" dirty="0" err="1" smtClean="0"/>
                        <a:t>팝업창이</a:t>
                      </a:r>
                      <a:r>
                        <a:rPr lang="ko-KR" altLang="en-US" sz="900" baseline="0" dirty="0" smtClean="0"/>
                        <a:t> 뜬다</a:t>
                      </a:r>
                      <a:endParaRPr lang="en-US" altLang="ko-KR" sz="900" baseline="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aseline="0" dirty="0" smtClean="0"/>
                        <a:t>이미지가 없을 경우 공통 로고 </a:t>
                      </a:r>
                      <a:r>
                        <a:rPr lang="ko-KR" altLang="en-US" sz="900" baseline="0" dirty="0" err="1" smtClean="0"/>
                        <a:t>썸네일로</a:t>
                      </a:r>
                      <a:r>
                        <a:rPr lang="ko-KR" altLang="en-US" sz="900" baseline="0" dirty="0" smtClean="0"/>
                        <a:t> 표시된다</a:t>
                      </a:r>
                      <a:endParaRPr lang="en-US" altLang="ko-KR" sz="900" baseline="0" dirty="0" smtClean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/>
                        <a:t>4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메뉴가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개 이상일 경우 페이지를 넘긴다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/>
                        <a:t>5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2</a:t>
                      </a:r>
                      <a:r>
                        <a:rPr lang="ko-KR" altLang="en-US" sz="900" dirty="0" err="1" smtClean="0"/>
                        <a:t>차선택까지</a:t>
                      </a:r>
                      <a:r>
                        <a:rPr lang="ko-KR" altLang="en-US" sz="900" dirty="0" smtClean="0"/>
                        <a:t> 마친 메뉴가 </a:t>
                      </a:r>
                      <a:endParaRPr lang="en-US" altLang="ko-KR" sz="9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순번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메뉴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수량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금액 순으로 표시된다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  <a:tr h="27221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/>
                        <a:t>6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수량을 </a:t>
                      </a:r>
                      <a:r>
                        <a:rPr lang="en-US" altLang="ko-KR" sz="900" dirty="0" smtClean="0"/>
                        <a:t>+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-</a:t>
                      </a:r>
                      <a:r>
                        <a:rPr lang="ko-KR" altLang="en-US" sz="900" baseline="0" dirty="0" smtClean="0"/>
                        <a:t>를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클릭하여</a:t>
                      </a:r>
                      <a:r>
                        <a:rPr lang="ko-KR" altLang="en-US" sz="900" dirty="0" smtClean="0"/>
                        <a:t> 조절한다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  <a:tr h="27563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/>
                        <a:t>7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해당 메뉴를 삭제한다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/>
                        <a:t>8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주문한 메뉴가 많을 경우 페이지를 넘긴다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  <a:tr h="3251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9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선택메뉴의 총 수량과 총 금액이 표시된다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주문을 취소하고 </a:t>
                      </a:r>
                      <a:r>
                        <a:rPr lang="ko-KR" altLang="en-US" sz="900" dirty="0" err="1" smtClean="0"/>
                        <a:t>메인화면으로</a:t>
                      </a:r>
                      <a:r>
                        <a:rPr lang="ko-KR" altLang="en-US" sz="900" dirty="0" smtClean="0"/>
                        <a:t> 간다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11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주문페이지로 넘어간다</a:t>
                      </a:r>
                      <a:endParaRPr sz="9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85852" y="642918"/>
            <a:ext cx="3714776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182" y="714356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Shape 1187"/>
          <p:cNvGrpSpPr/>
          <p:nvPr/>
        </p:nvGrpSpPr>
        <p:grpSpPr>
          <a:xfrm>
            <a:off x="2357422" y="689308"/>
            <a:ext cx="310800" cy="310800"/>
            <a:chOff x="4945950" y="572950"/>
            <a:chExt cx="310800" cy="310800"/>
          </a:xfrm>
        </p:grpSpPr>
        <p:sp>
          <p:nvSpPr>
            <p:cNvPr id="12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3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14" name="Shape 1209"/>
          <p:cNvSpPr/>
          <p:nvPr/>
        </p:nvSpPr>
        <p:spPr>
          <a:xfrm>
            <a:off x="1417651" y="1196752"/>
            <a:ext cx="3451178" cy="3600400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209"/>
          <p:cNvSpPr/>
          <p:nvPr/>
        </p:nvSpPr>
        <p:spPr>
          <a:xfrm>
            <a:off x="1417651" y="5913276"/>
            <a:ext cx="1725589" cy="612068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182"/>
          <p:cNvSpPr/>
          <p:nvPr/>
        </p:nvSpPr>
        <p:spPr>
          <a:xfrm>
            <a:off x="4139952" y="5967282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결제</a:t>
            </a:r>
            <a:endParaRPr sz="1000" dirty="0"/>
          </a:p>
        </p:txBody>
      </p:sp>
      <p:sp>
        <p:nvSpPr>
          <p:cNvPr id="17" name="Shape 1182"/>
          <p:cNvSpPr/>
          <p:nvPr/>
        </p:nvSpPr>
        <p:spPr>
          <a:xfrm>
            <a:off x="3300860" y="5967282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취소</a:t>
            </a:r>
            <a:endParaRPr sz="1000" dirty="0"/>
          </a:p>
        </p:txBody>
      </p:sp>
      <p:sp>
        <p:nvSpPr>
          <p:cNvPr id="18" name="Shape 1209"/>
          <p:cNvSpPr/>
          <p:nvPr/>
        </p:nvSpPr>
        <p:spPr>
          <a:xfrm>
            <a:off x="1417651" y="4869160"/>
            <a:ext cx="3086739" cy="936104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그룹 23"/>
          <p:cNvGrpSpPr/>
          <p:nvPr/>
        </p:nvGrpSpPr>
        <p:grpSpPr>
          <a:xfrm>
            <a:off x="1650652" y="1268895"/>
            <a:ext cx="2985176" cy="387456"/>
            <a:chOff x="1809963" y="1301552"/>
            <a:chExt cx="2985176" cy="387456"/>
          </a:xfrm>
          <a:solidFill>
            <a:schemeClr val="bg1">
              <a:lumMod val="75000"/>
            </a:schemeClr>
          </a:solidFill>
        </p:grpSpPr>
        <p:sp>
          <p:nvSpPr>
            <p:cNvPr id="20" name="양쪽 모서리가 둥근 사각형 19"/>
            <p:cNvSpPr/>
            <p:nvPr/>
          </p:nvSpPr>
          <p:spPr>
            <a:xfrm>
              <a:off x="1809963" y="1301552"/>
              <a:ext cx="741928" cy="387456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2557712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3305461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4053211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412250" y="1656351"/>
            <a:ext cx="3451177" cy="3140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488357" y="1888602"/>
            <a:ext cx="3266310" cy="1612709"/>
            <a:chOff x="1488357" y="1888602"/>
            <a:chExt cx="3266310" cy="1612709"/>
          </a:xfrm>
        </p:grpSpPr>
        <p:grpSp>
          <p:nvGrpSpPr>
            <p:cNvPr id="28" name="그룹 27"/>
            <p:cNvGrpSpPr/>
            <p:nvPr/>
          </p:nvGrpSpPr>
          <p:grpSpPr>
            <a:xfrm>
              <a:off x="1488357" y="1888602"/>
              <a:ext cx="792088" cy="792088"/>
              <a:chOff x="3598375" y="5445224"/>
              <a:chExt cx="914400" cy="9144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3962579" y="1888602"/>
              <a:ext cx="792088" cy="792088"/>
              <a:chOff x="3598375" y="5445224"/>
              <a:chExt cx="914400" cy="9144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2313098" y="1888602"/>
              <a:ext cx="792088" cy="792088"/>
              <a:chOff x="3598375" y="5445224"/>
              <a:chExt cx="914400" cy="91440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3137839" y="1888602"/>
              <a:ext cx="792088" cy="792088"/>
              <a:chOff x="3598375" y="5445224"/>
              <a:chExt cx="914400" cy="9144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1488357" y="2709223"/>
              <a:ext cx="792088" cy="792088"/>
              <a:chOff x="3598375" y="5445224"/>
              <a:chExt cx="914400" cy="9144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3962579" y="2709223"/>
              <a:ext cx="792088" cy="792088"/>
              <a:chOff x="3598375" y="5445224"/>
              <a:chExt cx="914400" cy="9144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2313098" y="2709223"/>
              <a:ext cx="792088" cy="792088"/>
              <a:chOff x="3598375" y="5445224"/>
              <a:chExt cx="914400" cy="9144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3137839" y="2709223"/>
              <a:ext cx="792088" cy="792088"/>
              <a:chOff x="3598375" y="5445224"/>
              <a:chExt cx="914400" cy="9144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줄무늬가 있는 오른쪽 화살표 61"/>
          <p:cNvSpPr/>
          <p:nvPr/>
        </p:nvSpPr>
        <p:spPr>
          <a:xfrm>
            <a:off x="4528434" y="4653136"/>
            <a:ext cx="266395" cy="968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줄무늬가 있는 오른쪽 화살표 62"/>
          <p:cNvSpPr/>
          <p:nvPr/>
        </p:nvSpPr>
        <p:spPr>
          <a:xfrm rot="10800000">
            <a:off x="1452630" y="4653136"/>
            <a:ext cx="266395" cy="968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2942404" y="4653136"/>
            <a:ext cx="401671" cy="96871"/>
            <a:chOff x="2398401" y="4395192"/>
            <a:chExt cx="401671" cy="96871"/>
          </a:xfrm>
        </p:grpSpPr>
        <p:sp>
          <p:nvSpPr>
            <p:cNvPr id="64" name="타원 63"/>
            <p:cNvSpPr/>
            <p:nvPr/>
          </p:nvSpPr>
          <p:spPr>
            <a:xfrm>
              <a:off x="23984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5508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7032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88358" y="3541708"/>
            <a:ext cx="792088" cy="792088"/>
            <a:chOff x="3598375" y="5445224"/>
            <a:chExt cx="914400" cy="914400"/>
          </a:xfrm>
        </p:grpSpPr>
        <p:sp>
          <p:nvSpPr>
            <p:cNvPr id="73" name="직사각형 72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313098" y="3541708"/>
            <a:ext cx="792088" cy="792088"/>
            <a:chOff x="3598375" y="5445224"/>
            <a:chExt cx="914400" cy="914400"/>
          </a:xfrm>
        </p:grpSpPr>
        <p:sp>
          <p:nvSpPr>
            <p:cNvPr id="77" name="직사각형 7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3137838" y="3541708"/>
            <a:ext cx="792088" cy="792088"/>
            <a:chOff x="3598375" y="5445224"/>
            <a:chExt cx="914400" cy="914400"/>
          </a:xfrm>
        </p:grpSpPr>
        <p:sp>
          <p:nvSpPr>
            <p:cNvPr id="81" name="직사각형 8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3962579" y="3541708"/>
            <a:ext cx="792088" cy="792088"/>
            <a:chOff x="3598375" y="5445224"/>
            <a:chExt cx="914400" cy="914400"/>
          </a:xfrm>
        </p:grpSpPr>
        <p:sp>
          <p:nvSpPr>
            <p:cNvPr id="85" name="직사각형 8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/>
          <p:cNvCxnSpPr>
            <a:stCxn id="15" idx="1"/>
            <a:endCxn id="15" idx="3"/>
          </p:cNvCxnSpPr>
          <p:nvPr/>
        </p:nvCxnSpPr>
        <p:spPr>
          <a:xfrm>
            <a:off x="1417651" y="6219310"/>
            <a:ext cx="17255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417652" y="5085184"/>
            <a:ext cx="308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18" idx="3"/>
          </p:cNvCxnSpPr>
          <p:nvPr/>
        </p:nvCxnSpPr>
        <p:spPr>
          <a:xfrm>
            <a:off x="1417652" y="5337212"/>
            <a:ext cx="30867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17652" y="5589240"/>
            <a:ext cx="30867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650652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48941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779912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아래쪽 화살표 114"/>
          <p:cNvSpPr/>
          <p:nvPr/>
        </p:nvSpPr>
        <p:spPr>
          <a:xfrm rot="10800000">
            <a:off x="4593686" y="4918767"/>
            <a:ext cx="269741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아래쪽 화살표 115"/>
          <p:cNvSpPr/>
          <p:nvPr/>
        </p:nvSpPr>
        <p:spPr>
          <a:xfrm>
            <a:off x="4593686" y="5358281"/>
            <a:ext cx="269741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/>
          <p:cNvGrpSpPr/>
          <p:nvPr/>
        </p:nvGrpSpPr>
        <p:grpSpPr>
          <a:xfrm>
            <a:off x="3140329" y="5113929"/>
            <a:ext cx="567575" cy="180000"/>
            <a:chOff x="3140329" y="5113743"/>
            <a:chExt cx="567575" cy="180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9" name="모서리가 둥근 직사각형 138"/>
            <p:cNvSpPr/>
            <p:nvPr/>
          </p:nvSpPr>
          <p:spPr>
            <a:xfrm>
              <a:off x="3140329" y="5113743"/>
              <a:ext cx="180000" cy="180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+</a:t>
              </a:r>
              <a:endParaRPr lang="ko-KR" altLang="en-US" sz="2000" b="1" dirty="0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3527904" y="5113743"/>
              <a:ext cx="180000" cy="180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-</a:t>
              </a:r>
              <a:endParaRPr lang="ko-KR" altLang="en-US" sz="2000" b="1" dirty="0"/>
            </a:p>
          </p:txBody>
        </p:sp>
      </p:grpSp>
      <p:sp>
        <p:nvSpPr>
          <p:cNvPr id="143" name="모서리가 둥근 직사각형 142"/>
          <p:cNvSpPr/>
          <p:nvPr/>
        </p:nvSpPr>
        <p:spPr>
          <a:xfrm>
            <a:off x="4268623" y="5113929"/>
            <a:ext cx="180000" cy="18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grpSp>
        <p:nvGrpSpPr>
          <p:cNvPr id="100" name="Shape 1190"/>
          <p:cNvGrpSpPr/>
          <p:nvPr/>
        </p:nvGrpSpPr>
        <p:grpSpPr>
          <a:xfrm>
            <a:off x="1866851" y="1340295"/>
            <a:ext cx="310800" cy="310800"/>
            <a:chOff x="4945950" y="572950"/>
            <a:chExt cx="310800" cy="310800"/>
          </a:xfrm>
        </p:grpSpPr>
        <p:sp>
          <p:nvSpPr>
            <p:cNvPr id="101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02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106" name="Shape 1196"/>
          <p:cNvGrpSpPr/>
          <p:nvPr/>
        </p:nvGrpSpPr>
        <p:grpSpPr>
          <a:xfrm>
            <a:off x="1729001" y="2129246"/>
            <a:ext cx="310800" cy="310800"/>
            <a:chOff x="4945950" y="572950"/>
            <a:chExt cx="310800" cy="310800"/>
          </a:xfrm>
        </p:grpSpPr>
        <p:sp>
          <p:nvSpPr>
            <p:cNvPr id="107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08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3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Shape 1199"/>
          <p:cNvGrpSpPr/>
          <p:nvPr/>
        </p:nvGrpSpPr>
        <p:grpSpPr>
          <a:xfrm>
            <a:off x="1475902" y="4439207"/>
            <a:ext cx="310800" cy="310800"/>
            <a:chOff x="4945950" y="572950"/>
            <a:chExt cx="310800" cy="310800"/>
          </a:xfrm>
        </p:grpSpPr>
        <p:sp>
          <p:nvSpPr>
            <p:cNvPr id="110" name="Shape 1200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11" name="Shape 1201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4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2" name="Shape 1202"/>
          <p:cNvGrpSpPr/>
          <p:nvPr/>
        </p:nvGrpSpPr>
        <p:grpSpPr>
          <a:xfrm>
            <a:off x="1458352" y="4903331"/>
            <a:ext cx="310800" cy="310800"/>
            <a:chOff x="4945950" y="572950"/>
            <a:chExt cx="310800" cy="310800"/>
          </a:xfrm>
        </p:grpSpPr>
        <p:sp>
          <p:nvSpPr>
            <p:cNvPr id="113" name="Shape 1203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14" name="Shape 1204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5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7" name="Shape 1205"/>
          <p:cNvGrpSpPr/>
          <p:nvPr/>
        </p:nvGrpSpPr>
        <p:grpSpPr>
          <a:xfrm>
            <a:off x="3247204" y="4929784"/>
            <a:ext cx="310800" cy="310800"/>
            <a:chOff x="4945950" y="572950"/>
            <a:chExt cx="310800" cy="310800"/>
          </a:xfrm>
        </p:grpSpPr>
        <p:sp>
          <p:nvSpPr>
            <p:cNvPr id="118" name="Shape 1206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19" name="Shape 1207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6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10290" y="589614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수량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총 금액</a:t>
            </a:r>
            <a:endParaRPr lang="ko-KR" altLang="en-US" sz="1200" dirty="0"/>
          </a:p>
        </p:txBody>
      </p:sp>
      <p:grpSp>
        <p:nvGrpSpPr>
          <p:cNvPr id="120" name="Shape 1205"/>
          <p:cNvGrpSpPr/>
          <p:nvPr/>
        </p:nvGrpSpPr>
        <p:grpSpPr>
          <a:xfrm>
            <a:off x="3954064" y="4929784"/>
            <a:ext cx="310800" cy="310800"/>
            <a:chOff x="4945950" y="572950"/>
            <a:chExt cx="310800" cy="310800"/>
          </a:xfrm>
        </p:grpSpPr>
        <p:sp>
          <p:nvSpPr>
            <p:cNvPr id="121" name="Shape 1206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22" name="Shape 1207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7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3" name="Shape 1205"/>
          <p:cNvGrpSpPr/>
          <p:nvPr/>
        </p:nvGrpSpPr>
        <p:grpSpPr>
          <a:xfrm>
            <a:off x="4661631" y="5153160"/>
            <a:ext cx="310800" cy="310800"/>
            <a:chOff x="4945950" y="572950"/>
            <a:chExt cx="310800" cy="310800"/>
          </a:xfrm>
        </p:grpSpPr>
        <p:sp>
          <p:nvSpPr>
            <p:cNvPr id="124" name="Shape 1206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25" name="Shape 1207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8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6" name="Shape 1205"/>
          <p:cNvGrpSpPr/>
          <p:nvPr/>
        </p:nvGrpSpPr>
        <p:grpSpPr>
          <a:xfrm>
            <a:off x="2675367" y="6046815"/>
            <a:ext cx="310800" cy="310800"/>
            <a:chOff x="4945950" y="572950"/>
            <a:chExt cx="310800" cy="310800"/>
          </a:xfrm>
        </p:grpSpPr>
        <p:sp>
          <p:nvSpPr>
            <p:cNvPr id="127" name="Shape 1206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28" name="Shape 1207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smtClean="0">
                  <a:solidFill>
                    <a:srgbClr val="FFFFFF"/>
                  </a:solidFill>
                </a:rPr>
                <a:t> 9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0" name="Shape 1205"/>
          <p:cNvGrpSpPr/>
          <p:nvPr/>
        </p:nvGrpSpPr>
        <p:grpSpPr>
          <a:xfrm>
            <a:off x="3248145" y="5888415"/>
            <a:ext cx="310800" cy="310800"/>
            <a:chOff x="4945950" y="572950"/>
            <a:chExt cx="310800" cy="310800"/>
          </a:xfrm>
        </p:grpSpPr>
        <p:sp>
          <p:nvSpPr>
            <p:cNvPr id="131" name="Shape 1206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32" name="Shape 1207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smtClean="0">
                  <a:solidFill>
                    <a:srgbClr val="FFFFFF"/>
                  </a:solidFill>
                </a:rPr>
                <a:t>10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3" name="Shape 1205"/>
          <p:cNvGrpSpPr/>
          <p:nvPr/>
        </p:nvGrpSpPr>
        <p:grpSpPr>
          <a:xfrm>
            <a:off x="4091914" y="5894465"/>
            <a:ext cx="310800" cy="310800"/>
            <a:chOff x="4928400" y="572950"/>
            <a:chExt cx="310800" cy="310800"/>
          </a:xfrm>
        </p:grpSpPr>
        <p:sp>
          <p:nvSpPr>
            <p:cNvPr id="134" name="Shape 1206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35" name="Shape 1207"/>
            <p:cNvSpPr txBox="1"/>
            <p:nvPr/>
          </p:nvSpPr>
          <p:spPr>
            <a:xfrm>
              <a:off x="492840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smtClean="0">
                  <a:solidFill>
                    <a:srgbClr val="FFFFFF"/>
                  </a:solidFill>
                </a:rPr>
                <a:t>11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4056822169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옵션선택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dirty="0" smtClean="0"/>
                        <a:t>화면ID: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XP-1020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2308121672"/>
              </p:ext>
            </p:extLst>
          </p:nvPr>
        </p:nvGraphicFramePr>
        <p:xfrm>
          <a:off x="6000760" y="1000108"/>
          <a:ext cx="2786082" cy="22611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선택 시 표시되는 아이콘</a:t>
                      </a:r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전체 선택 버튼 클릭 시 야채 카테고리 모두 선택 됨</a:t>
                      </a:r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취소를 클릭하면 메뉴화면으로 돌아감</a:t>
                      </a:r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페이지 이동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85852" y="642918"/>
            <a:ext cx="3714776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182" y="714356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hape 1209"/>
          <p:cNvSpPr/>
          <p:nvPr/>
        </p:nvSpPr>
        <p:spPr>
          <a:xfrm>
            <a:off x="1417651" y="1196752"/>
            <a:ext cx="3451178" cy="3600400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209"/>
          <p:cNvSpPr/>
          <p:nvPr/>
        </p:nvSpPr>
        <p:spPr>
          <a:xfrm>
            <a:off x="1417651" y="5913276"/>
            <a:ext cx="1725589" cy="612068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182"/>
          <p:cNvSpPr/>
          <p:nvPr/>
        </p:nvSpPr>
        <p:spPr>
          <a:xfrm>
            <a:off x="4139952" y="5967282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17" name="Shape 1182"/>
          <p:cNvSpPr/>
          <p:nvPr/>
        </p:nvSpPr>
        <p:spPr>
          <a:xfrm>
            <a:off x="3300860" y="5967282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확인</a:t>
            </a:r>
            <a:endParaRPr sz="1000" dirty="0"/>
          </a:p>
        </p:txBody>
      </p:sp>
      <p:sp>
        <p:nvSpPr>
          <p:cNvPr id="18" name="Shape 1209"/>
          <p:cNvSpPr/>
          <p:nvPr/>
        </p:nvSpPr>
        <p:spPr>
          <a:xfrm>
            <a:off x="1417651" y="4869160"/>
            <a:ext cx="3086739" cy="936104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그룹 23"/>
          <p:cNvGrpSpPr/>
          <p:nvPr/>
        </p:nvGrpSpPr>
        <p:grpSpPr>
          <a:xfrm>
            <a:off x="1650652" y="1268895"/>
            <a:ext cx="2985176" cy="387456"/>
            <a:chOff x="1809963" y="1301552"/>
            <a:chExt cx="2985176" cy="387456"/>
          </a:xfrm>
          <a:solidFill>
            <a:schemeClr val="bg1">
              <a:lumMod val="75000"/>
            </a:schemeClr>
          </a:solidFill>
        </p:grpSpPr>
        <p:sp>
          <p:nvSpPr>
            <p:cNvPr id="20" name="양쪽 모서리가 둥근 사각형 19"/>
            <p:cNvSpPr/>
            <p:nvPr/>
          </p:nvSpPr>
          <p:spPr>
            <a:xfrm>
              <a:off x="1809963" y="1301552"/>
              <a:ext cx="741928" cy="387456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2557712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3305461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4053211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412250" y="1656351"/>
            <a:ext cx="3451177" cy="3140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1475902" y="1268895"/>
            <a:ext cx="116500" cy="3822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 rot="10800000">
            <a:off x="4696500" y="1268893"/>
            <a:ext cx="98329" cy="3822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488357" y="1888602"/>
            <a:ext cx="3266310" cy="1612709"/>
            <a:chOff x="1488357" y="1888602"/>
            <a:chExt cx="3266310" cy="1612709"/>
          </a:xfrm>
        </p:grpSpPr>
        <p:grpSp>
          <p:nvGrpSpPr>
            <p:cNvPr id="28" name="그룹 27"/>
            <p:cNvGrpSpPr/>
            <p:nvPr/>
          </p:nvGrpSpPr>
          <p:grpSpPr>
            <a:xfrm>
              <a:off x="1488357" y="1888602"/>
              <a:ext cx="792088" cy="792088"/>
              <a:chOff x="3598375" y="5445224"/>
              <a:chExt cx="914400" cy="9144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3962579" y="1888602"/>
              <a:ext cx="792088" cy="792088"/>
              <a:chOff x="3598375" y="5445224"/>
              <a:chExt cx="914400" cy="9144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2313098" y="1888602"/>
              <a:ext cx="792088" cy="792088"/>
              <a:chOff x="3598375" y="5445224"/>
              <a:chExt cx="914400" cy="91440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3137839" y="1888602"/>
              <a:ext cx="792088" cy="792088"/>
              <a:chOff x="3598375" y="5445224"/>
              <a:chExt cx="914400" cy="9144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1488357" y="2709223"/>
              <a:ext cx="792088" cy="792088"/>
              <a:chOff x="3598375" y="5445224"/>
              <a:chExt cx="914400" cy="9144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3962579" y="2709223"/>
              <a:ext cx="792088" cy="792088"/>
              <a:chOff x="3598375" y="5445224"/>
              <a:chExt cx="914400" cy="9144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2313098" y="2709223"/>
              <a:ext cx="792088" cy="792088"/>
              <a:chOff x="3598375" y="5445224"/>
              <a:chExt cx="914400" cy="9144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3137839" y="2709223"/>
              <a:ext cx="792088" cy="792088"/>
              <a:chOff x="3598375" y="5445224"/>
              <a:chExt cx="914400" cy="9144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줄무늬가 있는 오른쪽 화살표 61"/>
          <p:cNvSpPr/>
          <p:nvPr/>
        </p:nvSpPr>
        <p:spPr>
          <a:xfrm>
            <a:off x="4528434" y="4653136"/>
            <a:ext cx="266395" cy="968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줄무늬가 있는 오른쪽 화살표 62"/>
          <p:cNvSpPr/>
          <p:nvPr/>
        </p:nvSpPr>
        <p:spPr>
          <a:xfrm rot="10800000">
            <a:off x="1452630" y="4653136"/>
            <a:ext cx="266395" cy="968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2942404" y="4653136"/>
            <a:ext cx="401671" cy="96871"/>
            <a:chOff x="2398401" y="4395192"/>
            <a:chExt cx="401671" cy="96871"/>
          </a:xfrm>
        </p:grpSpPr>
        <p:sp>
          <p:nvSpPr>
            <p:cNvPr id="64" name="타원 63"/>
            <p:cNvSpPr/>
            <p:nvPr/>
          </p:nvSpPr>
          <p:spPr>
            <a:xfrm>
              <a:off x="23984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5508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7032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88358" y="3541708"/>
            <a:ext cx="792088" cy="792088"/>
            <a:chOff x="3598375" y="5445224"/>
            <a:chExt cx="914400" cy="914400"/>
          </a:xfrm>
        </p:grpSpPr>
        <p:sp>
          <p:nvSpPr>
            <p:cNvPr id="73" name="직사각형 72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313098" y="3541708"/>
            <a:ext cx="792088" cy="792088"/>
            <a:chOff x="3598375" y="5445224"/>
            <a:chExt cx="914400" cy="914400"/>
          </a:xfrm>
        </p:grpSpPr>
        <p:sp>
          <p:nvSpPr>
            <p:cNvPr id="77" name="직사각형 7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3137838" y="3541708"/>
            <a:ext cx="792088" cy="792088"/>
            <a:chOff x="3598375" y="5445224"/>
            <a:chExt cx="914400" cy="914400"/>
          </a:xfrm>
        </p:grpSpPr>
        <p:sp>
          <p:nvSpPr>
            <p:cNvPr id="81" name="직사각형 8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3962579" y="3541708"/>
            <a:ext cx="792088" cy="792088"/>
            <a:chOff x="3598375" y="5445224"/>
            <a:chExt cx="914400" cy="914400"/>
          </a:xfrm>
        </p:grpSpPr>
        <p:sp>
          <p:nvSpPr>
            <p:cNvPr id="85" name="직사각형 8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/>
          <p:cNvCxnSpPr>
            <a:stCxn id="15" idx="1"/>
            <a:endCxn id="15" idx="3"/>
          </p:cNvCxnSpPr>
          <p:nvPr/>
        </p:nvCxnSpPr>
        <p:spPr>
          <a:xfrm>
            <a:off x="1417651" y="6219310"/>
            <a:ext cx="17255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417652" y="5085184"/>
            <a:ext cx="308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18" idx="3"/>
          </p:cNvCxnSpPr>
          <p:nvPr/>
        </p:nvCxnSpPr>
        <p:spPr>
          <a:xfrm>
            <a:off x="1417652" y="5337212"/>
            <a:ext cx="30867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17652" y="5589240"/>
            <a:ext cx="30867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650652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101209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779912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아래쪽 화살표 114"/>
          <p:cNvSpPr/>
          <p:nvPr/>
        </p:nvSpPr>
        <p:spPr>
          <a:xfrm rot="10800000">
            <a:off x="4593686" y="4918767"/>
            <a:ext cx="269741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아래쪽 화살표 115"/>
          <p:cNvSpPr/>
          <p:nvPr/>
        </p:nvSpPr>
        <p:spPr>
          <a:xfrm>
            <a:off x="4593686" y="5358281"/>
            <a:ext cx="269741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Shape 1209"/>
          <p:cNvSpPr/>
          <p:nvPr/>
        </p:nvSpPr>
        <p:spPr>
          <a:xfrm>
            <a:off x="1299350" y="642918"/>
            <a:ext cx="3701277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1211"/>
          <p:cNvSpPr/>
          <p:nvPr/>
        </p:nvSpPr>
        <p:spPr>
          <a:xfrm>
            <a:off x="1534153" y="1023678"/>
            <a:ext cx="3217214" cy="522081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Shape 1182"/>
          <p:cNvSpPr/>
          <p:nvPr/>
        </p:nvSpPr>
        <p:spPr>
          <a:xfrm>
            <a:off x="3211791" y="5602036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확인</a:t>
            </a:r>
            <a:endParaRPr sz="1000" dirty="0"/>
          </a:p>
        </p:txBody>
      </p:sp>
      <p:sp>
        <p:nvSpPr>
          <p:cNvPr id="105" name="Shape 1182"/>
          <p:cNvSpPr/>
          <p:nvPr/>
        </p:nvSpPr>
        <p:spPr>
          <a:xfrm>
            <a:off x="2372699" y="5602036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취소</a:t>
            </a:r>
            <a:endParaRPr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589542" y="1412775"/>
            <a:ext cx="0" cy="413299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566683" y="1462623"/>
            <a:ext cx="45719" cy="12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1719025" y="2780928"/>
            <a:ext cx="263959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1749443" y="1531271"/>
            <a:ext cx="502519" cy="502519"/>
            <a:chOff x="3598375" y="5445224"/>
            <a:chExt cx="914400" cy="914400"/>
          </a:xfrm>
        </p:grpSpPr>
        <p:sp>
          <p:nvSpPr>
            <p:cNvPr id="107" name="직사각형 10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모서리가 둥근 직사각형 68"/>
          <p:cNvSpPr/>
          <p:nvPr/>
        </p:nvSpPr>
        <p:spPr>
          <a:xfrm>
            <a:off x="1719025" y="1196752"/>
            <a:ext cx="918779" cy="2658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빵 선택</a:t>
            </a:r>
            <a:endParaRPr lang="ko-KR" altLang="en-US" sz="12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2312345" y="1531271"/>
            <a:ext cx="502519" cy="502519"/>
            <a:chOff x="3598375" y="5445224"/>
            <a:chExt cx="914400" cy="914400"/>
          </a:xfrm>
        </p:grpSpPr>
        <p:sp>
          <p:nvSpPr>
            <p:cNvPr id="117" name="직사각형 11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2875247" y="1531271"/>
            <a:ext cx="502519" cy="502519"/>
            <a:chOff x="3598375" y="5445224"/>
            <a:chExt cx="914400" cy="914400"/>
          </a:xfrm>
        </p:grpSpPr>
        <p:sp>
          <p:nvSpPr>
            <p:cNvPr id="121" name="직사각형 12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3438148" y="1531271"/>
            <a:ext cx="502519" cy="502519"/>
            <a:chOff x="3598375" y="5445224"/>
            <a:chExt cx="914400" cy="914400"/>
          </a:xfrm>
        </p:grpSpPr>
        <p:sp>
          <p:nvSpPr>
            <p:cNvPr id="125" name="직사각형 12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1749442" y="2086801"/>
            <a:ext cx="502519" cy="502519"/>
            <a:chOff x="3598375" y="5445224"/>
            <a:chExt cx="914400" cy="914400"/>
          </a:xfrm>
        </p:grpSpPr>
        <p:sp>
          <p:nvSpPr>
            <p:cNvPr id="133" name="직사각형 132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2312344" y="2086801"/>
            <a:ext cx="502519" cy="502519"/>
            <a:chOff x="3598375" y="5445224"/>
            <a:chExt cx="914400" cy="914400"/>
          </a:xfrm>
        </p:grpSpPr>
        <p:sp>
          <p:nvSpPr>
            <p:cNvPr id="137" name="직사각형 13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/>
          <p:cNvGrpSpPr/>
          <p:nvPr/>
        </p:nvGrpSpPr>
        <p:grpSpPr>
          <a:xfrm>
            <a:off x="2875246" y="2086801"/>
            <a:ext cx="502519" cy="502519"/>
            <a:chOff x="3598375" y="5445224"/>
            <a:chExt cx="914400" cy="914400"/>
          </a:xfrm>
        </p:grpSpPr>
        <p:sp>
          <p:nvSpPr>
            <p:cNvPr id="141" name="직사각형 14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3438147" y="2086801"/>
            <a:ext cx="502519" cy="502519"/>
            <a:chOff x="3598375" y="5445224"/>
            <a:chExt cx="914400" cy="914400"/>
          </a:xfrm>
        </p:grpSpPr>
        <p:sp>
          <p:nvSpPr>
            <p:cNvPr id="145" name="직사각형 14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직선 연결선 147"/>
          <p:cNvCxnSpPr/>
          <p:nvPr/>
        </p:nvCxnSpPr>
        <p:spPr>
          <a:xfrm>
            <a:off x="1719025" y="3937752"/>
            <a:ext cx="263959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1749443" y="3298666"/>
            <a:ext cx="502519" cy="502519"/>
            <a:chOff x="3598375" y="5445224"/>
            <a:chExt cx="914400" cy="914400"/>
          </a:xfrm>
        </p:grpSpPr>
        <p:sp>
          <p:nvSpPr>
            <p:cNvPr id="150" name="직사각형 149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모서리가 둥근 직사각형 152"/>
          <p:cNvSpPr/>
          <p:nvPr/>
        </p:nvSpPr>
        <p:spPr>
          <a:xfrm>
            <a:off x="1719025" y="2964147"/>
            <a:ext cx="918779" cy="2658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사이</a:t>
            </a:r>
            <a:r>
              <a:rPr lang="ko-KR" altLang="en-US" sz="1200" dirty="0"/>
              <a:t>즈</a:t>
            </a:r>
          </a:p>
        </p:txBody>
      </p:sp>
      <p:grpSp>
        <p:nvGrpSpPr>
          <p:cNvPr id="154" name="그룹 153"/>
          <p:cNvGrpSpPr/>
          <p:nvPr/>
        </p:nvGrpSpPr>
        <p:grpSpPr>
          <a:xfrm>
            <a:off x="2312345" y="3298666"/>
            <a:ext cx="502519" cy="502519"/>
            <a:chOff x="3598375" y="5445224"/>
            <a:chExt cx="914400" cy="914400"/>
          </a:xfrm>
        </p:grpSpPr>
        <p:sp>
          <p:nvSpPr>
            <p:cNvPr id="155" name="직사각형 15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아래쪽 화살표 69"/>
          <p:cNvSpPr/>
          <p:nvPr/>
        </p:nvSpPr>
        <p:spPr>
          <a:xfrm>
            <a:off x="4139952" y="5117140"/>
            <a:ext cx="364438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아래쪽 화살표 157"/>
          <p:cNvSpPr/>
          <p:nvPr/>
        </p:nvSpPr>
        <p:spPr>
          <a:xfrm rot="10800000">
            <a:off x="4139952" y="4669769"/>
            <a:ext cx="364438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1779860" y="4402444"/>
            <a:ext cx="502519" cy="502519"/>
            <a:chOff x="3598375" y="5445224"/>
            <a:chExt cx="914400" cy="914400"/>
          </a:xfrm>
        </p:grpSpPr>
        <p:sp>
          <p:nvSpPr>
            <p:cNvPr id="161" name="직사각형 16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모서리가 둥근 직사각형 163"/>
          <p:cNvSpPr/>
          <p:nvPr/>
        </p:nvSpPr>
        <p:spPr>
          <a:xfrm>
            <a:off x="1749442" y="4067925"/>
            <a:ext cx="918779" cy="2658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야채</a:t>
            </a:r>
            <a:endParaRPr lang="ko-KR" altLang="en-US" sz="12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2342762" y="4402444"/>
            <a:ext cx="502519" cy="502519"/>
            <a:chOff x="3598375" y="5445224"/>
            <a:chExt cx="914400" cy="914400"/>
          </a:xfrm>
        </p:grpSpPr>
        <p:sp>
          <p:nvSpPr>
            <p:cNvPr id="166" name="직사각형 165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2905664" y="4402444"/>
            <a:ext cx="502519" cy="502519"/>
            <a:chOff x="3598375" y="5445224"/>
            <a:chExt cx="914400" cy="914400"/>
          </a:xfrm>
        </p:grpSpPr>
        <p:sp>
          <p:nvSpPr>
            <p:cNvPr id="170" name="직사각형 169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3468565" y="4402444"/>
            <a:ext cx="502519" cy="502519"/>
            <a:chOff x="3598375" y="5445224"/>
            <a:chExt cx="914400" cy="914400"/>
          </a:xfrm>
        </p:grpSpPr>
        <p:sp>
          <p:nvSpPr>
            <p:cNvPr id="174" name="직사각형 173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/>
          <p:cNvGrpSpPr/>
          <p:nvPr/>
        </p:nvGrpSpPr>
        <p:grpSpPr>
          <a:xfrm>
            <a:off x="1779859" y="4957974"/>
            <a:ext cx="502519" cy="502519"/>
            <a:chOff x="3598375" y="5445224"/>
            <a:chExt cx="914400" cy="914400"/>
          </a:xfrm>
        </p:grpSpPr>
        <p:sp>
          <p:nvSpPr>
            <p:cNvPr id="178" name="직사각형 177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2342761" y="4957974"/>
            <a:ext cx="502519" cy="502519"/>
            <a:chOff x="3598375" y="5445224"/>
            <a:chExt cx="914400" cy="914400"/>
          </a:xfrm>
        </p:grpSpPr>
        <p:sp>
          <p:nvSpPr>
            <p:cNvPr id="182" name="직사각형 181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905663" y="4957974"/>
            <a:ext cx="502519" cy="502519"/>
            <a:chOff x="3598375" y="5445224"/>
            <a:chExt cx="914400" cy="914400"/>
          </a:xfrm>
        </p:grpSpPr>
        <p:sp>
          <p:nvSpPr>
            <p:cNvPr id="186" name="직사각형 185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3468564" y="4957974"/>
            <a:ext cx="502519" cy="502519"/>
            <a:chOff x="3598375" y="5445224"/>
            <a:chExt cx="914400" cy="914400"/>
          </a:xfrm>
        </p:grpSpPr>
        <p:sp>
          <p:nvSpPr>
            <p:cNvPr id="190" name="직사각형 189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모서리가 둥근 직사각형 192"/>
          <p:cNvSpPr/>
          <p:nvPr/>
        </p:nvSpPr>
        <p:spPr>
          <a:xfrm>
            <a:off x="3081549" y="4066898"/>
            <a:ext cx="904665" cy="2658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전체선택</a:t>
            </a:r>
            <a:endParaRPr lang="ko-KR" altLang="en-US" sz="1000" dirty="0"/>
          </a:p>
        </p:txBody>
      </p:sp>
      <p:grpSp>
        <p:nvGrpSpPr>
          <p:cNvPr id="200" name="Shape 1193"/>
          <p:cNvGrpSpPr/>
          <p:nvPr/>
        </p:nvGrpSpPr>
        <p:grpSpPr>
          <a:xfrm>
            <a:off x="2902514" y="3960487"/>
            <a:ext cx="310800" cy="310800"/>
            <a:chOff x="4945950" y="572950"/>
            <a:chExt cx="310800" cy="310800"/>
          </a:xfrm>
        </p:grpSpPr>
        <p:sp>
          <p:nvSpPr>
            <p:cNvPr id="201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02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2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3" name="Shape 1196"/>
          <p:cNvGrpSpPr/>
          <p:nvPr/>
        </p:nvGrpSpPr>
        <p:grpSpPr>
          <a:xfrm>
            <a:off x="4166770" y="4332769"/>
            <a:ext cx="310800" cy="310800"/>
            <a:chOff x="4945950" y="572950"/>
            <a:chExt cx="310800" cy="310800"/>
          </a:xfrm>
        </p:grpSpPr>
        <p:sp>
          <p:nvSpPr>
            <p:cNvPr id="204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05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11" name="눈물 방울 10"/>
          <p:cNvSpPr/>
          <p:nvPr/>
        </p:nvSpPr>
        <p:spPr>
          <a:xfrm>
            <a:off x="2961415" y="1657405"/>
            <a:ext cx="299011" cy="299011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18375" y="2964147"/>
            <a:ext cx="918779" cy="2658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 치즈</a:t>
            </a:r>
            <a:endParaRPr lang="ko-KR" altLang="en-US" sz="1200" dirty="0"/>
          </a:p>
        </p:txBody>
      </p:sp>
      <p:grpSp>
        <p:nvGrpSpPr>
          <p:cNvPr id="216" name="그룹 215"/>
          <p:cNvGrpSpPr/>
          <p:nvPr/>
        </p:nvGrpSpPr>
        <p:grpSpPr>
          <a:xfrm>
            <a:off x="2960531" y="3298666"/>
            <a:ext cx="502519" cy="502519"/>
            <a:chOff x="3598375" y="5445224"/>
            <a:chExt cx="914400" cy="914400"/>
          </a:xfrm>
        </p:grpSpPr>
        <p:sp>
          <p:nvSpPr>
            <p:cNvPr id="217" name="직사각형 21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3523433" y="3298666"/>
            <a:ext cx="502519" cy="502519"/>
            <a:chOff x="3598375" y="5445224"/>
            <a:chExt cx="914400" cy="914400"/>
          </a:xfrm>
        </p:grpSpPr>
        <p:sp>
          <p:nvSpPr>
            <p:cNvPr id="221" name="직사각형 22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눈물 방울 223"/>
          <p:cNvSpPr/>
          <p:nvPr/>
        </p:nvSpPr>
        <p:spPr>
          <a:xfrm>
            <a:off x="1851195" y="3400419"/>
            <a:ext cx="299011" cy="299011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sp>
        <p:nvSpPr>
          <p:cNvPr id="225" name="눈물 방울 224"/>
          <p:cNvSpPr/>
          <p:nvPr/>
        </p:nvSpPr>
        <p:spPr>
          <a:xfrm>
            <a:off x="3615922" y="3400419"/>
            <a:ext cx="299011" cy="299011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sp>
        <p:nvSpPr>
          <p:cNvPr id="229" name="직사각형 228"/>
          <p:cNvSpPr/>
          <p:nvPr/>
        </p:nvSpPr>
        <p:spPr>
          <a:xfrm>
            <a:off x="467544" y="6244495"/>
            <a:ext cx="5472608" cy="496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다음페이지 이어서</a:t>
            </a:r>
            <a:endParaRPr lang="ko-KR" altLang="en-US" dirty="0"/>
          </a:p>
        </p:txBody>
      </p:sp>
      <p:grpSp>
        <p:nvGrpSpPr>
          <p:cNvPr id="197" name="Shape 1190"/>
          <p:cNvGrpSpPr/>
          <p:nvPr/>
        </p:nvGrpSpPr>
        <p:grpSpPr>
          <a:xfrm>
            <a:off x="2728024" y="1565891"/>
            <a:ext cx="310800" cy="310800"/>
            <a:chOff x="4945950" y="572950"/>
            <a:chExt cx="310800" cy="310800"/>
          </a:xfrm>
        </p:grpSpPr>
        <p:sp>
          <p:nvSpPr>
            <p:cNvPr id="198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99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1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2" name="Shape 1196"/>
          <p:cNvGrpSpPr/>
          <p:nvPr/>
        </p:nvGrpSpPr>
        <p:grpSpPr>
          <a:xfrm>
            <a:off x="2217299" y="5494464"/>
            <a:ext cx="310800" cy="310800"/>
            <a:chOff x="4945950" y="572950"/>
            <a:chExt cx="310800" cy="310800"/>
          </a:xfrm>
        </p:grpSpPr>
        <p:sp>
          <p:nvSpPr>
            <p:cNvPr id="233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34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3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3385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1326669552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옵션선택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화면</a:t>
                      </a:r>
                      <a:r>
                        <a:rPr lang="en" sz="1200" dirty="0" smtClean="0"/>
                        <a:t>ID:</a:t>
                      </a:r>
                      <a:r>
                        <a:rPr lang="en" sz="1200" baseline="0" dirty="0" smtClean="0"/>
                        <a:t> </a:t>
                      </a:r>
                      <a:r>
                        <a:rPr lang="en-US" altLang="ko-KR" sz="1200" dirty="0" smtClean="0"/>
                        <a:t>XP-1020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120917129"/>
              </p:ext>
            </p:extLst>
          </p:nvPr>
        </p:nvGraphicFramePr>
        <p:xfrm>
          <a:off x="6000760" y="1000108"/>
          <a:ext cx="2786082" cy="23202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5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최대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가지 선택 가능</a:t>
                      </a:r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6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세트 선택 시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 smtClean="0"/>
                        <a:t>+</a:t>
                      </a:r>
                      <a:r>
                        <a:rPr lang="ko-KR" altLang="en-US" sz="1000" baseline="0" dirty="0" smtClean="0"/>
                        <a:t>쿠키</a:t>
                      </a:r>
                      <a:r>
                        <a:rPr lang="en-US" altLang="ko-KR" sz="1000" baseline="0" dirty="0" smtClean="0"/>
                        <a:t>or</a:t>
                      </a:r>
                      <a:r>
                        <a:rPr lang="ko-KR" altLang="en-US" sz="1000" baseline="0" dirty="0" smtClean="0"/>
                        <a:t>칩 카테고리 나타남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3200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7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토스트 여부를 선택함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58795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닫히고</a:t>
                      </a:r>
                      <a:r>
                        <a:rPr lang="ko-KR" altLang="en-US" sz="1000" baseline="0" dirty="0" smtClean="0"/>
                        <a:t> 선택한 메뉴가 </a:t>
                      </a:r>
                      <a:r>
                        <a:rPr lang="ko-KR" altLang="en-US" sz="1000" dirty="0" smtClean="0"/>
                        <a:t>순번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메뉴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수량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금액 순으로</a:t>
                      </a:r>
                      <a:r>
                        <a:rPr lang="ko-KR" altLang="en-US" sz="1000" baseline="0" dirty="0" smtClean="0"/>
                        <a:t> 반영된 메뉴페이지로 이동함</a:t>
                      </a:r>
                      <a:endParaRPr lang="ko-KR" altLang="en-US" sz="1000" dirty="0" smtClean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85852" y="642918"/>
            <a:ext cx="3714776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182" y="714356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hape 1209"/>
          <p:cNvSpPr/>
          <p:nvPr/>
        </p:nvSpPr>
        <p:spPr>
          <a:xfrm>
            <a:off x="1417651" y="1196752"/>
            <a:ext cx="3451178" cy="3600400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209"/>
          <p:cNvSpPr/>
          <p:nvPr/>
        </p:nvSpPr>
        <p:spPr>
          <a:xfrm>
            <a:off x="1417651" y="5913276"/>
            <a:ext cx="1725589" cy="612068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182"/>
          <p:cNvSpPr/>
          <p:nvPr/>
        </p:nvSpPr>
        <p:spPr>
          <a:xfrm>
            <a:off x="4139952" y="5967282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17" name="Shape 1182"/>
          <p:cNvSpPr/>
          <p:nvPr/>
        </p:nvSpPr>
        <p:spPr>
          <a:xfrm>
            <a:off x="3300860" y="5967282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확인</a:t>
            </a:r>
            <a:endParaRPr sz="1000" dirty="0"/>
          </a:p>
        </p:txBody>
      </p:sp>
      <p:sp>
        <p:nvSpPr>
          <p:cNvPr id="18" name="Shape 1209"/>
          <p:cNvSpPr/>
          <p:nvPr/>
        </p:nvSpPr>
        <p:spPr>
          <a:xfrm>
            <a:off x="1417651" y="4869160"/>
            <a:ext cx="3086739" cy="936104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그룹 23"/>
          <p:cNvGrpSpPr/>
          <p:nvPr/>
        </p:nvGrpSpPr>
        <p:grpSpPr>
          <a:xfrm>
            <a:off x="1650652" y="1268895"/>
            <a:ext cx="2985176" cy="387456"/>
            <a:chOff x="1809963" y="1301552"/>
            <a:chExt cx="2985176" cy="387456"/>
          </a:xfrm>
          <a:solidFill>
            <a:schemeClr val="bg1">
              <a:lumMod val="75000"/>
            </a:schemeClr>
          </a:solidFill>
        </p:grpSpPr>
        <p:sp>
          <p:nvSpPr>
            <p:cNvPr id="20" name="양쪽 모서리가 둥근 사각형 19"/>
            <p:cNvSpPr/>
            <p:nvPr/>
          </p:nvSpPr>
          <p:spPr>
            <a:xfrm>
              <a:off x="1809963" y="1301552"/>
              <a:ext cx="741928" cy="387456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2557712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3305461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4053211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412250" y="1656351"/>
            <a:ext cx="3451177" cy="3140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1475902" y="1268895"/>
            <a:ext cx="116500" cy="3822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 rot="10800000">
            <a:off x="4696500" y="1268893"/>
            <a:ext cx="98329" cy="3822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488357" y="1888602"/>
            <a:ext cx="3266310" cy="1612709"/>
            <a:chOff x="1488357" y="1888602"/>
            <a:chExt cx="3266310" cy="1612709"/>
          </a:xfrm>
        </p:grpSpPr>
        <p:grpSp>
          <p:nvGrpSpPr>
            <p:cNvPr id="28" name="그룹 27"/>
            <p:cNvGrpSpPr/>
            <p:nvPr/>
          </p:nvGrpSpPr>
          <p:grpSpPr>
            <a:xfrm>
              <a:off x="1488357" y="1888602"/>
              <a:ext cx="792088" cy="792088"/>
              <a:chOff x="3598375" y="5445224"/>
              <a:chExt cx="914400" cy="9144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3962579" y="1888602"/>
              <a:ext cx="792088" cy="792088"/>
              <a:chOff x="3598375" y="5445224"/>
              <a:chExt cx="914400" cy="9144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2313098" y="1888602"/>
              <a:ext cx="792088" cy="792088"/>
              <a:chOff x="3598375" y="5445224"/>
              <a:chExt cx="914400" cy="91440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3137839" y="1888602"/>
              <a:ext cx="792088" cy="792088"/>
              <a:chOff x="3598375" y="5445224"/>
              <a:chExt cx="914400" cy="9144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1488357" y="2709223"/>
              <a:ext cx="792088" cy="792088"/>
              <a:chOff x="3598375" y="5445224"/>
              <a:chExt cx="914400" cy="9144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3962579" y="2709223"/>
              <a:ext cx="792088" cy="792088"/>
              <a:chOff x="3598375" y="5445224"/>
              <a:chExt cx="914400" cy="9144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2313098" y="2709223"/>
              <a:ext cx="792088" cy="792088"/>
              <a:chOff x="3598375" y="5445224"/>
              <a:chExt cx="914400" cy="9144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3137839" y="2709223"/>
              <a:ext cx="792088" cy="792088"/>
              <a:chOff x="3598375" y="5445224"/>
              <a:chExt cx="914400" cy="9144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줄무늬가 있는 오른쪽 화살표 61"/>
          <p:cNvSpPr/>
          <p:nvPr/>
        </p:nvSpPr>
        <p:spPr>
          <a:xfrm>
            <a:off x="4528434" y="4653136"/>
            <a:ext cx="266395" cy="968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줄무늬가 있는 오른쪽 화살표 62"/>
          <p:cNvSpPr/>
          <p:nvPr/>
        </p:nvSpPr>
        <p:spPr>
          <a:xfrm rot="10800000">
            <a:off x="1452630" y="4653136"/>
            <a:ext cx="266395" cy="968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2942404" y="4653136"/>
            <a:ext cx="401671" cy="96871"/>
            <a:chOff x="2398401" y="4395192"/>
            <a:chExt cx="401671" cy="96871"/>
          </a:xfrm>
        </p:grpSpPr>
        <p:sp>
          <p:nvSpPr>
            <p:cNvPr id="64" name="타원 63"/>
            <p:cNvSpPr/>
            <p:nvPr/>
          </p:nvSpPr>
          <p:spPr>
            <a:xfrm>
              <a:off x="23984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5508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7032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88358" y="3541708"/>
            <a:ext cx="792088" cy="792088"/>
            <a:chOff x="3598375" y="5445224"/>
            <a:chExt cx="914400" cy="914400"/>
          </a:xfrm>
        </p:grpSpPr>
        <p:sp>
          <p:nvSpPr>
            <p:cNvPr id="73" name="직사각형 72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313098" y="3541708"/>
            <a:ext cx="792088" cy="792088"/>
            <a:chOff x="3598375" y="5445224"/>
            <a:chExt cx="914400" cy="914400"/>
          </a:xfrm>
        </p:grpSpPr>
        <p:sp>
          <p:nvSpPr>
            <p:cNvPr id="77" name="직사각형 7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3137838" y="3541708"/>
            <a:ext cx="792088" cy="792088"/>
            <a:chOff x="3598375" y="5445224"/>
            <a:chExt cx="914400" cy="914400"/>
          </a:xfrm>
        </p:grpSpPr>
        <p:sp>
          <p:nvSpPr>
            <p:cNvPr id="81" name="직사각형 8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3962579" y="3541708"/>
            <a:ext cx="792088" cy="792088"/>
            <a:chOff x="3598375" y="5445224"/>
            <a:chExt cx="914400" cy="914400"/>
          </a:xfrm>
        </p:grpSpPr>
        <p:sp>
          <p:nvSpPr>
            <p:cNvPr id="85" name="직사각형 8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/>
          <p:cNvCxnSpPr>
            <a:stCxn id="15" idx="1"/>
            <a:endCxn id="15" idx="3"/>
          </p:cNvCxnSpPr>
          <p:nvPr/>
        </p:nvCxnSpPr>
        <p:spPr>
          <a:xfrm>
            <a:off x="1417651" y="6219310"/>
            <a:ext cx="17255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417652" y="5085184"/>
            <a:ext cx="308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18" idx="3"/>
          </p:cNvCxnSpPr>
          <p:nvPr/>
        </p:nvCxnSpPr>
        <p:spPr>
          <a:xfrm>
            <a:off x="1417652" y="5337212"/>
            <a:ext cx="30867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17652" y="5589240"/>
            <a:ext cx="30867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650652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101209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779912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아래쪽 화살표 114"/>
          <p:cNvSpPr/>
          <p:nvPr/>
        </p:nvSpPr>
        <p:spPr>
          <a:xfrm rot="10800000">
            <a:off x="4593686" y="4918767"/>
            <a:ext cx="269741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아래쪽 화살표 115"/>
          <p:cNvSpPr/>
          <p:nvPr/>
        </p:nvSpPr>
        <p:spPr>
          <a:xfrm>
            <a:off x="4593686" y="5358281"/>
            <a:ext cx="269741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Shape 1209"/>
          <p:cNvSpPr/>
          <p:nvPr/>
        </p:nvSpPr>
        <p:spPr>
          <a:xfrm>
            <a:off x="1299350" y="642918"/>
            <a:ext cx="3701277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1211"/>
          <p:cNvSpPr/>
          <p:nvPr/>
        </p:nvSpPr>
        <p:spPr>
          <a:xfrm>
            <a:off x="1534153" y="1023678"/>
            <a:ext cx="3217214" cy="522081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182"/>
          <p:cNvSpPr/>
          <p:nvPr/>
        </p:nvSpPr>
        <p:spPr>
          <a:xfrm>
            <a:off x="3211791" y="5602036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선택완료</a:t>
            </a:r>
            <a:endParaRPr sz="1000" dirty="0"/>
          </a:p>
        </p:txBody>
      </p:sp>
      <p:sp>
        <p:nvSpPr>
          <p:cNvPr id="105" name="Shape 1182"/>
          <p:cNvSpPr/>
          <p:nvPr/>
        </p:nvSpPr>
        <p:spPr>
          <a:xfrm>
            <a:off x="2372699" y="5602036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취소</a:t>
            </a:r>
            <a:endParaRPr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589542" y="1412775"/>
            <a:ext cx="0" cy="413299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566683" y="2719685"/>
            <a:ext cx="45719" cy="12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1719025" y="2780928"/>
            <a:ext cx="263959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1749443" y="1531271"/>
            <a:ext cx="502519" cy="502519"/>
            <a:chOff x="3598375" y="5445224"/>
            <a:chExt cx="914400" cy="914400"/>
          </a:xfrm>
        </p:grpSpPr>
        <p:sp>
          <p:nvSpPr>
            <p:cNvPr id="107" name="직사각형 10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모서리가 둥근 직사각형 68"/>
          <p:cNvSpPr/>
          <p:nvPr/>
        </p:nvSpPr>
        <p:spPr>
          <a:xfrm>
            <a:off x="1719025" y="1196752"/>
            <a:ext cx="918779" cy="2658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소</a:t>
            </a:r>
            <a:r>
              <a:rPr lang="ko-KR" altLang="en-US" sz="1200" dirty="0"/>
              <a:t>스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2312345" y="1531271"/>
            <a:ext cx="502519" cy="502519"/>
            <a:chOff x="3598375" y="5445224"/>
            <a:chExt cx="914400" cy="914400"/>
          </a:xfrm>
        </p:grpSpPr>
        <p:sp>
          <p:nvSpPr>
            <p:cNvPr id="117" name="직사각형 11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2875247" y="1531271"/>
            <a:ext cx="502519" cy="502519"/>
            <a:chOff x="3598375" y="5445224"/>
            <a:chExt cx="914400" cy="914400"/>
          </a:xfrm>
        </p:grpSpPr>
        <p:sp>
          <p:nvSpPr>
            <p:cNvPr id="121" name="직사각형 12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3438148" y="1531271"/>
            <a:ext cx="502519" cy="502519"/>
            <a:chOff x="3598375" y="5445224"/>
            <a:chExt cx="914400" cy="914400"/>
          </a:xfrm>
        </p:grpSpPr>
        <p:sp>
          <p:nvSpPr>
            <p:cNvPr id="125" name="직사각형 12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1749442" y="2086801"/>
            <a:ext cx="502519" cy="502519"/>
            <a:chOff x="3598375" y="5445224"/>
            <a:chExt cx="914400" cy="914400"/>
          </a:xfrm>
        </p:grpSpPr>
        <p:sp>
          <p:nvSpPr>
            <p:cNvPr id="133" name="직사각형 132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2312344" y="2086801"/>
            <a:ext cx="502519" cy="502519"/>
            <a:chOff x="3598375" y="5445224"/>
            <a:chExt cx="914400" cy="914400"/>
          </a:xfrm>
        </p:grpSpPr>
        <p:sp>
          <p:nvSpPr>
            <p:cNvPr id="137" name="직사각형 13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/>
          <p:cNvGrpSpPr/>
          <p:nvPr/>
        </p:nvGrpSpPr>
        <p:grpSpPr>
          <a:xfrm>
            <a:off x="2875246" y="2086801"/>
            <a:ext cx="502519" cy="502519"/>
            <a:chOff x="3598375" y="5445224"/>
            <a:chExt cx="914400" cy="914400"/>
          </a:xfrm>
        </p:grpSpPr>
        <p:sp>
          <p:nvSpPr>
            <p:cNvPr id="141" name="직사각형 14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3438147" y="2086801"/>
            <a:ext cx="502519" cy="502519"/>
            <a:chOff x="3598375" y="5445224"/>
            <a:chExt cx="914400" cy="914400"/>
          </a:xfrm>
        </p:grpSpPr>
        <p:sp>
          <p:nvSpPr>
            <p:cNvPr id="145" name="직사각형 14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직선 연결선 147"/>
          <p:cNvCxnSpPr/>
          <p:nvPr/>
        </p:nvCxnSpPr>
        <p:spPr>
          <a:xfrm>
            <a:off x="1719025" y="3937752"/>
            <a:ext cx="263959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1749443" y="3298666"/>
            <a:ext cx="502519" cy="502519"/>
            <a:chOff x="3598375" y="5445224"/>
            <a:chExt cx="914400" cy="914400"/>
          </a:xfrm>
        </p:grpSpPr>
        <p:sp>
          <p:nvSpPr>
            <p:cNvPr id="150" name="직사각형 149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모서리가 둥근 직사각형 152"/>
          <p:cNvSpPr/>
          <p:nvPr/>
        </p:nvSpPr>
        <p:spPr>
          <a:xfrm>
            <a:off x="1719025" y="2964148"/>
            <a:ext cx="1104597" cy="2626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6.</a:t>
            </a:r>
            <a:r>
              <a:rPr lang="ko-KR" altLang="en-US" sz="1200" dirty="0" smtClean="0"/>
              <a:t> 세트변경</a:t>
            </a:r>
            <a:endParaRPr lang="ko-KR" altLang="en-US" sz="1200" dirty="0"/>
          </a:p>
        </p:txBody>
      </p:sp>
      <p:grpSp>
        <p:nvGrpSpPr>
          <p:cNvPr id="154" name="그룹 153"/>
          <p:cNvGrpSpPr/>
          <p:nvPr/>
        </p:nvGrpSpPr>
        <p:grpSpPr>
          <a:xfrm>
            <a:off x="2312345" y="3298666"/>
            <a:ext cx="502519" cy="502519"/>
            <a:chOff x="3598375" y="5445224"/>
            <a:chExt cx="914400" cy="914400"/>
          </a:xfrm>
        </p:grpSpPr>
        <p:sp>
          <p:nvSpPr>
            <p:cNvPr id="155" name="직사각형 15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아래쪽 화살표 69"/>
          <p:cNvSpPr/>
          <p:nvPr/>
        </p:nvSpPr>
        <p:spPr>
          <a:xfrm>
            <a:off x="4139952" y="5117140"/>
            <a:ext cx="364438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아래쪽 화살표 157"/>
          <p:cNvSpPr/>
          <p:nvPr/>
        </p:nvSpPr>
        <p:spPr>
          <a:xfrm rot="10800000">
            <a:off x="4139952" y="4669769"/>
            <a:ext cx="364438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1779860" y="4402444"/>
            <a:ext cx="502519" cy="502519"/>
            <a:chOff x="3598375" y="5445224"/>
            <a:chExt cx="914400" cy="914400"/>
          </a:xfrm>
        </p:grpSpPr>
        <p:sp>
          <p:nvSpPr>
            <p:cNvPr id="161" name="직사각형 16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모서리가 둥근 직사각형 163"/>
          <p:cNvSpPr/>
          <p:nvPr/>
        </p:nvSpPr>
        <p:spPr>
          <a:xfrm>
            <a:off x="1749442" y="4066899"/>
            <a:ext cx="1074180" cy="2668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+</a:t>
            </a:r>
            <a:r>
              <a:rPr lang="ko-KR" altLang="en-US" sz="1200" dirty="0" smtClean="0"/>
              <a:t>쿠키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칩</a:t>
            </a:r>
            <a:endParaRPr lang="ko-KR" altLang="en-US" sz="12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2342762" y="4402444"/>
            <a:ext cx="502519" cy="502519"/>
            <a:chOff x="3598375" y="5445224"/>
            <a:chExt cx="914400" cy="914400"/>
          </a:xfrm>
        </p:grpSpPr>
        <p:sp>
          <p:nvSpPr>
            <p:cNvPr id="166" name="직사각형 165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2905664" y="4402444"/>
            <a:ext cx="502519" cy="502519"/>
            <a:chOff x="3598375" y="5445224"/>
            <a:chExt cx="914400" cy="914400"/>
          </a:xfrm>
        </p:grpSpPr>
        <p:sp>
          <p:nvSpPr>
            <p:cNvPr id="170" name="직사각형 169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3468565" y="4402444"/>
            <a:ext cx="502519" cy="502519"/>
            <a:chOff x="3598375" y="5445224"/>
            <a:chExt cx="914400" cy="914400"/>
          </a:xfrm>
        </p:grpSpPr>
        <p:sp>
          <p:nvSpPr>
            <p:cNvPr id="174" name="직사각형 173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/>
          <p:cNvGrpSpPr/>
          <p:nvPr/>
        </p:nvGrpSpPr>
        <p:grpSpPr>
          <a:xfrm>
            <a:off x="1779859" y="4957974"/>
            <a:ext cx="502519" cy="502519"/>
            <a:chOff x="3598375" y="5445224"/>
            <a:chExt cx="914400" cy="914400"/>
          </a:xfrm>
        </p:grpSpPr>
        <p:sp>
          <p:nvSpPr>
            <p:cNvPr id="178" name="직사각형 177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2342761" y="4957974"/>
            <a:ext cx="502519" cy="502519"/>
            <a:chOff x="3598375" y="5445224"/>
            <a:chExt cx="914400" cy="914400"/>
          </a:xfrm>
        </p:grpSpPr>
        <p:sp>
          <p:nvSpPr>
            <p:cNvPr id="182" name="직사각형 181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905663" y="4957974"/>
            <a:ext cx="502519" cy="502519"/>
            <a:chOff x="3598375" y="5445224"/>
            <a:chExt cx="914400" cy="914400"/>
          </a:xfrm>
        </p:grpSpPr>
        <p:sp>
          <p:nvSpPr>
            <p:cNvPr id="186" name="직사각형 185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3468564" y="4957974"/>
            <a:ext cx="502519" cy="502519"/>
            <a:chOff x="3598375" y="5445224"/>
            <a:chExt cx="914400" cy="914400"/>
          </a:xfrm>
        </p:grpSpPr>
        <p:sp>
          <p:nvSpPr>
            <p:cNvPr id="190" name="직사각형 189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Shape 1199"/>
          <p:cNvGrpSpPr/>
          <p:nvPr/>
        </p:nvGrpSpPr>
        <p:grpSpPr>
          <a:xfrm>
            <a:off x="2764061" y="1151823"/>
            <a:ext cx="310800" cy="310800"/>
            <a:chOff x="4945950" y="572950"/>
            <a:chExt cx="310800" cy="310800"/>
          </a:xfrm>
        </p:grpSpPr>
        <p:sp>
          <p:nvSpPr>
            <p:cNvPr id="207" name="Shape 1200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08" name="Shape 1201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5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09" name="Shape 1202"/>
          <p:cNvGrpSpPr/>
          <p:nvPr/>
        </p:nvGrpSpPr>
        <p:grpSpPr>
          <a:xfrm>
            <a:off x="1524896" y="2758160"/>
            <a:ext cx="310800" cy="310800"/>
            <a:chOff x="4945950" y="572950"/>
            <a:chExt cx="310800" cy="310800"/>
          </a:xfrm>
        </p:grpSpPr>
        <p:sp>
          <p:nvSpPr>
            <p:cNvPr id="210" name="Shape 1203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1" name="Shape 1204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6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12" name="Shape 1205"/>
          <p:cNvGrpSpPr/>
          <p:nvPr/>
        </p:nvGrpSpPr>
        <p:grpSpPr>
          <a:xfrm>
            <a:off x="3801363" y="5733256"/>
            <a:ext cx="310800" cy="310800"/>
            <a:chOff x="4945950" y="572950"/>
            <a:chExt cx="310800" cy="310800"/>
          </a:xfrm>
        </p:grpSpPr>
        <p:sp>
          <p:nvSpPr>
            <p:cNvPr id="213" name="Shape 1206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4" name="Shape 1207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8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눈물 방울 10"/>
          <p:cNvSpPr/>
          <p:nvPr/>
        </p:nvSpPr>
        <p:spPr>
          <a:xfrm>
            <a:off x="3527763" y="1633024"/>
            <a:ext cx="299011" cy="299011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sp>
        <p:nvSpPr>
          <p:cNvPr id="224" name="눈물 방울 223"/>
          <p:cNvSpPr/>
          <p:nvPr/>
        </p:nvSpPr>
        <p:spPr>
          <a:xfrm>
            <a:off x="2392580" y="2188554"/>
            <a:ext cx="299011" cy="299011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sp>
        <p:nvSpPr>
          <p:cNvPr id="225" name="눈물 방울 224"/>
          <p:cNvSpPr/>
          <p:nvPr/>
        </p:nvSpPr>
        <p:spPr>
          <a:xfrm>
            <a:off x="2392580" y="3400419"/>
            <a:ext cx="299011" cy="299011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sp>
        <p:nvSpPr>
          <p:cNvPr id="226" name="직사각형 225"/>
          <p:cNvSpPr/>
          <p:nvPr/>
        </p:nvSpPr>
        <p:spPr>
          <a:xfrm>
            <a:off x="467544" y="608795"/>
            <a:ext cx="5472608" cy="496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이전페이지 이어서</a:t>
            </a:r>
            <a:endParaRPr lang="ko-KR" altLang="en-US" dirty="0"/>
          </a:p>
        </p:txBody>
      </p:sp>
      <p:sp>
        <p:nvSpPr>
          <p:cNvPr id="193" name="눈물 방울 192"/>
          <p:cNvSpPr/>
          <p:nvPr/>
        </p:nvSpPr>
        <p:spPr>
          <a:xfrm>
            <a:off x="2976845" y="1628800"/>
            <a:ext cx="299011" cy="299011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grpSp>
        <p:nvGrpSpPr>
          <p:cNvPr id="194" name="그룹 193"/>
          <p:cNvGrpSpPr/>
          <p:nvPr/>
        </p:nvGrpSpPr>
        <p:grpSpPr>
          <a:xfrm>
            <a:off x="3281797" y="3297407"/>
            <a:ext cx="502519" cy="502519"/>
            <a:chOff x="3598375" y="5445224"/>
            <a:chExt cx="914400" cy="914400"/>
          </a:xfrm>
        </p:grpSpPr>
        <p:sp>
          <p:nvSpPr>
            <p:cNvPr id="195" name="직사각형 19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모서리가 둥근 직사각형 197"/>
          <p:cNvSpPr/>
          <p:nvPr/>
        </p:nvSpPr>
        <p:spPr>
          <a:xfrm>
            <a:off x="3251379" y="2962889"/>
            <a:ext cx="1104597" cy="2626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7. </a:t>
            </a:r>
            <a:r>
              <a:rPr lang="ko-KR" altLang="en-US" sz="1200" dirty="0" smtClean="0"/>
              <a:t>토스트</a:t>
            </a:r>
            <a:endParaRPr lang="ko-KR" altLang="en-US" sz="1200" dirty="0"/>
          </a:p>
        </p:txBody>
      </p:sp>
      <p:grpSp>
        <p:nvGrpSpPr>
          <p:cNvPr id="199" name="Shape 1202"/>
          <p:cNvGrpSpPr/>
          <p:nvPr/>
        </p:nvGrpSpPr>
        <p:grpSpPr>
          <a:xfrm>
            <a:off x="3057250" y="2756901"/>
            <a:ext cx="310800" cy="310800"/>
            <a:chOff x="4945950" y="572950"/>
            <a:chExt cx="310800" cy="310800"/>
          </a:xfrm>
        </p:grpSpPr>
        <p:sp>
          <p:nvSpPr>
            <p:cNvPr id="200" name="Shape 1203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01" name="Shape 1204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</a:rPr>
                <a:t>7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9" name="눈물 방울 218"/>
          <p:cNvSpPr/>
          <p:nvPr/>
        </p:nvSpPr>
        <p:spPr>
          <a:xfrm>
            <a:off x="3387121" y="3396249"/>
            <a:ext cx="299011" cy="299011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081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96" y="189304"/>
            <a:ext cx="2711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서브웨이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키오스크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화면설계서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Shape 96"/>
          <p:cNvGraphicFramePr/>
          <p:nvPr>
            <p:extLst>
              <p:ext uri="{D42A27DB-BD31-4B8C-83A1-F6EECF244321}">
                <p14:modId xmlns:p14="http://schemas.microsoft.com/office/powerpoint/2010/main" xmlns="" val="2788689523"/>
              </p:ext>
            </p:extLst>
          </p:nvPr>
        </p:nvGraphicFramePr>
        <p:xfrm>
          <a:off x="5000629" y="73000"/>
          <a:ext cx="4020522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01"/>
                <a:gridCol w="194882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화면명</a:t>
                      </a: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주문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화면</a:t>
                      </a:r>
                      <a:r>
                        <a:rPr lang="en" sz="1200" dirty="0" smtClean="0"/>
                        <a:t>ID: </a:t>
                      </a:r>
                      <a:r>
                        <a:rPr lang="en-US" altLang="ko-KR" sz="1200" dirty="0" smtClean="0"/>
                        <a:t>XP-1030</a:t>
                      </a:r>
                      <a:endParaRPr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>
            <p:extLst>
              <p:ext uri="{D42A27DB-BD31-4B8C-83A1-F6EECF244321}">
                <p14:modId xmlns:p14="http://schemas.microsoft.com/office/powerpoint/2010/main" xmlns="" val="3594196721"/>
              </p:ext>
            </p:extLst>
          </p:nvPr>
        </p:nvGraphicFramePr>
        <p:xfrm>
          <a:off x="6000760" y="1000108"/>
          <a:ext cx="2786082" cy="23202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551"/>
                <a:gridCol w="2200531"/>
              </a:tblGrid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선택한 메뉴가 리스트 형식으로 나타난다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닫히고</a:t>
                      </a:r>
                      <a:endParaRPr lang="en-US" altLang="ko-KR" sz="1000" dirty="0" smtClean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이전 메뉴페이지가 나타난다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선택한 메뉴의 총 수량과 총 결제 금액이 표시된다</a:t>
                      </a:r>
                      <a:endParaRPr lang="en-US" altLang="ko-KR" sz="1000" dirty="0" smtClean="0"/>
                    </a:p>
                  </a:txBody>
                  <a:tcPr marL="91425" marR="91425" marT="91425" marB="91425"/>
                </a:tc>
              </a:tr>
              <a:tr h="4286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매장식사</a:t>
                      </a:r>
                      <a:r>
                        <a:rPr lang="ko-KR" altLang="en-US" sz="1000" baseline="0" dirty="0" smtClean="0"/>
                        <a:t> 또는 포장을 선택한다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85852" y="642918"/>
            <a:ext cx="3714776" cy="60007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182" y="714356"/>
            <a:ext cx="104411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hape 1209"/>
          <p:cNvSpPr/>
          <p:nvPr/>
        </p:nvSpPr>
        <p:spPr>
          <a:xfrm>
            <a:off x="1417651" y="1196752"/>
            <a:ext cx="3451178" cy="3600400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209"/>
          <p:cNvSpPr/>
          <p:nvPr/>
        </p:nvSpPr>
        <p:spPr>
          <a:xfrm>
            <a:off x="1417651" y="5913276"/>
            <a:ext cx="1725589" cy="612068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182"/>
          <p:cNvSpPr/>
          <p:nvPr/>
        </p:nvSpPr>
        <p:spPr>
          <a:xfrm>
            <a:off x="4139952" y="5967282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17" name="Shape 1182"/>
          <p:cNvSpPr/>
          <p:nvPr/>
        </p:nvSpPr>
        <p:spPr>
          <a:xfrm>
            <a:off x="3300860" y="5967282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확인</a:t>
            </a:r>
            <a:endParaRPr sz="1000" dirty="0"/>
          </a:p>
        </p:txBody>
      </p:sp>
      <p:sp>
        <p:nvSpPr>
          <p:cNvPr id="18" name="Shape 1209"/>
          <p:cNvSpPr/>
          <p:nvPr/>
        </p:nvSpPr>
        <p:spPr>
          <a:xfrm>
            <a:off x="1417651" y="4869160"/>
            <a:ext cx="3086739" cy="936104"/>
          </a:xfrm>
          <a:prstGeom prst="rect">
            <a:avLst/>
          </a:prstGeom>
          <a:solidFill>
            <a:schemeClr val="bg1">
              <a:lumMod val="7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그룹 23"/>
          <p:cNvGrpSpPr/>
          <p:nvPr/>
        </p:nvGrpSpPr>
        <p:grpSpPr>
          <a:xfrm>
            <a:off x="1650652" y="1268895"/>
            <a:ext cx="2985176" cy="387456"/>
            <a:chOff x="1809963" y="1301552"/>
            <a:chExt cx="2985176" cy="387456"/>
          </a:xfrm>
          <a:solidFill>
            <a:schemeClr val="bg1">
              <a:lumMod val="75000"/>
            </a:schemeClr>
          </a:solidFill>
        </p:grpSpPr>
        <p:sp>
          <p:nvSpPr>
            <p:cNvPr id="20" name="양쪽 모서리가 둥근 사각형 19"/>
            <p:cNvSpPr/>
            <p:nvPr/>
          </p:nvSpPr>
          <p:spPr>
            <a:xfrm>
              <a:off x="1809963" y="1301552"/>
              <a:ext cx="741928" cy="387456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2557712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3305461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4053211" y="1301552"/>
              <a:ext cx="741928" cy="387456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412250" y="1656351"/>
            <a:ext cx="3451177" cy="3140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1475902" y="1268895"/>
            <a:ext cx="116500" cy="3822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 rot="10800000">
            <a:off x="4696500" y="1268893"/>
            <a:ext cx="98329" cy="3822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488357" y="1888602"/>
            <a:ext cx="3266310" cy="1612709"/>
            <a:chOff x="1488357" y="1888602"/>
            <a:chExt cx="3266310" cy="1612709"/>
          </a:xfrm>
        </p:grpSpPr>
        <p:grpSp>
          <p:nvGrpSpPr>
            <p:cNvPr id="28" name="그룹 27"/>
            <p:cNvGrpSpPr/>
            <p:nvPr/>
          </p:nvGrpSpPr>
          <p:grpSpPr>
            <a:xfrm>
              <a:off x="1488357" y="1888602"/>
              <a:ext cx="792088" cy="792088"/>
              <a:chOff x="3598375" y="5445224"/>
              <a:chExt cx="914400" cy="9144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3962579" y="1888602"/>
              <a:ext cx="792088" cy="792088"/>
              <a:chOff x="3598375" y="5445224"/>
              <a:chExt cx="914400" cy="9144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2313098" y="1888602"/>
              <a:ext cx="792088" cy="792088"/>
              <a:chOff x="3598375" y="5445224"/>
              <a:chExt cx="914400" cy="91440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3137839" y="1888602"/>
              <a:ext cx="792088" cy="792088"/>
              <a:chOff x="3598375" y="5445224"/>
              <a:chExt cx="914400" cy="9144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1488357" y="2709223"/>
              <a:ext cx="792088" cy="792088"/>
              <a:chOff x="3598375" y="5445224"/>
              <a:chExt cx="914400" cy="9144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3962579" y="2709223"/>
              <a:ext cx="792088" cy="792088"/>
              <a:chOff x="3598375" y="5445224"/>
              <a:chExt cx="914400" cy="9144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2313098" y="2709223"/>
              <a:ext cx="792088" cy="792088"/>
              <a:chOff x="3598375" y="5445224"/>
              <a:chExt cx="914400" cy="9144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3137839" y="2709223"/>
              <a:ext cx="792088" cy="792088"/>
              <a:chOff x="3598375" y="5445224"/>
              <a:chExt cx="914400" cy="9144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598375" y="5445224"/>
                <a:ext cx="914400" cy="914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3598375" y="5445224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줄무늬가 있는 오른쪽 화살표 61"/>
          <p:cNvSpPr/>
          <p:nvPr/>
        </p:nvSpPr>
        <p:spPr>
          <a:xfrm>
            <a:off x="4528434" y="4653136"/>
            <a:ext cx="266395" cy="968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줄무늬가 있는 오른쪽 화살표 62"/>
          <p:cNvSpPr/>
          <p:nvPr/>
        </p:nvSpPr>
        <p:spPr>
          <a:xfrm rot="10800000">
            <a:off x="1452630" y="4653136"/>
            <a:ext cx="266395" cy="968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2942404" y="4653136"/>
            <a:ext cx="401671" cy="96871"/>
            <a:chOff x="2398401" y="4395192"/>
            <a:chExt cx="401671" cy="96871"/>
          </a:xfrm>
        </p:grpSpPr>
        <p:sp>
          <p:nvSpPr>
            <p:cNvPr id="64" name="타원 63"/>
            <p:cNvSpPr/>
            <p:nvPr/>
          </p:nvSpPr>
          <p:spPr>
            <a:xfrm>
              <a:off x="23984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5508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703201" y="4395192"/>
              <a:ext cx="96871" cy="96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88358" y="3541708"/>
            <a:ext cx="792088" cy="792088"/>
            <a:chOff x="3598375" y="5445224"/>
            <a:chExt cx="914400" cy="914400"/>
          </a:xfrm>
        </p:grpSpPr>
        <p:sp>
          <p:nvSpPr>
            <p:cNvPr id="73" name="직사각형 72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313098" y="3541708"/>
            <a:ext cx="792088" cy="792088"/>
            <a:chOff x="3598375" y="5445224"/>
            <a:chExt cx="914400" cy="914400"/>
          </a:xfrm>
        </p:grpSpPr>
        <p:sp>
          <p:nvSpPr>
            <p:cNvPr id="77" name="직사각형 76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3137838" y="3541708"/>
            <a:ext cx="792088" cy="792088"/>
            <a:chOff x="3598375" y="5445224"/>
            <a:chExt cx="914400" cy="914400"/>
          </a:xfrm>
        </p:grpSpPr>
        <p:sp>
          <p:nvSpPr>
            <p:cNvPr id="81" name="직사각형 80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3962579" y="3541708"/>
            <a:ext cx="792088" cy="792088"/>
            <a:chOff x="3598375" y="5445224"/>
            <a:chExt cx="914400" cy="914400"/>
          </a:xfrm>
        </p:grpSpPr>
        <p:sp>
          <p:nvSpPr>
            <p:cNvPr id="85" name="직사각형 84"/>
            <p:cNvSpPr/>
            <p:nvPr/>
          </p:nvSpPr>
          <p:spPr>
            <a:xfrm>
              <a:off x="3598375" y="5445224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3598375" y="5445224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/>
          <p:cNvCxnSpPr>
            <a:stCxn id="15" idx="1"/>
            <a:endCxn id="15" idx="3"/>
          </p:cNvCxnSpPr>
          <p:nvPr/>
        </p:nvCxnSpPr>
        <p:spPr>
          <a:xfrm>
            <a:off x="1417651" y="6219310"/>
            <a:ext cx="17255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417652" y="5085184"/>
            <a:ext cx="308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18" idx="3"/>
          </p:cNvCxnSpPr>
          <p:nvPr/>
        </p:nvCxnSpPr>
        <p:spPr>
          <a:xfrm>
            <a:off x="1417652" y="5337212"/>
            <a:ext cx="30867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17652" y="5589240"/>
            <a:ext cx="30867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650652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101209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779912" y="486916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아래쪽 화살표 114"/>
          <p:cNvSpPr/>
          <p:nvPr/>
        </p:nvSpPr>
        <p:spPr>
          <a:xfrm rot="10800000">
            <a:off x="4593686" y="4918767"/>
            <a:ext cx="269741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아래쪽 화살표 115"/>
          <p:cNvSpPr/>
          <p:nvPr/>
        </p:nvSpPr>
        <p:spPr>
          <a:xfrm>
            <a:off x="4593686" y="5358281"/>
            <a:ext cx="269741" cy="37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Shape 1209"/>
          <p:cNvSpPr/>
          <p:nvPr/>
        </p:nvSpPr>
        <p:spPr>
          <a:xfrm>
            <a:off x="1299350" y="642918"/>
            <a:ext cx="3701277" cy="6000792"/>
          </a:xfrm>
          <a:prstGeom prst="rect">
            <a:avLst/>
          </a:prstGeom>
          <a:solidFill>
            <a:schemeClr val="tx1">
              <a:lumMod val="95000"/>
              <a:lumOff val="5000"/>
              <a:alpha val="3154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1211"/>
          <p:cNvSpPr/>
          <p:nvPr/>
        </p:nvSpPr>
        <p:spPr>
          <a:xfrm>
            <a:off x="1534153" y="1023678"/>
            <a:ext cx="3217214" cy="522081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Shape 1182"/>
          <p:cNvSpPr/>
          <p:nvPr/>
        </p:nvSpPr>
        <p:spPr>
          <a:xfrm>
            <a:off x="3211791" y="5602036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포장</a:t>
            </a:r>
            <a:endParaRPr sz="1000" dirty="0"/>
          </a:p>
        </p:txBody>
      </p:sp>
      <p:sp>
        <p:nvSpPr>
          <p:cNvPr id="105" name="Shape 1182"/>
          <p:cNvSpPr/>
          <p:nvPr/>
        </p:nvSpPr>
        <p:spPr>
          <a:xfrm>
            <a:off x="2372699" y="5602036"/>
            <a:ext cx="728876" cy="5040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매장식사</a:t>
            </a:r>
            <a:endParaRPr sz="10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822961" y="1651095"/>
            <a:ext cx="263959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822961" y="2284646"/>
            <a:ext cx="263959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1719025" y="1249960"/>
            <a:ext cx="918779" cy="2658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포장선택</a:t>
            </a:r>
            <a:endParaRPr lang="en-US" altLang="ko-KR" sz="1200" dirty="0" smtClean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1662405" y="4620070"/>
            <a:ext cx="516010" cy="2658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취</a:t>
            </a:r>
            <a:r>
              <a:rPr lang="ko-KR" altLang="en-US" sz="1200" dirty="0"/>
              <a:t>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654535" y="2453544"/>
            <a:ext cx="2990905" cy="2055575"/>
            <a:chOff x="1570051" y="5021560"/>
            <a:chExt cx="3086739" cy="936104"/>
          </a:xfrm>
          <a:solidFill>
            <a:schemeClr val="bg1">
              <a:lumMod val="95000"/>
            </a:schemeClr>
          </a:solidFill>
        </p:grpSpPr>
        <p:sp>
          <p:nvSpPr>
            <p:cNvPr id="194" name="Shape 1209"/>
            <p:cNvSpPr/>
            <p:nvPr/>
          </p:nvSpPr>
          <p:spPr>
            <a:xfrm>
              <a:off x="1570051" y="5021560"/>
              <a:ext cx="3086739" cy="936104"/>
            </a:xfrm>
            <a:prstGeom prst="rect">
              <a:avLst/>
            </a:prstGeom>
            <a:grp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1570052" y="5237584"/>
              <a:ext cx="308673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893059" y="1749489"/>
            <a:ext cx="2499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주문리스트를 확인해 주시고</a:t>
            </a:r>
            <a:endParaRPr lang="en-US" altLang="ko-KR" sz="1100" dirty="0" smtClean="0"/>
          </a:p>
          <a:p>
            <a:pPr algn="ctr"/>
            <a:r>
              <a:rPr lang="ko-KR" altLang="en-US" sz="1100" b="1" dirty="0" smtClean="0">
                <a:solidFill>
                  <a:srgbClr val="00B050"/>
                </a:solidFill>
              </a:rPr>
              <a:t>매장식사</a:t>
            </a:r>
            <a:r>
              <a:rPr lang="ko-KR" altLang="en-US" sz="1100" dirty="0" smtClean="0"/>
              <a:t> 또는 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포</a:t>
            </a:r>
            <a:r>
              <a:rPr lang="ko-KR" altLang="en-US" sz="1100" b="1" dirty="0">
                <a:solidFill>
                  <a:srgbClr val="00B050"/>
                </a:solidFill>
              </a:rPr>
              <a:t>장</a:t>
            </a:r>
            <a:r>
              <a:rPr lang="ko-KR" altLang="en-US" sz="1100" dirty="0" smtClean="0"/>
              <a:t>을 선택해 주세요</a:t>
            </a:r>
            <a:endParaRPr lang="ko-KR" altLang="en-US" sz="11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742036" y="254369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메뉴</a:t>
            </a:r>
            <a:endParaRPr lang="ko-KR" alt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302738" y="254369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수량</a:t>
            </a:r>
            <a:endParaRPr lang="ko-KR" alt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061639" y="254369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가격</a:t>
            </a:r>
            <a:endParaRPr lang="ko-KR" altLang="en-US" sz="11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623401" y="4968786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수량 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003892" y="496878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총 결제금액 </a:t>
            </a:r>
            <a:r>
              <a:rPr lang="en-US" altLang="ko-KR" sz="1200" dirty="0" smtClean="0"/>
              <a:t>3,900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grpSp>
        <p:nvGrpSpPr>
          <p:cNvPr id="206" name="Shape 1187"/>
          <p:cNvGrpSpPr/>
          <p:nvPr/>
        </p:nvGrpSpPr>
        <p:grpSpPr>
          <a:xfrm>
            <a:off x="1710816" y="2805304"/>
            <a:ext cx="310800" cy="310800"/>
            <a:chOff x="4945950" y="572950"/>
            <a:chExt cx="310800" cy="310800"/>
          </a:xfrm>
        </p:grpSpPr>
        <p:sp>
          <p:nvSpPr>
            <p:cNvPr id="207" name="Shape 1188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08" name="Shape 1189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09" name="Shape 1190"/>
          <p:cNvGrpSpPr/>
          <p:nvPr/>
        </p:nvGrpSpPr>
        <p:grpSpPr>
          <a:xfrm>
            <a:off x="2067990" y="4464670"/>
            <a:ext cx="310800" cy="310800"/>
            <a:chOff x="4945950" y="572950"/>
            <a:chExt cx="310800" cy="310800"/>
          </a:xfrm>
        </p:grpSpPr>
        <p:sp>
          <p:nvSpPr>
            <p:cNvPr id="210" name="Shape 1191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1" name="Shape 1192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2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12" name="Shape 1193"/>
          <p:cNvGrpSpPr/>
          <p:nvPr/>
        </p:nvGrpSpPr>
        <p:grpSpPr>
          <a:xfrm>
            <a:off x="1726116" y="5202881"/>
            <a:ext cx="310800" cy="310800"/>
            <a:chOff x="4945950" y="572950"/>
            <a:chExt cx="310800" cy="310800"/>
          </a:xfrm>
        </p:grpSpPr>
        <p:sp>
          <p:nvSpPr>
            <p:cNvPr id="213" name="Shape 1194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4" name="Shape 1195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15" name="Shape 1196"/>
          <p:cNvGrpSpPr/>
          <p:nvPr/>
        </p:nvGrpSpPr>
        <p:grpSpPr>
          <a:xfrm>
            <a:off x="3003892" y="5411796"/>
            <a:ext cx="310800" cy="310800"/>
            <a:chOff x="4945950" y="572950"/>
            <a:chExt cx="310800" cy="310800"/>
          </a:xfrm>
        </p:grpSpPr>
        <p:sp>
          <p:nvSpPr>
            <p:cNvPr id="216" name="Shape 1197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7" name="Shape 1198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4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18" name="Shape 1199"/>
          <p:cNvGrpSpPr/>
          <p:nvPr/>
        </p:nvGrpSpPr>
        <p:grpSpPr>
          <a:xfrm>
            <a:off x="3796942" y="89147"/>
            <a:ext cx="310800" cy="310800"/>
            <a:chOff x="4945950" y="572950"/>
            <a:chExt cx="310800" cy="310800"/>
          </a:xfrm>
        </p:grpSpPr>
        <p:sp>
          <p:nvSpPr>
            <p:cNvPr id="219" name="Shape 1200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0" name="Shape 1201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5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21" name="Shape 1202"/>
          <p:cNvGrpSpPr/>
          <p:nvPr/>
        </p:nvGrpSpPr>
        <p:grpSpPr>
          <a:xfrm>
            <a:off x="4107742" y="89147"/>
            <a:ext cx="310800" cy="310800"/>
            <a:chOff x="4945950" y="572950"/>
            <a:chExt cx="310800" cy="310800"/>
          </a:xfrm>
        </p:grpSpPr>
        <p:sp>
          <p:nvSpPr>
            <p:cNvPr id="222" name="Shape 1203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3" name="Shape 1204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6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24" name="Shape 1205"/>
          <p:cNvGrpSpPr/>
          <p:nvPr/>
        </p:nvGrpSpPr>
        <p:grpSpPr>
          <a:xfrm>
            <a:off x="4418542" y="89147"/>
            <a:ext cx="310800" cy="310800"/>
            <a:chOff x="4945950" y="572950"/>
            <a:chExt cx="310800" cy="310800"/>
          </a:xfrm>
        </p:grpSpPr>
        <p:sp>
          <p:nvSpPr>
            <p:cNvPr id="225" name="Shape 1206"/>
            <p:cNvSpPr/>
            <p:nvPr/>
          </p:nvSpPr>
          <p:spPr>
            <a:xfrm>
              <a:off x="4961250" y="611850"/>
              <a:ext cx="245100" cy="2451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6" name="Shape 1207"/>
            <p:cNvSpPr txBox="1"/>
            <p:nvPr/>
          </p:nvSpPr>
          <p:spPr>
            <a:xfrm>
              <a:off x="4945950" y="572950"/>
              <a:ext cx="310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7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809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2024</Words>
  <Application>Microsoft Office PowerPoint</Application>
  <PresentationFormat>화면 슬라이드 쇼(4:3)</PresentationFormat>
  <Paragraphs>1208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180</cp:revision>
  <dcterms:created xsi:type="dcterms:W3CDTF">2018-05-24T07:10:43Z</dcterms:created>
  <dcterms:modified xsi:type="dcterms:W3CDTF">2018-06-28T07:01:55Z</dcterms:modified>
</cp:coreProperties>
</file>