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4" r:id="rId5"/>
    <p:sldId id="260" r:id="rId6"/>
    <p:sldId id="265" r:id="rId7"/>
    <p:sldId id="268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9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7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124744"/>
            <a:ext cx="302433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목록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7137" y="1875623"/>
            <a:ext cx="3045229" cy="1296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75620"/>
            <a:ext cx="3045229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단어장 만들기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6691" y="4803610"/>
            <a:ext cx="3045229" cy="1248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공부한 것 시험보기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테스트 해보</a:t>
            </a:r>
            <a:r>
              <a:rPr lang="ko-KR" altLang="en-US" b="1" dirty="0">
                <a:solidFill>
                  <a:schemeClr val="tx1"/>
                </a:solidFill>
              </a:rPr>
              <a:t>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0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1126" y="201764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첫번째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244" y="2560102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두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1126" y="3102563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세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8244" y="3645024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274" y="4191510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다섯번째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392" y="473397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여섯번째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510" y="5274797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일곱번째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664" y="5859070"/>
            <a:ext cx="1485987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7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경어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5264" y="2242092"/>
            <a:ext cx="2664296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일본어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3941978"/>
            <a:ext cx="2682619" cy="1044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뜻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6101" y="5148578"/>
            <a:ext cx="2682619" cy="65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추가설명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5264" y="3310449"/>
            <a:ext cx="1225791" cy="571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1522" y="3313547"/>
            <a:ext cx="1225791" cy="571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연속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74664" y="2237290"/>
            <a:ext cx="5040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3602225" y="2553278"/>
            <a:ext cx="1761863" cy="126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2872" y="362137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안외워지는것</a:t>
            </a:r>
            <a:endParaRPr lang="en-US" altLang="ko-KR" dirty="0" smtClean="0"/>
          </a:p>
          <a:p>
            <a:r>
              <a:rPr lang="ko-KR" altLang="en-US" dirty="0" err="1" smtClean="0"/>
              <a:t>중요한것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04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1126" y="201764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첫번째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244" y="2560102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두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1126" y="3102563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세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8244" y="3645024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274" y="4191510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다섯번째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392" y="473397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여섯번째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510" y="5274797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일곱번째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664" y="5859070"/>
            <a:ext cx="1485987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시작하기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2661354"/>
            <a:ext cx="230425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체크박스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111955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9592" y="2633161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9592" y="3154097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9592" y="3721563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4255788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9592" y="4821321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97243" y="5359892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3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93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일본어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혹은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한국어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8712" y="4359920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6203" y="4362752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3488" y="5202556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2931" y="5202555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9558" y="4359920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3777" y="5202555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5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공부 테스트 결과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맞은 개수</a:t>
            </a:r>
            <a:r>
              <a:rPr lang="en-US" altLang="ko-KR" b="1" dirty="0" smtClean="0">
                <a:solidFill>
                  <a:schemeClr val="tx1"/>
                </a:solidFill>
              </a:rPr>
              <a:t>) / (</a:t>
            </a:r>
            <a:r>
              <a:rPr lang="ko-KR" altLang="en-US" b="1" dirty="0" smtClean="0">
                <a:solidFill>
                  <a:schemeClr val="tx1"/>
                </a:solidFill>
              </a:rPr>
              <a:t>총 </a:t>
            </a:r>
            <a:r>
              <a:rPr lang="ko-KR" altLang="en-US" b="1" dirty="0">
                <a:solidFill>
                  <a:schemeClr val="tx1"/>
                </a:solidFill>
              </a:rPr>
              <a:t>개</a:t>
            </a:r>
            <a:r>
              <a:rPr lang="ko-KR" altLang="en-US" b="1" dirty="0" smtClean="0">
                <a:solidFill>
                  <a:schemeClr val="tx1"/>
                </a:solidFill>
              </a:rPr>
              <a:t>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3304" y="4403459"/>
            <a:ext cx="2682619" cy="66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틀린 거 다시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0389" y="5172033"/>
            <a:ext cx="2682619" cy="604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다시 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700808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 외 추가하고 싶은 기능</a:t>
            </a:r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알람</a:t>
            </a:r>
            <a:r>
              <a:rPr lang="ko-KR" altLang="en-US" b="1" dirty="0" smtClean="0"/>
              <a:t> 기능 </a:t>
            </a:r>
            <a:endParaRPr lang="en-US" altLang="ko-KR" b="1" dirty="0" smtClean="0"/>
          </a:p>
          <a:p>
            <a:r>
              <a:rPr lang="ko-KR" altLang="en-US" b="1" dirty="0" smtClean="0"/>
              <a:t>  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하루에 한 번씩 원하는 시간에 설정가능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&gt; </a:t>
            </a:r>
            <a:r>
              <a:rPr lang="ko-KR" altLang="en-US" b="1" dirty="0" smtClean="0"/>
              <a:t>오늘의 단어 공부하기</a:t>
            </a:r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잠금화면</a:t>
            </a:r>
            <a:r>
              <a:rPr lang="ko-KR" altLang="en-US" b="1" dirty="0" smtClean="0"/>
              <a:t> 기능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&gt; </a:t>
            </a:r>
            <a:r>
              <a:rPr lang="ko-KR" altLang="en-US" b="1" dirty="0" err="1" smtClean="0"/>
              <a:t>잠금화면을</a:t>
            </a:r>
            <a:r>
              <a:rPr lang="ko-KR" altLang="en-US" b="1" dirty="0" smtClean="0"/>
              <a:t> 오늘의 단어 문제로 만들어 둔 다음에 문제를 풀면        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err="1" smtClean="0"/>
              <a:t>잠금화면이</a:t>
            </a:r>
            <a:r>
              <a:rPr lang="ko-KR" altLang="en-US" b="1" dirty="0" smtClean="0"/>
              <a:t> 풀리는 형식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&gt; 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틀렸을 경우 그 문제에 대한 답을 보여주고 푼다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98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prstClr val="black"/>
                </a:solidFill>
              </a:rPr>
              <a:t>잠근화면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버튼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text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93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일본어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혹은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한국어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8712" y="4359920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발음 듣기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6203" y="4362752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3488" y="5202556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4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2931" y="5202555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발음 듣기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9558" y="4359920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1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3777" y="5202555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3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6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178</Words>
  <Application>Microsoft Office PowerPoint</Application>
  <PresentationFormat>화면 슬라이드 쇼(4:3)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임채정</cp:lastModifiedBy>
  <cp:revision>48</cp:revision>
  <dcterms:created xsi:type="dcterms:W3CDTF">2019-07-22T04:43:17Z</dcterms:created>
  <dcterms:modified xsi:type="dcterms:W3CDTF">2019-10-06T11:53:29Z</dcterms:modified>
</cp:coreProperties>
</file>