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56" r:id="rId3"/>
    <p:sldId id="259" r:id="rId4"/>
    <p:sldId id="263" r:id="rId5"/>
    <p:sldId id="260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F277A-4BFB-4935-AE53-95297DDB96E7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7BB5F-5F2E-4CE7-842F-44E3060D0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645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7BB5F-5F2E-4CE7-842F-44E3060D047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62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9619-3BDF-4A9F-A79A-51B28B4B92B6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69E1-FA2A-4CC9-82EA-E7B6DC744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45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9619-3BDF-4A9F-A79A-51B28B4B92B6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69E1-FA2A-4CC9-82EA-E7B6DC744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91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9619-3BDF-4A9F-A79A-51B28B4B92B6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69E1-FA2A-4CC9-82EA-E7B6DC744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14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9619-3BDF-4A9F-A79A-51B28B4B92B6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69E1-FA2A-4CC9-82EA-E7B6DC744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9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9619-3BDF-4A9F-A79A-51B28B4B92B6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69E1-FA2A-4CC9-82EA-E7B6DC744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21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9619-3BDF-4A9F-A79A-51B28B4B92B6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69E1-FA2A-4CC9-82EA-E7B6DC744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10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9619-3BDF-4A9F-A79A-51B28B4B92B6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69E1-FA2A-4CC9-82EA-E7B6DC744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0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9619-3BDF-4A9F-A79A-51B28B4B92B6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69E1-FA2A-4CC9-82EA-E7B6DC744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29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9619-3BDF-4A9F-A79A-51B28B4B92B6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69E1-FA2A-4CC9-82EA-E7B6DC744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13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9619-3BDF-4A9F-A79A-51B28B4B92B6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69E1-FA2A-4CC9-82EA-E7B6DC744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92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9619-3BDF-4A9F-A79A-51B28B4B92B6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69E1-FA2A-4CC9-82EA-E7B6DC744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79619-3BDF-4A9F-A79A-51B28B4B92B6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69E1-FA2A-4CC9-82EA-E7B6DC744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56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21063" y="621324"/>
            <a:ext cx="4379584" cy="5908430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68998" y="351560"/>
            <a:ext cx="3867879" cy="533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15157" y="447727"/>
            <a:ext cx="2653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prstClr val="black"/>
                </a:solidFill>
              </a:rPr>
              <a:t>예시</a:t>
            </a:r>
            <a:r>
              <a:rPr lang="en-US" altLang="ko-KR" sz="2800" b="1" dirty="0">
                <a:solidFill>
                  <a:prstClr val="black"/>
                </a:solidFill>
              </a:rPr>
              <a:t>1</a:t>
            </a:r>
          </a:p>
        </p:txBody>
      </p:sp>
      <p:pic>
        <p:nvPicPr>
          <p:cNvPr id="5" name="그림 4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8" b="33760"/>
          <a:stretch/>
        </p:blipFill>
        <p:spPr>
          <a:xfrm>
            <a:off x="4285652" y="1611923"/>
            <a:ext cx="3250406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4354" y="1881554"/>
            <a:ext cx="95191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 smtClean="0"/>
              <a:t>어플리케이션 화면 구상</a:t>
            </a:r>
            <a:endParaRPr lang="ko-KR" altLang="en-US" sz="6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812324" y="4161692"/>
            <a:ext cx="4232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\</a:t>
            </a:r>
            <a:r>
              <a:rPr lang="en-US" altLang="ko-KR" sz="2800" b="1" dirty="0" err="1" smtClean="0"/>
              <a:t>ord</a:t>
            </a:r>
            <a:r>
              <a:rPr lang="ko-KR" altLang="en-US" sz="2800" b="1" dirty="0" smtClean="0"/>
              <a:t>조 </a:t>
            </a:r>
            <a:r>
              <a:rPr lang="en-US" altLang="ko-KR" sz="2800" b="1" dirty="0" smtClean="0"/>
              <a:t>(4</a:t>
            </a:r>
            <a:r>
              <a:rPr lang="ko-KR" altLang="en-US" sz="2800" b="1" dirty="0" smtClean="0"/>
              <a:t>조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004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8497" y="2787743"/>
            <a:ext cx="10746452" cy="295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 smtClean="0">
                <a:solidFill>
                  <a:prstClr val="black"/>
                </a:solidFill>
              </a:rPr>
              <a:t>단어 게임기능 </a:t>
            </a:r>
            <a:r>
              <a:rPr lang="en-US" altLang="ko-KR" sz="3200" b="1" dirty="0" smtClean="0">
                <a:solidFill>
                  <a:prstClr val="black"/>
                </a:solidFill>
              </a:rPr>
              <a:t>&gt; </a:t>
            </a:r>
            <a:r>
              <a:rPr lang="ko-KR" altLang="en-US" b="1" dirty="0" smtClean="0">
                <a:solidFill>
                  <a:prstClr val="black"/>
                </a:solidFill>
              </a:rPr>
              <a:t>정답을 정해진 </a:t>
            </a:r>
            <a:r>
              <a:rPr lang="ko-KR" altLang="en-US" b="1" dirty="0" err="1" smtClean="0">
                <a:solidFill>
                  <a:prstClr val="black"/>
                </a:solidFill>
              </a:rPr>
              <a:t>시간내에</a:t>
            </a:r>
            <a:r>
              <a:rPr lang="ko-KR" altLang="en-US" b="1" dirty="0" smtClean="0">
                <a:solidFill>
                  <a:prstClr val="black"/>
                </a:solidFill>
              </a:rPr>
              <a:t> 입력 등등</a:t>
            </a:r>
            <a:endParaRPr lang="en-US" altLang="ko-KR" b="1" dirty="0" smtClean="0">
              <a:solidFill>
                <a:prstClr val="black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 smtClean="0">
                <a:solidFill>
                  <a:prstClr val="black"/>
                </a:solidFill>
              </a:rPr>
              <a:t>자신이 원하는 단어 추가</a:t>
            </a:r>
            <a:endParaRPr lang="en-US" altLang="ko-KR" sz="3200" b="1" dirty="0" smtClean="0">
              <a:solidFill>
                <a:prstClr val="black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 smtClean="0">
                <a:solidFill>
                  <a:prstClr val="black"/>
                </a:solidFill>
              </a:rPr>
              <a:t>단어장 공유 시스템</a:t>
            </a:r>
            <a:endParaRPr lang="en-US" altLang="ko-KR" b="1" dirty="0">
              <a:solidFill>
                <a:prstClr val="black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 smtClean="0">
                <a:solidFill>
                  <a:prstClr val="black"/>
                </a:solidFill>
              </a:rPr>
              <a:t>모르는 단어 </a:t>
            </a:r>
            <a:r>
              <a:rPr lang="ko-KR" altLang="en-US" sz="3200" b="1" dirty="0" err="1" smtClean="0">
                <a:solidFill>
                  <a:prstClr val="black"/>
                </a:solidFill>
              </a:rPr>
              <a:t>클릭시</a:t>
            </a:r>
            <a:r>
              <a:rPr lang="ko-KR" altLang="en-US" sz="3200" b="1" dirty="0" smtClean="0">
                <a:solidFill>
                  <a:prstClr val="black"/>
                </a:solidFill>
              </a:rPr>
              <a:t> 백과사전과 연결</a:t>
            </a:r>
            <a:endParaRPr lang="en-US" altLang="ko-KR" sz="3200" b="1" dirty="0" smtClean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07877" y="2209893"/>
            <a:ext cx="10100446" cy="410753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3398" y="1484090"/>
            <a:ext cx="2771772" cy="10983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2644" y="1874561"/>
            <a:ext cx="10746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prstClr val="black"/>
                </a:solidFill>
              </a:rPr>
              <a:t>기능</a:t>
            </a:r>
            <a:endParaRPr lang="en-US" altLang="ko-KR" sz="4000" b="1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7402" y="598273"/>
            <a:ext cx="9519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solidFill>
                  <a:prstClr val="black"/>
                </a:solidFill>
              </a:rPr>
              <a:t>주제 </a:t>
            </a:r>
            <a:r>
              <a:rPr lang="en-US" altLang="ko-KR" sz="4800" b="1" dirty="0" smtClean="0">
                <a:solidFill>
                  <a:prstClr val="black"/>
                </a:solidFill>
              </a:rPr>
              <a:t>: </a:t>
            </a:r>
            <a:r>
              <a:rPr lang="ko-KR" altLang="en-US" sz="4800" b="1" dirty="0" smtClean="0">
                <a:solidFill>
                  <a:prstClr val="black"/>
                </a:solidFill>
              </a:rPr>
              <a:t>영어 단어장 어플리케이션</a:t>
            </a:r>
            <a:endParaRPr lang="ko-KR" altLang="en-US" sz="4800" b="1" dirty="0">
              <a:solidFill>
                <a:prstClr val="black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469" y="2033269"/>
            <a:ext cx="5433207" cy="348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3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65470" y="1323441"/>
            <a:ext cx="107464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 smtClean="0">
                <a:solidFill>
                  <a:prstClr val="black"/>
                </a:solidFill>
              </a:rPr>
              <a:t>배경화면에 </a:t>
            </a:r>
            <a:r>
              <a:rPr lang="ko-KR" altLang="en-US" sz="3200" b="1" dirty="0" err="1" smtClean="0">
                <a:solidFill>
                  <a:prstClr val="black"/>
                </a:solidFill>
              </a:rPr>
              <a:t>위젯추가</a:t>
            </a:r>
            <a:r>
              <a:rPr lang="ko-KR" altLang="en-US" sz="3200" b="1" dirty="0" smtClean="0">
                <a:solidFill>
                  <a:prstClr val="black"/>
                </a:solidFill>
              </a:rPr>
              <a:t> 기능</a:t>
            </a:r>
            <a:endParaRPr lang="en-US" altLang="ko-KR" sz="3200" b="1" dirty="0" smtClean="0">
              <a:solidFill>
                <a:prstClr val="black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 err="1" smtClean="0">
                <a:solidFill>
                  <a:prstClr val="black"/>
                </a:solidFill>
              </a:rPr>
              <a:t>잠금화면</a:t>
            </a:r>
            <a:r>
              <a:rPr lang="ko-KR" altLang="en-US" sz="3200" b="1" dirty="0" smtClean="0">
                <a:solidFill>
                  <a:prstClr val="black"/>
                </a:solidFill>
              </a:rPr>
              <a:t> </a:t>
            </a:r>
            <a:endParaRPr lang="en-US" altLang="ko-KR" sz="3200" b="1" dirty="0" smtClean="0">
              <a:solidFill>
                <a:prstClr val="black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 smtClean="0">
                <a:solidFill>
                  <a:prstClr val="black"/>
                </a:solidFill>
              </a:rPr>
              <a:t>팝업 </a:t>
            </a:r>
            <a:r>
              <a:rPr lang="ko-KR" altLang="en-US" sz="3200" b="1" dirty="0" smtClean="0">
                <a:solidFill>
                  <a:prstClr val="black"/>
                </a:solidFill>
              </a:rPr>
              <a:t>기능 </a:t>
            </a:r>
            <a:r>
              <a:rPr lang="en-US" altLang="ko-KR" sz="3200" b="1" dirty="0">
                <a:solidFill>
                  <a:prstClr val="black"/>
                </a:solidFill>
              </a:rPr>
              <a:t>&gt; </a:t>
            </a:r>
            <a:r>
              <a:rPr lang="ko-KR" altLang="en-US" b="1" dirty="0">
                <a:solidFill>
                  <a:prstClr val="black"/>
                </a:solidFill>
              </a:rPr>
              <a:t>하루에 한</a:t>
            </a:r>
            <a:r>
              <a:rPr lang="en-US" altLang="ko-KR" b="1" dirty="0">
                <a:solidFill>
                  <a:prstClr val="black"/>
                </a:solidFill>
              </a:rPr>
              <a:t>, </a:t>
            </a:r>
            <a:r>
              <a:rPr lang="ko-KR" altLang="en-US" b="1" dirty="0">
                <a:solidFill>
                  <a:prstClr val="black"/>
                </a:solidFill>
              </a:rPr>
              <a:t>두 번 원하는 시간 설정 </a:t>
            </a:r>
            <a:r>
              <a:rPr lang="ko-KR" altLang="en-US" b="1" dirty="0" smtClean="0">
                <a:solidFill>
                  <a:prstClr val="black"/>
                </a:solidFill>
              </a:rPr>
              <a:t>가능</a:t>
            </a:r>
            <a:endParaRPr lang="en-US" altLang="ko-KR" b="1" dirty="0" smtClean="0">
              <a:solidFill>
                <a:prstClr val="black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 smtClean="0">
                <a:solidFill>
                  <a:prstClr val="black"/>
                </a:solidFill>
              </a:rPr>
              <a:t>단어 테스트</a:t>
            </a:r>
            <a:endParaRPr lang="en-US" altLang="ko-KR" sz="3200" b="1" dirty="0" smtClean="0">
              <a:solidFill>
                <a:prstClr val="black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 smtClean="0">
                <a:solidFill>
                  <a:prstClr val="black"/>
                </a:solidFill>
              </a:rPr>
              <a:t>포인트 적립</a:t>
            </a:r>
            <a:endParaRPr lang="en-US" altLang="ko-KR" sz="3200" b="1" dirty="0" smtClean="0">
              <a:solidFill>
                <a:prstClr val="black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 smtClean="0">
                <a:solidFill>
                  <a:prstClr val="black"/>
                </a:solidFill>
              </a:rPr>
              <a:t>하루에 한 번씩 </a:t>
            </a:r>
            <a:r>
              <a:rPr lang="ko-KR" altLang="en-US" sz="3200" b="1" dirty="0" err="1" smtClean="0">
                <a:solidFill>
                  <a:prstClr val="black"/>
                </a:solidFill>
              </a:rPr>
              <a:t>문장하나</a:t>
            </a:r>
            <a:r>
              <a:rPr lang="ko-KR" altLang="en-US" sz="3200" b="1" dirty="0" smtClean="0">
                <a:solidFill>
                  <a:prstClr val="black"/>
                </a:solidFill>
              </a:rPr>
              <a:t> 알려주기</a:t>
            </a:r>
            <a:endParaRPr lang="en-US" altLang="ko-KR" sz="3200" b="1" dirty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9939" y="615555"/>
            <a:ext cx="10100446" cy="5697322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55460" y="-110249"/>
            <a:ext cx="2771772" cy="10983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64706" y="280222"/>
            <a:ext cx="10746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prstClr val="black"/>
                </a:solidFill>
              </a:rPr>
              <a:t>기능</a:t>
            </a:r>
            <a:endParaRPr lang="en-US" altLang="ko-KR" sz="4000" b="1" dirty="0">
              <a:solidFill>
                <a:prstClr val="black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177" y="727703"/>
            <a:ext cx="3180280" cy="31802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706" y="2241643"/>
            <a:ext cx="3180280" cy="318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2211" y="620905"/>
            <a:ext cx="3960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smtClean="0">
                <a:solidFill>
                  <a:prstClr val="black"/>
                </a:solidFill>
              </a:rPr>
              <a:t>화면 예시</a:t>
            </a:r>
            <a:endParaRPr lang="en-US" altLang="ko-KR" sz="2800" b="1" dirty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84431" y="2327124"/>
            <a:ext cx="2949369" cy="410753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32367" y="1582708"/>
            <a:ext cx="2443525" cy="1488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98694" y="2021977"/>
            <a:ext cx="1787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prstClr val="black"/>
                </a:solidFill>
              </a:rPr>
              <a:t>화면 </a:t>
            </a:r>
            <a:r>
              <a:rPr lang="en-US" altLang="ko-KR" sz="2800" b="1" dirty="0" smtClean="0">
                <a:solidFill>
                  <a:prstClr val="black"/>
                </a:solidFill>
              </a:rPr>
              <a:t>1</a:t>
            </a:r>
            <a:endParaRPr lang="en-US" altLang="ko-KR" sz="2800" b="1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30475" y="2327124"/>
            <a:ext cx="2949369" cy="410753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78411" y="1582708"/>
            <a:ext cx="2443525" cy="1488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17673" y="2021977"/>
            <a:ext cx="1787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prstClr val="black"/>
                </a:solidFill>
              </a:rPr>
              <a:t>화면 </a:t>
            </a:r>
            <a:r>
              <a:rPr lang="en-US" altLang="ko-KR" sz="2800" b="1" dirty="0" smtClean="0">
                <a:solidFill>
                  <a:prstClr val="black"/>
                </a:solidFill>
              </a:rPr>
              <a:t>2</a:t>
            </a:r>
            <a:endParaRPr lang="en-US" altLang="ko-KR" sz="2800" b="1" dirty="0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86492" y="2327125"/>
            <a:ext cx="2949369" cy="410753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734428" y="1582709"/>
            <a:ext cx="2443525" cy="1488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61967" y="2021977"/>
            <a:ext cx="1787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prstClr val="black"/>
                </a:solidFill>
              </a:rPr>
              <a:t>화면 </a:t>
            </a:r>
            <a:r>
              <a:rPr lang="en-US" altLang="ko-KR" sz="2800" b="1" dirty="0" smtClean="0">
                <a:solidFill>
                  <a:prstClr val="black"/>
                </a:solidFill>
              </a:rPr>
              <a:t>3</a:t>
            </a:r>
            <a:endParaRPr lang="en-US" altLang="ko-KR" sz="2800" b="1" dirty="0">
              <a:solidFill>
                <a:prstClr val="black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l="26439" t="6389" r="40866" b="2512"/>
          <a:stretch/>
        </p:blipFill>
        <p:spPr>
          <a:xfrm>
            <a:off x="5007976" y="2647423"/>
            <a:ext cx="2313960" cy="362669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l="7467" t="12800" r="54825" b="13551"/>
          <a:stretch/>
        </p:blipFill>
        <p:spPr>
          <a:xfrm>
            <a:off x="1032367" y="2545197"/>
            <a:ext cx="2545617" cy="37289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rcRect l="4618" t="9862" r="53075" b="3434"/>
          <a:stretch/>
        </p:blipFill>
        <p:spPr>
          <a:xfrm>
            <a:off x="8887179" y="2609505"/>
            <a:ext cx="2384208" cy="366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0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2211" y="620905"/>
            <a:ext cx="3960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>
                <a:solidFill>
                  <a:prstClr val="black"/>
                </a:solidFill>
              </a:rPr>
              <a:t>화면 예시</a:t>
            </a:r>
            <a:endParaRPr lang="en-US" altLang="ko-KR" sz="2800" b="1" dirty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84431" y="2327124"/>
            <a:ext cx="2949369" cy="410753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32367" y="1582708"/>
            <a:ext cx="2443525" cy="1488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95042" y="2065513"/>
            <a:ext cx="1787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prstClr val="black"/>
                </a:solidFill>
              </a:rPr>
              <a:t>화면 </a:t>
            </a:r>
            <a:r>
              <a:rPr lang="en-US" altLang="ko-KR" sz="2800" b="1" dirty="0" smtClean="0">
                <a:solidFill>
                  <a:prstClr val="black"/>
                </a:solidFill>
              </a:rPr>
              <a:t>4</a:t>
            </a:r>
            <a:endParaRPr lang="en-US" altLang="ko-KR" sz="2800" b="1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30475" y="2327124"/>
            <a:ext cx="2949369" cy="410753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78411" y="1582708"/>
            <a:ext cx="2443525" cy="1488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63170" y="2007424"/>
            <a:ext cx="1787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prstClr val="black"/>
                </a:solidFill>
              </a:rPr>
              <a:t>화면 </a:t>
            </a:r>
            <a:r>
              <a:rPr lang="en-US" altLang="ko-KR" sz="2800" b="1" dirty="0" smtClean="0">
                <a:solidFill>
                  <a:prstClr val="black"/>
                </a:solidFill>
              </a:rPr>
              <a:t>5</a:t>
            </a:r>
            <a:endParaRPr lang="en-US" altLang="ko-KR" sz="2800" b="1" dirty="0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86492" y="2327125"/>
            <a:ext cx="2949369" cy="410753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734428" y="1582709"/>
            <a:ext cx="2443525" cy="1488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79552" y="2007424"/>
            <a:ext cx="1787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prstClr val="black"/>
                </a:solidFill>
              </a:rPr>
              <a:t>화면 </a:t>
            </a:r>
            <a:r>
              <a:rPr lang="en-US" altLang="ko-KR" sz="2800" b="1" dirty="0" smtClean="0">
                <a:solidFill>
                  <a:prstClr val="black"/>
                </a:solidFill>
              </a:rPr>
              <a:t>6</a:t>
            </a:r>
            <a:endParaRPr lang="en-US" altLang="ko-KR" sz="2800" b="1" dirty="0">
              <a:solidFill>
                <a:prstClr val="black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l="4182" t="10690" r="52724" b="3897"/>
          <a:stretch/>
        </p:blipFill>
        <p:spPr>
          <a:xfrm>
            <a:off x="992211" y="2588733"/>
            <a:ext cx="2525050" cy="375345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l="8263" t="15925" r="57092" b="12685"/>
          <a:stretch/>
        </p:blipFill>
        <p:spPr>
          <a:xfrm>
            <a:off x="4858207" y="2530644"/>
            <a:ext cx="2503879" cy="381154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rcRect l="24257" t="13342" r="44600" b="11602"/>
          <a:stretch/>
        </p:blipFill>
        <p:spPr>
          <a:xfrm>
            <a:off x="8611143" y="2612929"/>
            <a:ext cx="2690093" cy="364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81</Words>
  <Application>Microsoft Office PowerPoint</Application>
  <PresentationFormat>와이드스크린</PresentationFormat>
  <Paragraphs>25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임채정</dc:creator>
  <cp:lastModifiedBy>임채정</cp:lastModifiedBy>
  <cp:revision>42</cp:revision>
  <dcterms:created xsi:type="dcterms:W3CDTF">2019-10-06T15:18:25Z</dcterms:created>
  <dcterms:modified xsi:type="dcterms:W3CDTF">2019-10-13T17:29:02Z</dcterms:modified>
</cp:coreProperties>
</file>