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4" r:id="rId13"/>
  </p:sldMasterIdLst>
  <p:sldIdLst>
    <p:sldId id="258" r:id="rId15"/>
    <p:sldId id="270" r:id="rId16"/>
    <p:sldId id="269" r:id="rId17"/>
    <p:sldId id="263" r:id="rId18"/>
    <p:sldId id="259" r:id="rId19"/>
    <p:sldId id="264" r:id="rId20"/>
    <p:sldId id="260" r:id="rId21"/>
    <p:sldId id="265" r:id="rId22"/>
    <p:sldId id="268" r:id="rId23"/>
    <p:sldId id="267" r:id="rId24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0">
          <p15:clr>
            <a:srgbClr val="A4A3A4"/>
          </p15:clr>
        </p15:guide>
        <p15:guide id="2" pos="2879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1" snapToObjects="1">
      <p:cViewPr>
        <p:scale>
          <a:sx n="66" d="100"/>
          <a:sy n="66" d="100"/>
        </p:scale>
        <p:origin x="1286" y="-168"/>
      </p:cViewPr>
      <p:guideLst>
        <p:guide orient="horz" pos="2159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C014-51E7-42D0-88D7-2A7DFCBA662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853F-9082-4D2F-A2DB-EABD5C22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8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C014-51E7-42D0-88D7-2A7DFCBA662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853F-9082-4D2F-A2DB-EABD5C22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38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C014-51E7-42D0-88D7-2A7DFCBA662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853F-9082-4D2F-A2DB-EABD5C22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59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C014-51E7-42D0-88D7-2A7DFCBA662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853F-9082-4D2F-A2DB-EABD5C22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2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C014-51E7-42D0-88D7-2A7DFCBA662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853F-9082-4D2F-A2DB-EABD5C22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30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C014-51E7-42D0-88D7-2A7DFCBA662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853F-9082-4D2F-A2DB-EABD5C22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41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C014-51E7-42D0-88D7-2A7DFCBA662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853F-9082-4D2F-A2DB-EABD5C22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12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C014-51E7-42D0-88D7-2A7DFCBA662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853F-9082-4D2F-A2DB-EABD5C22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79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C014-51E7-42D0-88D7-2A7DFCBA662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853F-9082-4D2F-A2DB-EABD5C22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92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C014-51E7-42D0-88D7-2A7DFCBA662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853F-9082-4D2F-A2DB-EABD5C22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47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C014-51E7-42D0-88D7-2A7DFCBA662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853F-9082-4D2F-A2DB-EABD5C22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DC014-51E7-42D0-88D7-2A7DFCBA662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D853F-9082-4D2F-A2DB-EABD5C22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26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4665" y="836930"/>
            <a:ext cx="3672205" cy="5616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27405" y="1124585"/>
            <a:ext cx="3024505" cy="431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닉네임</a:t>
            </a:r>
            <a:r>
              <a:rPr lang="en-US" altLang="ko-KR" b="1" dirty="0" smtClean="0">
                <a:solidFill>
                  <a:schemeClr val="tx1"/>
                </a:solidFill>
              </a:rPr>
              <a:t>) </a:t>
            </a:r>
            <a:r>
              <a:rPr lang="ko-KR" altLang="en-US" b="1" dirty="0" smtClean="0">
                <a:solidFill>
                  <a:schemeClr val="tx1"/>
                </a:solidFill>
              </a:rPr>
              <a:t>의 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수정가능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 rot="0">
            <a:off x="808355" y="2929890"/>
            <a:ext cx="3046095" cy="1296670"/>
          </a:xfrm>
          <a:prstGeom prst="rect"/>
          <a:solidFill>
            <a:schemeClr val="accent4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일상 회화 공부하기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3845" y="1988820"/>
            <a:ext cx="2304415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버튼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92090" y="1276985"/>
            <a:ext cx="2376170" cy="431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text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 rot="0">
            <a:off x="809625" y="2107565"/>
            <a:ext cx="3046095" cy="368935"/>
          </a:xfrm>
          <a:prstGeom prst="rect"/>
          <a:solidFill>
            <a:schemeClr val="accent4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내 단어장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 rot="0">
            <a:off x="815340" y="4580255"/>
            <a:ext cx="3046095" cy="1249045"/>
          </a:xfrm>
          <a:prstGeom prst="rect"/>
          <a:solidFill>
            <a:schemeClr val="accent4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공부한 것 시험보기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(</a:t>
            </a:r>
            <a:r>
              <a:rPr lang="ko-KR" altLang="en-US" sz="18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테스트 해보기</a:t>
            </a: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)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 rot="0">
            <a:off x="-2527300" y="910590"/>
            <a:ext cx="3090545" cy="5543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//</a:t>
            </a:r>
            <a:r>
              <a:rPr sz="1500">
                <a:latin typeface="맑은 고딕" charset="0"/>
                <a:ea typeface="맑은 고딕" charset="0"/>
              </a:rPr>
              <a:t>별도의 회원가입 없이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닉네임을 지을 수 있는가?//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 rot="0">
            <a:off x="3964940" y="179070"/>
            <a:ext cx="3054985" cy="4318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200" b="1">
                <a:latin typeface="맑은 고딕" charset="0"/>
                <a:ea typeface="맑은 고딕" charset="0"/>
              </a:rPr>
              <a:t>메인 화면</a:t>
            </a:r>
            <a:endParaRPr lang="ko-KR" altLang="en-US" sz="2200" b="1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 rot="0">
            <a:off x="-2527300" y="1875155"/>
            <a:ext cx="3171190" cy="7848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//사용자가 직접 회화를 저장해서 공부 하는 것인가,개발자가 임의의 공부 파일을 넣을 것인가//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 rot="0">
            <a:off x="8028305" y="1312545"/>
            <a:ext cx="16617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//</a:t>
            </a:r>
            <a:r>
              <a:rPr sz="1800">
                <a:latin typeface="맑은 고딕" charset="0"/>
                <a:ea typeface="맑은 고딕" charset="0"/>
              </a:rPr>
              <a:t>무엇인가?//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202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4656" y="836712"/>
            <a:ext cx="3672408" cy="5616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8245" y="1230355"/>
            <a:ext cx="3045229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prstClr val="black"/>
                </a:solidFill>
              </a:rPr>
              <a:t>잠근화면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4088" y="1988840"/>
            <a:ext cx="230425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버튼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92080" y="1277144"/>
            <a:ext cx="2376264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</a:rPr>
              <a:t>text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8245" y="1988840"/>
            <a:ext cx="3045229" cy="41044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8712" y="2276872"/>
            <a:ext cx="2664296" cy="1936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일본어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 algn="ctr"/>
            <a:endParaRPr lang="en-US" altLang="ko-KR" b="1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혹은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 algn="ctr"/>
            <a:endParaRPr lang="en-US" altLang="ko-KR" b="1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한국어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98712" y="4359920"/>
            <a:ext cx="1197024" cy="7972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발음 듣기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86203" y="4362752"/>
            <a:ext cx="1276805" cy="7972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답</a:t>
            </a:r>
            <a:r>
              <a:rPr lang="en-US" altLang="ko-KR" b="1" dirty="0" smtClean="0">
                <a:solidFill>
                  <a:prstClr val="black"/>
                </a:solidFill>
              </a:rPr>
              <a:t>2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83488" y="5202556"/>
            <a:ext cx="1276805" cy="7972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답</a:t>
            </a:r>
            <a:r>
              <a:rPr lang="en-US" altLang="ko-KR" b="1" dirty="0" smtClean="0">
                <a:solidFill>
                  <a:prstClr val="black"/>
                </a:solidFill>
              </a:rPr>
              <a:t>4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2931" y="5202555"/>
            <a:ext cx="1197024" cy="7972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발음 듣기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99558" y="4359920"/>
            <a:ext cx="1275959" cy="7972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답</a:t>
            </a:r>
            <a:r>
              <a:rPr lang="en-US" altLang="ko-KR" b="1" dirty="0" smtClean="0">
                <a:solidFill>
                  <a:prstClr val="black"/>
                </a:solidFill>
              </a:rPr>
              <a:t>1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23777" y="5202555"/>
            <a:ext cx="1275959" cy="7972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답</a:t>
            </a:r>
            <a:r>
              <a:rPr lang="en-US" altLang="ko-KR" b="1" dirty="0" smtClean="0">
                <a:solidFill>
                  <a:prstClr val="black"/>
                </a:solidFill>
              </a:rPr>
              <a:t>3</a:t>
            </a:r>
            <a:endParaRPr lang="ko-KR" alt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56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494664" y="836930"/>
            <a:ext cx="3672840" cy="5617210"/>
          </a:xfrm>
          <a:prstGeom prst="rect"/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2955925" y="116205"/>
            <a:ext cx="2947670" cy="4318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200" b="1">
                <a:latin typeface="맑은 고딕" charset="0"/>
                <a:ea typeface="맑은 고딕" charset="0"/>
              </a:rPr>
              <a:t>단어장 만들기 화면1</a:t>
            </a:r>
            <a:endParaRPr lang="ko-KR" altLang="en-US" sz="2200" b="1">
              <a:latin typeface="맑은 고딕" charset="0"/>
              <a:ea typeface="맑은 고딕" charset="0"/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 rot="0">
            <a:off x="818515" y="1928495"/>
            <a:ext cx="3025140" cy="563880"/>
          </a:xfrm>
          <a:prstGeom prst="rect"/>
          <a:solidFill>
            <a:schemeClr val="accent1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나의 단어장1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 rot="0">
            <a:off x="1720215" y="5866765"/>
            <a:ext cx="566420" cy="304800"/>
          </a:xfrm>
          <a:prstGeom prst="rect"/>
          <a:solidFill>
            <a:schemeClr val="accent1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300" b="1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추가</a:t>
            </a:r>
            <a:endParaRPr lang="ko-KR" altLang="en-US" sz="1300" b="1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 rot="0">
            <a:off x="2381250" y="5866765"/>
            <a:ext cx="566420" cy="304800"/>
          </a:xfrm>
          <a:prstGeom prst="rect"/>
          <a:solidFill>
            <a:schemeClr val="accent1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300" b="1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삭제</a:t>
            </a:r>
            <a:endParaRPr lang="ko-KR" altLang="en-US" sz="1300" b="1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 rot="0">
            <a:off x="3239135" y="945515"/>
            <a:ext cx="771525" cy="304800"/>
          </a:xfrm>
          <a:prstGeom prst="rect"/>
          <a:solidFill>
            <a:schemeClr val="accent1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 b="1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뒤로가기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818515" y="2821940"/>
            <a:ext cx="3025140" cy="563880"/>
          </a:xfrm>
          <a:prstGeom prst="rect"/>
          <a:solidFill>
            <a:schemeClr val="accent1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나의 단어장2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818515" y="3723639"/>
            <a:ext cx="3025140" cy="563880"/>
          </a:xfrm>
          <a:prstGeom prst="rect"/>
          <a:solidFill>
            <a:schemeClr val="accent1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나의 단어장3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3964940" y="1384300"/>
            <a:ext cx="47625" cy="4313555"/>
          </a:xfrm>
          <a:prstGeom prst="rect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2955925" y="116205"/>
            <a:ext cx="2947670" cy="4318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200" b="1">
                <a:latin typeface="맑은 고딕" charset="0"/>
                <a:ea typeface="맑은 고딕" charset="0"/>
              </a:rPr>
              <a:t>단어장 만들기 화면2</a:t>
            </a:r>
            <a:endParaRPr lang="ko-KR" altLang="en-US" sz="2200" b="1"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 rot="0">
            <a:off x="494664" y="836930"/>
            <a:ext cx="3672840" cy="5617210"/>
          </a:xfrm>
          <a:prstGeom prst="rect"/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 rot="0">
            <a:off x="854075" y="1356995"/>
            <a:ext cx="3025140" cy="563880"/>
          </a:xfrm>
          <a:prstGeom prst="rect"/>
          <a:solidFill>
            <a:schemeClr val="accent1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단어를 입력해 주세요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857250" y="1035685"/>
            <a:ext cx="2653030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저장할 단어 입력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854075" y="2785745"/>
            <a:ext cx="3025140" cy="563880"/>
          </a:xfrm>
          <a:prstGeom prst="rect"/>
          <a:solidFill>
            <a:schemeClr val="accent1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뜻을 입력해 주세요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857250" y="2447290"/>
            <a:ext cx="2653030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단어의 뜻 입력1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 rot="0">
            <a:off x="854075" y="4196715"/>
            <a:ext cx="3025140" cy="563880"/>
          </a:xfrm>
          <a:prstGeom prst="rect"/>
          <a:solidFill>
            <a:schemeClr val="accent1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뜻을 입력해 주세요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857250" y="3858260"/>
            <a:ext cx="2653030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단어의 뜻 입력2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 rot="0">
            <a:off x="1729740" y="5866765"/>
            <a:ext cx="566420" cy="304800"/>
          </a:xfrm>
          <a:prstGeom prst="rect"/>
          <a:solidFill>
            <a:schemeClr val="accent1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300" b="1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저장</a:t>
            </a:r>
            <a:endParaRPr lang="ko-KR" altLang="en-US" sz="1300" b="1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15" name="직사각형 14"/>
          <p:cNvSpPr>
            <a:spLocks/>
          </p:cNvSpPr>
          <p:nvPr/>
        </p:nvSpPr>
        <p:spPr>
          <a:xfrm rot="0">
            <a:off x="2390775" y="5866765"/>
            <a:ext cx="566420" cy="304800"/>
          </a:xfrm>
          <a:prstGeom prst="rect"/>
          <a:solidFill>
            <a:schemeClr val="accent1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300" b="1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취소</a:t>
            </a:r>
            <a:endParaRPr lang="ko-KR" altLang="en-US" sz="1300" b="1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4665" y="836930"/>
            <a:ext cx="3672205" cy="5616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08355" y="1230630"/>
            <a:ext cx="3045460" cy="648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일상 회화 공부하기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3845" y="1988820"/>
            <a:ext cx="2304415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버튼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92090" y="1276985"/>
            <a:ext cx="2376170" cy="431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text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0895" y="2017395"/>
            <a:ext cx="3045460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첫번째</a:t>
            </a:r>
            <a:r>
              <a:rPr lang="ko-KR" altLang="en-US" b="1" dirty="0" smtClean="0">
                <a:solidFill>
                  <a:schemeClr val="tx1"/>
                </a:solidFill>
              </a:rPr>
              <a:t> 공부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8355" y="2560320"/>
            <a:ext cx="3045460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두</a:t>
            </a:r>
            <a:r>
              <a:rPr lang="ko-KR" altLang="en-US" b="1" dirty="0" err="1" smtClean="0">
                <a:solidFill>
                  <a:schemeClr val="tx1"/>
                </a:solidFill>
              </a:rPr>
              <a:t>번째</a:t>
            </a:r>
            <a:r>
              <a:rPr lang="ko-KR" altLang="en-US" b="1" dirty="0" smtClean="0">
                <a:solidFill>
                  <a:schemeClr val="tx1"/>
                </a:solidFill>
              </a:rPr>
              <a:t> 공부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10895" y="3102610"/>
            <a:ext cx="3045460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세</a:t>
            </a:r>
            <a:r>
              <a:rPr lang="ko-KR" altLang="en-US" b="1" dirty="0" err="1" smtClean="0">
                <a:solidFill>
                  <a:schemeClr val="tx1"/>
                </a:solidFill>
              </a:rPr>
              <a:t>번째</a:t>
            </a:r>
            <a:r>
              <a:rPr lang="ko-KR" altLang="en-US" b="1" dirty="0" smtClean="0">
                <a:solidFill>
                  <a:schemeClr val="tx1"/>
                </a:solidFill>
              </a:rPr>
              <a:t> 공부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08355" y="3644900"/>
            <a:ext cx="3045460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네</a:t>
            </a:r>
            <a:r>
              <a:rPr lang="ko-KR" altLang="en-US" b="1" dirty="0" err="1" smtClean="0">
                <a:solidFill>
                  <a:schemeClr val="tx1"/>
                </a:solidFill>
              </a:rPr>
              <a:t>번째</a:t>
            </a:r>
            <a:r>
              <a:rPr lang="ko-KR" altLang="en-US" b="1" dirty="0" smtClean="0">
                <a:solidFill>
                  <a:schemeClr val="tx1"/>
                </a:solidFill>
              </a:rPr>
              <a:t> 공부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86130" y="4191635"/>
            <a:ext cx="3045460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다섯번째</a:t>
            </a:r>
            <a:r>
              <a:rPr lang="ko-KR" altLang="en-US" b="1" dirty="0" smtClean="0">
                <a:solidFill>
                  <a:schemeClr val="tx1"/>
                </a:solidFill>
              </a:rPr>
              <a:t> 공부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83590" y="4733925"/>
            <a:ext cx="3045460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여섯번째</a:t>
            </a:r>
            <a:r>
              <a:rPr lang="ko-KR" altLang="en-US" b="1" dirty="0" smtClean="0">
                <a:solidFill>
                  <a:schemeClr val="tx1"/>
                </a:solidFill>
              </a:rPr>
              <a:t> 공부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80415" y="5274945"/>
            <a:ext cx="3045460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일곱번째</a:t>
            </a:r>
            <a:r>
              <a:rPr lang="ko-KR" altLang="en-US" b="1" dirty="0" smtClean="0">
                <a:solidFill>
                  <a:schemeClr val="tx1"/>
                </a:solidFill>
              </a:rPr>
              <a:t> 공부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47495" y="5859145"/>
            <a:ext cx="1485900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다음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 rot="0">
            <a:off x="2955925" y="116205"/>
            <a:ext cx="2947670" cy="4318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200" b="1">
                <a:latin typeface="맑은 고딕" charset="0"/>
                <a:ea typeface="맑은 고딕" charset="0"/>
              </a:rPr>
              <a:t>회화 공부하기 화면1</a:t>
            </a:r>
            <a:endParaRPr lang="ko-KR" altLang="en-US" sz="2200" b="1"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3964940" y="1241425"/>
            <a:ext cx="47625" cy="4456430"/>
          </a:xfrm>
          <a:prstGeom prst="rect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176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4665" y="836930"/>
            <a:ext cx="3672205" cy="5616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08355" y="1230630"/>
            <a:ext cx="3045460" cy="648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일상 회화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경어 공부하기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3845" y="1988820"/>
            <a:ext cx="2304415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버튼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92090" y="1276985"/>
            <a:ext cx="2376170" cy="431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text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8355" y="1988820"/>
            <a:ext cx="3045460" cy="4104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05205" y="2242185"/>
            <a:ext cx="2664460" cy="1008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일본어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71550" y="3942080"/>
            <a:ext cx="2682875" cy="10439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뜻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96315" y="5148580"/>
            <a:ext cx="2682875" cy="650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추가설명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05205" y="3310255"/>
            <a:ext cx="1225550" cy="571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발음 듣기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21255" y="3313430"/>
            <a:ext cx="1225550" cy="571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연속 듣기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74365" y="2237105"/>
            <a:ext cx="504190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H="1" flipV="1">
            <a:off x="3602355" y="2553335"/>
            <a:ext cx="1762125" cy="126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12740" y="3621405"/>
            <a:ext cx="309626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안외워지는것</a:t>
            </a:r>
            <a:endParaRPr lang="en-US" altLang="ko-KR" dirty="0" smtClean="0"/>
          </a:p>
          <a:p>
            <a:r>
              <a:rPr lang="ko-KR" altLang="en-US" dirty="0" err="1" smtClean="0"/>
              <a:t>중요한것</a:t>
            </a:r>
            <a:endParaRPr lang="ko-KR" altLang="en-US" dirty="0"/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 rot="0">
            <a:off x="7376160" y="3643630"/>
            <a:ext cx="1608455" cy="1015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//중요한것을 표시한뒤에 사용할 수 있는 기능은 무엇인가?//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 rot="0">
            <a:off x="2955925" y="116205"/>
            <a:ext cx="2947670" cy="4318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200" b="1">
                <a:latin typeface="맑은 고딕" charset="0"/>
                <a:ea typeface="맑은 고딕" charset="0"/>
              </a:rPr>
              <a:t>회화 공부하기 화면2</a:t>
            </a:r>
            <a:endParaRPr lang="ko-KR" altLang="en-US" sz="2200" b="1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041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4665" y="836930"/>
            <a:ext cx="3672205" cy="5616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08355" y="1230630"/>
            <a:ext cx="3045460" cy="648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테스트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3845" y="1988820"/>
            <a:ext cx="2304415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버튼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92090" y="1276985"/>
            <a:ext cx="2376170" cy="431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text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0895" y="2017395"/>
            <a:ext cx="3045460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첫번째</a:t>
            </a:r>
            <a:r>
              <a:rPr lang="ko-KR" altLang="en-US" b="1" dirty="0" smtClean="0">
                <a:solidFill>
                  <a:schemeClr val="tx1"/>
                </a:solidFill>
              </a:rPr>
              <a:t> 공부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8355" y="2560320"/>
            <a:ext cx="3045460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두</a:t>
            </a:r>
            <a:r>
              <a:rPr lang="ko-KR" altLang="en-US" b="1" dirty="0" err="1" smtClean="0">
                <a:solidFill>
                  <a:schemeClr val="tx1"/>
                </a:solidFill>
              </a:rPr>
              <a:t>번째</a:t>
            </a:r>
            <a:r>
              <a:rPr lang="ko-KR" altLang="en-US" b="1" dirty="0" smtClean="0">
                <a:solidFill>
                  <a:schemeClr val="tx1"/>
                </a:solidFill>
              </a:rPr>
              <a:t> 공부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10895" y="3102610"/>
            <a:ext cx="3045460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세</a:t>
            </a:r>
            <a:r>
              <a:rPr lang="ko-KR" altLang="en-US" b="1" dirty="0" err="1" smtClean="0">
                <a:solidFill>
                  <a:schemeClr val="tx1"/>
                </a:solidFill>
              </a:rPr>
              <a:t>번째</a:t>
            </a:r>
            <a:r>
              <a:rPr lang="ko-KR" altLang="en-US" b="1" dirty="0" smtClean="0">
                <a:solidFill>
                  <a:schemeClr val="tx1"/>
                </a:solidFill>
              </a:rPr>
              <a:t> 공부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08355" y="3644900"/>
            <a:ext cx="3045460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네</a:t>
            </a:r>
            <a:r>
              <a:rPr lang="ko-KR" altLang="en-US" b="1" dirty="0" err="1" smtClean="0">
                <a:solidFill>
                  <a:schemeClr val="tx1"/>
                </a:solidFill>
              </a:rPr>
              <a:t>번째</a:t>
            </a:r>
            <a:r>
              <a:rPr lang="ko-KR" altLang="en-US" b="1" dirty="0" smtClean="0">
                <a:solidFill>
                  <a:schemeClr val="tx1"/>
                </a:solidFill>
              </a:rPr>
              <a:t> 공부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86130" y="4191635"/>
            <a:ext cx="3045460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다섯번째</a:t>
            </a:r>
            <a:r>
              <a:rPr lang="ko-KR" altLang="en-US" b="1" dirty="0" smtClean="0">
                <a:solidFill>
                  <a:schemeClr val="tx1"/>
                </a:solidFill>
              </a:rPr>
              <a:t> 공부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83590" y="4733925"/>
            <a:ext cx="3045460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여섯번째</a:t>
            </a:r>
            <a:r>
              <a:rPr lang="ko-KR" altLang="en-US" b="1" dirty="0" smtClean="0">
                <a:solidFill>
                  <a:schemeClr val="tx1"/>
                </a:solidFill>
              </a:rPr>
              <a:t> 공부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80415" y="5274945"/>
            <a:ext cx="3045460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일곱번째</a:t>
            </a:r>
            <a:r>
              <a:rPr lang="ko-KR" altLang="en-US" b="1" dirty="0" smtClean="0">
                <a:solidFill>
                  <a:schemeClr val="tx1"/>
                </a:solidFill>
              </a:rPr>
              <a:t> 공부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47495" y="5859145"/>
            <a:ext cx="1485900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시작하기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63845" y="2661285"/>
            <a:ext cx="2304415" cy="431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체크박스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9795" y="2112010"/>
            <a:ext cx="288290" cy="2959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99795" y="2633345"/>
            <a:ext cx="288290" cy="2959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99795" y="3154045"/>
            <a:ext cx="288290" cy="2959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99795" y="3721735"/>
            <a:ext cx="288290" cy="2959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99795" y="4255770"/>
            <a:ext cx="288290" cy="2959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99795" y="4821555"/>
            <a:ext cx="288290" cy="2959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97255" y="5360035"/>
            <a:ext cx="288290" cy="2959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텍스트 상자 30"/>
          <p:cNvSpPr txBox="1">
            <a:spLocks/>
          </p:cNvSpPr>
          <p:nvPr/>
        </p:nvSpPr>
        <p:spPr>
          <a:xfrm rot="0">
            <a:off x="2955925" y="116205"/>
            <a:ext cx="2947670" cy="4318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200" b="1">
                <a:latin typeface="맑은 고딕" charset="0"/>
                <a:ea typeface="맑은 고딕" charset="0"/>
              </a:rPr>
              <a:t>시험 화면1</a:t>
            </a:r>
            <a:endParaRPr lang="ko-KR" altLang="en-US" sz="2200" b="1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232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4665" y="836930"/>
            <a:ext cx="3672205" cy="5616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08355" y="1230630"/>
            <a:ext cx="3045460" cy="648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테스트하기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3845" y="1988820"/>
            <a:ext cx="2304415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버튼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92090" y="1276985"/>
            <a:ext cx="2376170" cy="431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text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8355" y="1988820"/>
            <a:ext cx="3045460" cy="4104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8855" y="2277110"/>
            <a:ext cx="2664460" cy="1936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일본어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혹은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한국어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98855" y="4359910"/>
            <a:ext cx="1196975" cy="7975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발음 듣기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86330" y="4362450"/>
            <a:ext cx="1276985" cy="7975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답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83790" y="5202555"/>
            <a:ext cx="1276985" cy="7975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답</a:t>
            </a:r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2985" y="5202555"/>
            <a:ext cx="1196975" cy="7975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발음 듣기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99490" y="4359910"/>
            <a:ext cx="1275715" cy="7975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답</a:t>
            </a:r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23620" y="5202555"/>
            <a:ext cx="1275715" cy="7975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답</a:t>
            </a: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 rot="0">
            <a:off x="2955925" y="116205"/>
            <a:ext cx="2947670" cy="4318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200" b="1">
                <a:latin typeface="맑은 고딕" charset="0"/>
                <a:ea typeface="맑은 고딕" charset="0"/>
              </a:rPr>
              <a:t>시험 화면2</a:t>
            </a:r>
            <a:endParaRPr lang="ko-KR" altLang="en-US" sz="2200" b="1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857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4656" y="836712"/>
            <a:ext cx="3672408" cy="5616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08245" y="1230355"/>
            <a:ext cx="3045229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공부 테스트 결과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4088" y="1988840"/>
            <a:ext cx="230425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버튼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92080" y="1277144"/>
            <a:ext cx="2376264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text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8245" y="1988840"/>
            <a:ext cx="3045229" cy="41044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8712" y="2276872"/>
            <a:ext cx="2664296" cy="1728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맞은 개수</a:t>
            </a:r>
            <a:r>
              <a:rPr lang="en-US" altLang="ko-KR" b="1" dirty="0" smtClean="0">
                <a:solidFill>
                  <a:schemeClr val="tx1"/>
                </a:solidFill>
              </a:rPr>
              <a:t>) / (</a:t>
            </a:r>
            <a:r>
              <a:rPr lang="ko-KR" altLang="en-US" b="1" dirty="0" smtClean="0">
                <a:solidFill>
                  <a:schemeClr val="tx1"/>
                </a:solidFill>
              </a:rPr>
              <a:t>총 </a:t>
            </a:r>
            <a:r>
              <a:rPr lang="ko-KR" altLang="en-US" b="1" dirty="0">
                <a:solidFill>
                  <a:schemeClr val="tx1"/>
                </a:solidFill>
              </a:rPr>
              <a:t>개</a:t>
            </a:r>
            <a:r>
              <a:rPr lang="ko-KR" altLang="en-US" b="1" dirty="0" smtClean="0">
                <a:solidFill>
                  <a:schemeClr val="tx1"/>
                </a:solidFill>
              </a:rPr>
              <a:t>수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3304" y="4403459"/>
            <a:ext cx="2682619" cy="6648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틀린 거 다시 공부하기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0389" y="5172033"/>
            <a:ext cx="2682619" cy="6048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다시 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68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 rot="0">
            <a:off x="916940" y="548640"/>
            <a:ext cx="7201535" cy="64598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>
                <a:latin typeface="맑은 고딕" charset="0"/>
                <a:ea typeface="맑은 고딕" charset="0"/>
                <a:cs typeface="+mn-cs"/>
              </a:rPr>
              <a:t>그 외 추가하고 싶은 기능</a:t>
            </a:r>
            <a:endParaRPr lang="ko-KR" altLang="en-US" sz="1800" b="1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latin typeface="맑은 고딕" charset="0"/>
              <a:ea typeface="맑은 고딕" charset="0"/>
              <a:cs typeface="+mn-cs"/>
            </a:endParaRPr>
          </a:p>
          <a:p>
            <a:pPr marL="285750" indent="-2857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b="1">
                <a:latin typeface="맑은 고딕" charset="0"/>
                <a:ea typeface="맑은 고딕" charset="0"/>
                <a:cs typeface="+mn-cs"/>
              </a:rPr>
              <a:t>알람 기능 </a:t>
            </a:r>
            <a:endParaRPr lang="ko-KR" altLang="en-US" sz="1800" b="1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>
                <a:latin typeface="맑은 고딕" charset="0"/>
                <a:ea typeface="맑은 고딕" charset="0"/>
                <a:cs typeface="+mn-cs"/>
              </a:rPr>
              <a:t>   </a:t>
            </a:r>
            <a:r>
              <a:rPr lang="en-US" altLang="ko-KR" sz="1800" b="1">
                <a:latin typeface="맑은 고딕" charset="0"/>
                <a:ea typeface="맑은 고딕" charset="0"/>
                <a:cs typeface="+mn-cs"/>
              </a:rPr>
              <a:t>&gt; </a:t>
            </a:r>
            <a:r>
              <a:rPr lang="ko-KR" altLang="en-US" sz="1800" b="1">
                <a:latin typeface="맑은 고딕" charset="0"/>
                <a:ea typeface="맑은 고딕" charset="0"/>
                <a:cs typeface="+mn-cs"/>
              </a:rPr>
              <a:t>하루에 한 번씩 원하는 시간에 설정가능</a:t>
            </a:r>
            <a:endParaRPr lang="ko-KR" altLang="en-US" sz="1800" b="1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latin typeface="맑은 고딕" charset="0"/>
                <a:ea typeface="맑은 고딕" charset="0"/>
                <a:cs typeface="+mn-cs"/>
              </a:rPr>
              <a:t>   &gt; </a:t>
            </a:r>
            <a:r>
              <a:rPr lang="ko-KR" altLang="en-US" sz="1800" b="1">
                <a:latin typeface="맑은 고딕" charset="0"/>
                <a:ea typeface="맑은 고딕" charset="0"/>
                <a:cs typeface="+mn-cs"/>
              </a:rPr>
              <a:t>오늘의 단어 공부하기</a:t>
            </a:r>
            <a:endParaRPr lang="ko-KR" altLang="en-US" sz="1800" b="1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latin typeface="맑은 고딕" charset="0"/>
              <a:ea typeface="맑은 고딕" charset="0"/>
              <a:cs typeface="+mn-cs"/>
            </a:endParaRPr>
          </a:p>
          <a:p>
            <a:pPr marL="285750" indent="-2857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b="1">
                <a:latin typeface="맑은 고딕" charset="0"/>
                <a:ea typeface="맑은 고딕" charset="0"/>
                <a:cs typeface="+mn-cs"/>
              </a:rPr>
              <a:t>잠금화면 기능</a:t>
            </a:r>
            <a:endParaRPr lang="ko-KR" altLang="en-US" sz="1800" b="1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latin typeface="맑은 고딕" charset="0"/>
                <a:ea typeface="맑은 고딕" charset="0"/>
                <a:cs typeface="+mn-cs"/>
              </a:rPr>
              <a:t>   &gt; </a:t>
            </a:r>
            <a:r>
              <a:rPr lang="ko-KR" altLang="en-US" sz="1800" b="1">
                <a:latin typeface="맑은 고딕" charset="0"/>
                <a:ea typeface="맑은 고딕" charset="0"/>
                <a:cs typeface="+mn-cs"/>
              </a:rPr>
              <a:t>잠금화면을 오늘의 단어 문제로 만들어 둔 다음에 문제를 풀면         </a:t>
            </a:r>
            <a:endParaRPr lang="ko-KR" altLang="en-US" sz="1800" b="1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latin typeface="맑은 고딕" charset="0"/>
                <a:ea typeface="맑은 고딕" charset="0"/>
                <a:cs typeface="+mn-cs"/>
              </a:rPr>
              <a:t>      </a:t>
            </a:r>
            <a:r>
              <a:rPr lang="ko-KR" altLang="en-US" sz="1800" b="1">
                <a:latin typeface="맑은 고딕" charset="0"/>
                <a:ea typeface="맑은 고딕" charset="0"/>
                <a:cs typeface="+mn-cs"/>
              </a:rPr>
              <a:t>잠금화면이 풀리는 형식 </a:t>
            </a:r>
            <a:endParaRPr lang="ko-KR" altLang="en-US" sz="1800" b="1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latin typeface="맑은 고딕" charset="0"/>
                <a:ea typeface="맑은 고딕" charset="0"/>
                <a:cs typeface="+mn-cs"/>
              </a:rPr>
              <a:t>   &gt; </a:t>
            </a:r>
            <a:r>
              <a:rPr lang="ko-KR" altLang="en-US" sz="1800" b="1">
                <a:latin typeface="맑은 고딕" charset="0"/>
                <a:ea typeface="맑은 고딕" charset="0"/>
                <a:cs typeface="+mn-cs"/>
              </a:rPr>
              <a:t>단</a:t>
            </a:r>
            <a:r>
              <a:rPr lang="en-US" altLang="ko-KR" sz="1800" b="1">
                <a:latin typeface="맑은 고딕" charset="0"/>
                <a:ea typeface="맑은 고딕" charset="0"/>
                <a:cs typeface="+mn-cs"/>
              </a:rPr>
              <a:t>, </a:t>
            </a:r>
            <a:r>
              <a:rPr lang="ko-KR" altLang="en-US" sz="1800" b="1">
                <a:latin typeface="맑은 고딕" charset="0"/>
                <a:ea typeface="맑은 고딕" charset="0"/>
                <a:cs typeface="+mn-cs"/>
              </a:rPr>
              <a:t>틀렸을 경우 그 문제에 대한 답을 보여주고 푼다</a:t>
            </a:r>
            <a:r>
              <a:rPr lang="en-US" altLang="ko-KR" sz="1800" b="1">
                <a:latin typeface="맑은 고딕" charset="0"/>
                <a:ea typeface="맑은 고딕" charset="0"/>
                <a:cs typeface="+mn-cs"/>
              </a:rPr>
              <a:t>.</a:t>
            </a:r>
            <a:endParaRPr lang="ko-KR" altLang="en-US" sz="1800" b="1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800" b="1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800" b="1">
                <a:latin typeface="맑은 고딕" charset="0"/>
                <a:ea typeface="맑은 고딕" charset="0"/>
                <a:cs typeface="+mn-cs"/>
              </a:rPr>
              <a:t>단어장 공유기능</a:t>
            </a:r>
            <a:endParaRPr lang="ko-KR" altLang="en-US" sz="1800" b="1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latin typeface="맑은 고딕" charset="0"/>
                <a:ea typeface="맑은 고딕" charset="0"/>
                <a:cs typeface="+mn-cs"/>
              </a:rPr>
              <a:t>   &gt;사용자가 만들어 놓은 단어장 파일 중에 사용자가 공유를 </a:t>
            </a:r>
            <a:endParaRPr lang="ko-KR" altLang="en-US" sz="1800" b="1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latin typeface="맑은 고딕" charset="0"/>
                <a:ea typeface="맑은 고딕" charset="0"/>
                <a:cs typeface="+mn-cs"/>
              </a:rPr>
              <a:t>   원하는 단어장 파일을 공유해 다른사용자가 다운받아 사용할 수         </a:t>
            </a:r>
            <a:endParaRPr lang="ko-KR" altLang="en-US" sz="1800" b="1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latin typeface="맑은 고딕" charset="0"/>
                <a:ea typeface="맑은 고딕" charset="0"/>
                <a:cs typeface="+mn-cs"/>
              </a:rPr>
              <a:t>   있다.</a:t>
            </a:r>
            <a:endParaRPr lang="ko-KR" altLang="en-US" sz="1800" b="1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latin typeface="맑은 고딕" charset="0"/>
              <a:ea typeface="맑은 고딕" charset="0"/>
              <a:cs typeface="+mn-cs"/>
            </a:endParaRPr>
          </a:p>
          <a:p>
            <a:pPr marL="285750" indent="-2857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 b="1">
              <a:latin typeface="맑은 고딕" charset="0"/>
              <a:ea typeface="맑은 고딕" charset="0"/>
              <a:cs typeface="+mn-cs"/>
            </a:endParaRPr>
          </a:p>
          <a:p>
            <a:pPr marL="285750" indent="-2857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 b="1">
              <a:latin typeface="맑은 고딕" charset="0"/>
              <a:ea typeface="맑은 고딕" charset="0"/>
              <a:cs typeface="+mn-cs"/>
            </a:endParaRPr>
          </a:p>
          <a:p>
            <a:pPr marL="285750" indent="-2857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 b="1">
              <a:latin typeface="맑은 고딕" charset="0"/>
              <a:ea typeface="맑은 고딕" charset="0"/>
              <a:cs typeface="+mn-cs"/>
            </a:endParaRPr>
          </a:p>
          <a:p>
            <a:pPr marL="285750" indent="-2857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 b="1">
              <a:latin typeface="맑은 고딕" charset="0"/>
              <a:ea typeface="맑은 고딕" charset="0"/>
              <a:cs typeface="+mn-cs"/>
            </a:endParaRPr>
          </a:p>
          <a:p>
            <a:pPr marL="285750" indent="-2857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 b="1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986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90</Paragraphs>
  <Words>184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Administrator</dc:creator>
  <cp:lastModifiedBy>김 훈</cp:lastModifiedBy>
  <dc:title>PowerPoint 프레젠테이션</dc:title>
  <dcterms:modified xsi:type="dcterms:W3CDTF">2019-10-06T11:45:27Z</dcterms:modified>
</cp:coreProperties>
</file>