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62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CFD1-9CFE-4136-9C48-092A803056E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1916-2A98-4A0A-BDAB-7046A2783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0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CFD1-9CFE-4136-9C48-092A803056E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1916-2A98-4A0A-BDAB-7046A2783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55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CFD1-9CFE-4136-9C48-092A803056E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1916-2A98-4A0A-BDAB-7046A2783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CFD1-9CFE-4136-9C48-092A803056E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1916-2A98-4A0A-BDAB-7046A2783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84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CFD1-9CFE-4136-9C48-092A803056E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1916-2A98-4A0A-BDAB-7046A2783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90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CFD1-9CFE-4136-9C48-092A803056E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1916-2A98-4A0A-BDAB-7046A2783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40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CFD1-9CFE-4136-9C48-092A803056E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1916-2A98-4A0A-BDAB-7046A2783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5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CFD1-9CFE-4136-9C48-092A803056E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1916-2A98-4A0A-BDAB-7046A2783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7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CFD1-9CFE-4136-9C48-092A803056E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1916-2A98-4A0A-BDAB-7046A2783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6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CFD1-9CFE-4136-9C48-092A803056E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1916-2A98-4A0A-BDAB-7046A2783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38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CFD1-9CFE-4136-9C48-092A803056E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1916-2A98-4A0A-BDAB-7046A2783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6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5CFD1-9CFE-4136-9C48-092A803056E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11916-2A98-4A0A-BDAB-7046A2783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2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3274989" y="1043156"/>
            <a:ext cx="3024336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444208" y="1015934"/>
            <a:ext cx="251939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44208" y="1894165"/>
            <a:ext cx="2519398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54928" y="2765726"/>
            <a:ext cx="2519398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글자 입력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44208" y="3629822"/>
            <a:ext cx="2519398" cy="72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46998" y="1187172"/>
            <a:ext cx="2880320" cy="8736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어플</a:t>
            </a:r>
            <a:r>
              <a:rPr lang="ko-KR" altLang="en-US" dirty="0">
                <a:solidFill>
                  <a:schemeClr val="tx1"/>
                </a:solidFill>
              </a:rPr>
              <a:t> 이름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54928" y="4502302"/>
            <a:ext cx="2519398" cy="7200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체크 박스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77939" y="3622917"/>
            <a:ext cx="432048" cy="40303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77939" y="4066413"/>
            <a:ext cx="432048" cy="33102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77939" y="4456546"/>
            <a:ext cx="432048" cy="33102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87681" y="4500739"/>
            <a:ext cx="2304256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글자 입력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887681" y="4081189"/>
            <a:ext cx="2304256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글자 입력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887681" y="3622917"/>
            <a:ext cx="2304256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글자 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27458" y="2645686"/>
            <a:ext cx="2519398" cy="4404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오늘의 목표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004" y="5860540"/>
            <a:ext cx="429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랜덤 목표를 성공하면 체크</a:t>
            </a:r>
            <a:r>
              <a:rPr lang="en-US" altLang="ko-KR" dirty="0"/>
              <a:t>, </a:t>
            </a:r>
            <a:r>
              <a:rPr lang="ko-KR" altLang="en-US" dirty="0" err="1"/>
              <a:t>미체크된</a:t>
            </a:r>
            <a:r>
              <a:rPr lang="ko-KR" altLang="en-US" dirty="0"/>
              <a:t> 목표는 다음 날까지 지속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52842"/>
            <a:ext cx="452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 화면 </a:t>
            </a:r>
            <a:r>
              <a:rPr lang="en-US" altLang="ko-KR" dirty="0"/>
              <a:t>// </a:t>
            </a:r>
            <a:r>
              <a:rPr lang="ko-KR" altLang="en-US" dirty="0"/>
              <a:t>일본어를 예시로 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12231" y="1029545"/>
            <a:ext cx="3024336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99482" y="1439200"/>
            <a:ext cx="2880320" cy="8736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어플</a:t>
            </a:r>
            <a:r>
              <a:rPr lang="ko-KR" altLang="en-US" dirty="0">
                <a:solidFill>
                  <a:schemeClr val="tx1"/>
                </a:solidFill>
              </a:rPr>
              <a:t> 이름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21857" y="56038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 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07699" y="56038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 후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27583" y="3872557"/>
            <a:ext cx="2071758" cy="5472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글자 입력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27584" y="3235874"/>
            <a:ext cx="2071757" cy="499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글자 입력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64699" y="5005721"/>
            <a:ext cx="2519398" cy="575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64699" y="2367778"/>
            <a:ext cx="2519398" cy="3979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시작하려면 닉네임과 비밀 번호를 설정해 주세요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79184" y="3269541"/>
            <a:ext cx="614391" cy="4235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3004" y="3926391"/>
            <a:ext cx="614391" cy="4235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378779" y="3168288"/>
            <a:ext cx="432048" cy="40303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87681" y="3189785"/>
            <a:ext cx="2304256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글자 입력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679596" y="2206712"/>
            <a:ext cx="221512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ㅇㅇ님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어서오세요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882770" y="5013176"/>
            <a:ext cx="1808774" cy="6044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586652" y="4565945"/>
            <a:ext cx="625308" cy="138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십자형 1"/>
          <p:cNvSpPr/>
          <p:nvPr/>
        </p:nvSpPr>
        <p:spPr>
          <a:xfrm>
            <a:off x="5796135" y="5103580"/>
            <a:ext cx="395801" cy="423667"/>
          </a:xfrm>
          <a:prstGeom prst="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950871" y="5325389"/>
            <a:ext cx="709361" cy="105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54497" y="52652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설정으로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971600" y="5103580"/>
            <a:ext cx="0" cy="845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9111" y="5999038"/>
            <a:ext cx="377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게스트 시작 </a:t>
            </a:r>
            <a:r>
              <a:rPr lang="en-US" altLang="ko-KR" dirty="0"/>
              <a:t>: </a:t>
            </a:r>
            <a:r>
              <a:rPr lang="ko-KR" altLang="en-US" dirty="0"/>
              <a:t>데이터 저장이 안되는 상황이 있을 수 있다는 </a:t>
            </a:r>
            <a:r>
              <a:rPr lang="ko-KR" altLang="en-US" dirty="0" err="1"/>
              <a:t>경고창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2D208D6-E110-40A8-A34B-1208E8CCE803}"/>
              </a:ext>
            </a:extLst>
          </p:cNvPr>
          <p:cNvSpPr/>
          <p:nvPr/>
        </p:nvSpPr>
        <p:spPr>
          <a:xfrm>
            <a:off x="784956" y="4510670"/>
            <a:ext cx="1686698" cy="425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게스트로 시작</a:t>
            </a:r>
          </a:p>
        </p:txBody>
      </p:sp>
    </p:spTree>
    <p:extLst>
      <p:ext uri="{BB962C8B-B14F-4D97-AF65-F5344CB8AC3E}">
        <p14:creationId xmlns:p14="http://schemas.microsoft.com/office/powerpoint/2010/main" val="88047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7584" y="1196752"/>
            <a:ext cx="3024336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80053" y="1340768"/>
            <a:ext cx="251939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1817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설정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71020" y="2132857"/>
            <a:ext cx="2520280" cy="24482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5022" y="4725897"/>
            <a:ext cx="17094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초기화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915816" y="491885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55976" y="4756502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어플 초기화 </a:t>
            </a:r>
            <a:r>
              <a:rPr lang="en-US" altLang="ko-KR" dirty="0"/>
              <a:t>// </a:t>
            </a:r>
            <a:r>
              <a:rPr lang="ko-KR" altLang="en-US" dirty="0"/>
              <a:t>공부했던 기록 다 사라짐</a:t>
            </a:r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>
          <a:xfrm>
            <a:off x="1210558" y="2276872"/>
            <a:ext cx="2227510" cy="2756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닉네임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비밀번호 설정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03270" y="3391853"/>
            <a:ext cx="2242086" cy="5608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바꾸고 싶은 비번 입력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76430" y="4077072"/>
            <a:ext cx="17094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OK!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764704"/>
            <a:ext cx="1944216" cy="7085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알림창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987824" y="2852936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62934" y="266827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입력하고 누르면 </a:t>
            </a:r>
            <a:r>
              <a:rPr lang="ko-KR" altLang="en-US" dirty="0" err="1"/>
              <a:t>알림창</a:t>
            </a:r>
            <a:r>
              <a:rPr lang="ko-KR" altLang="en-US" dirty="0"/>
              <a:t> 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291318" y="3037602"/>
            <a:ext cx="1944216" cy="7085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비밀번호가 설정 되었습니다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03270" y="2668270"/>
            <a:ext cx="2242086" cy="5608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바꾸고 싶은 </a:t>
            </a:r>
            <a:r>
              <a:rPr lang="ko-KR" altLang="en-US" sz="1600" dirty="0" err="1">
                <a:solidFill>
                  <a:schemeClr val="tx1"/>
                </a:solidFill>
              </a:rPr>
              <a:t>닉넴</a:t>
            </a:r>
            <a:r>
              <a:rPr lang="ko-KR" altLang="en-US" sz="1600" dirty="0">
                <a:solidFill>
                  <a:schemeClr val="tx1"/>
                </a:solidFill>
              </a:rPr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74647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57084-99B4-4137-A9D6-1C9C1C2DF7A5}"/>
              </a:ext>
            </a:extLst>
          </p:cNvPr>
          <p:cNvSpPr txBox="1"/>
          <p:nvPr/>
        </p:nvSpPr>
        <p:spPr>
          <a:xfrm>
            <a:off x="174001" y="692696"/>
            <a:ext cx="8790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추가했으면 하는 기능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일정 시간 간격으로 공부했던 단어들 중 아무거나 랜덤으로 팝업 알림이 뜨게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공부를 하는 화면에서 기존에 적혀 있는 뜻을 본인이 원하는 대로 수정이 가능하게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아침 </a:t>
            </a:r>
            <a:r>
              <a:rPr lang="en-US" altLang="ko-KR" dirty="0"/>
              <a:t>7</a:t>
            </a:r>
            <a:r>
              <a:rPr lang="ko-KR" altLang="en-US" dirty="0"/>
              <a:t>시에 팝업 알림으로 오늘 공부할 챕터</a:t>
            </a:r>
            <a:r>
              <a:rPr lang="en-US" altLang="ko-KR" dirty="0"/>
              <a:t>(</a:t>
            </a:r>
            <a:r>
              <a:rPr lang="ko-KR" altLang="en-US" dirty="0"/>
              <a:t>부분</a:t>
            </a:r>
            <a:r>
              <a:rPr lang="en-US" altLang="ko-KR" dirty="0"/>
              <a:t>)</a:t>
            </a:r>
            <a:r>
              <a:rPr lang="ko-KR" altLang="en-US" dirty="0"/>
              <a:t>을 알려준다</a:t>
            </a:r>
            <a:r>
              <a:rPr lang="en-US" altLang="ko-KR" dirty="0"/>
              <a:t>. / </a:t>
            </a:r>
            <a:r>
              <a:rPr lang="ko-KR" altLang="en-US" dirty="0"/>
              <a:t>완료가 안되면 </a:t>
            </a:r>
            <a:r>
              <a:rPr lang="en-US" altLang="ko-KR" dirty="0"/>
              <a:t>12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저녁 </a:t>
            </a:r>
            <a:r>
              <a:rPr lang="en-US" altLang="ko-KR" dirty="0"/>
              <a:t>7</a:t>
            </a:r>
            <a:r>
              <a:rPr lang="ko-KR" altLang="en-US" dirty="0"/>
              <a:t>시에 한번씩 더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30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7584" y="1221033"/>
            <a:ext cx="3024336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053" y="18864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공부 고르는 화면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80053" y="2157136"/>
            <a:ext cx="2519398" cy="7678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실용회화단어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패턴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87814" y="4089630"/>
            <a:ext cx="2519398" cy="7075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실용회화테스트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80053" y="3129244"/>
            <a:ext cx="2519398" cy="7318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경어단어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패턴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80053" y="4941168"/>
            <a:ext cx="2519398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경어회화테스트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80053" y="1348481"/>
            <a:ext cx="251939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일본어 공부 하기</a:t>
            </a:r>
          </a:p>
        </p:txBody>
      </p:sp>
    </p:spTree>
    <p:extLst>
      <p:ext uri="{BB962C8B-B14F-4D97-AF65-F5344CB8AC3E}">
        <p14:creationId xmlns:p14="http://schemas.microsoft.com/office/powerpoint/2010/main" val="246963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22403" y="1052736"/>
            <a:ext cx="3024336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260648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회화</a:t>
            </a:r>
            <a:r>
              <a:rPr lang="en-US" altLang="ko-KR" dirty="0"/>
              <a:t>/</a:t>
            </a:r>
            <a:r>
              <a:rPr lang="ko-KR" altLang="en-US" dirty="0"/>
              <a:t>경어 공부 목차 화면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74872" y="1196752"/>
            <a:ext cx="251939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66419" y="1700808"/>
            <a:ext cx="2736304" cy="38884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4872" y="1772816"/>
            <a:ext cx="2519398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74872" y="2276872"/>
            <a:ext cx="2519398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74872" y="2796880"/>
            <a:ext cx="2519398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74872" y="3805882"/>
            <a:ext cx="2519398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74872" y="3284984"/>
            <a:ext cx="2519398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74872" y="4363770"/>
            <a:ext cx="2519398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74872" y="4869160"/>
            <a:ext cx="2519398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652120" y="1172507"/>
            <a:ext cx="2520280" cy="7685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프레임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730715" y="1700808"/>
            <a:ext cx="144016" cy="388843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683315" y="2065040"/>
            <a:ext cx="2489085" cy="85571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스크롤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419872" y="55172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616530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회화</a:t>
            </a:r>
            <a:r>
              <a:rPr lang="en-US" altLang="ko-KR" dirty="0"/>
              <a:t>/</a:t>
            </a:r>
            <a:r>
              <a:rPr lang="ko-KR" altLang="en-US" dirty="0"/>
              <a:t>경어 각각 </a:t>
            </a:r>
            <a:r>
              <a:rPr lang="en-US" altLang="ko-KR" dirty="0"/>
              <a:t>12</a:t>
            </a:r>
            <a:r>
              <a:rPr lang="ko-KR" altLang="en-US" dirty="0"/>
              <a:t>차 정도까지</a:t>
            </a:r>
            <a:r>
              <a:rPr lang="en-US" altLang="ko-KR" dirty="0"/>
              <a:t>? 3</a:t>
            </a:r>
            <a:r>
              <a:rPr lang="ko-KR" altLang="en-US" dirty="0"/>
              <a:t>개월 안에 끝내는 실용 일본어</a:t>
            </a:r>
            <a:r>
              <a:rPr lang="en-US" altLang="ko-KR" dirty="0"/>
              <a:t>! </a:t>
            </a:r>
            <a:r>
              <a:rPr lang="ko-KR" altLang="en-US" dirty="0"/>
              <a:t>이런 느낌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61FCAB4-8CDB-4CED-97FC-1D88FC3B82D7}"/>
              </a:ext>
            </a:extLst>
          </p:cNvPr>
          <p:cNvCxnSpPr/>
          <p:nvPr/>
        </p:nvCxnSpPr>
        <p:spPr>
          <a:xfrm>
            <a:off x="3419872" y="194107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94EA9C-02FF-40B9-BFD9-9D1DBF9629D5}"/>
              </a:ext>
            </a:extLst>
          </p:cNvPr>
          <p:cNvSpPr txBox="1"/>
          <p:nvPr/>
        </p:nvSpPr>
        <p:spPr>
          <a:xfrm>
            <a:off x="4228060" y="1508591"/>
            <a:ext cx="1584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공부한 양을 </a:t>
            </a:r>
            <a:r>
              <a:rPr lang="en-US" altLang="ko-KR" dirty="0"/>
              <a:t>%</a:t>
            </a:r>
            <a:r>
              <a:rPr lang="ko-KR" altLang="en-US" dirty="0"/>
              <a:t>로 나타내는 아이콘 추가</a:t>
            </a:r>
          </a:p>
        </p:txBody>
      </p:sp>
    </p:spTree>
    <p:extLst>
      <p:ext uri="{BB962C8B-B14F-4D97-AF65-F5344CB8AC3E}">
        <p14:creationId xmlns:p14="http://schemas.microsoft.com/office/powerpoint/2010/main" val="290198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7584" y="1196752"/>
            <a:ext cx="3024336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2709" y="21999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실용 회화 공부 화면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1902" y="1268760"/>
            <a:ext cx="251939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ㅇ차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80053" y="1714011"/>
            <a:ext cx="251939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일본어 단어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패턴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80053" y="2940578"/>
            <a:ext cx="1259699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후리가나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39751" y="2924944"/>
            <a:ext cx="1259699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발음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28795" y="354624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419872" y="2074051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83968" y="18893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空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79459" y="2302887"/>
            <a:ext cx="476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하늘</a:t>
            </a:r>
            <a:r>
              <a:rPr lang="en-US" altLang="ko-KR" dirty="0"/>
              <a:t>(</a:t>
            </a:r>
            <a:r>
              <a:rPr lang="ko-KR" altLang="en-US" dirty="0"/>
              <a:t>처음엔 안보이다가 터치하면 보이게 됨</a:t>
            </a:r>
            <a:r>
              <a:rPr lang="en-US" altLang="ko-KR" dirty="0"/>
              <a:t>/</a:t>
            </a:r>
            <a:r>
              <a:rPr lang="ko-KR" altLang="en-US" dirty="0"/>
              <a:t>보이는 상태에서 한번 더 누르면 수정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806238" y="3086989"/>
            <a:ext cx="25258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32079" y="294057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aseline="30000" dirty="0"/>
              <a:t>そら</a:t>
            </a:r>
            <a:endParaRPr lang="ja-JP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33232" y="33212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소라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71902" y="3717468"/>
            <a:ext cx="2519398" cy="14397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 예시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625668" y="5337212"/>
            <a:ext cx="141186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80112" y="1612386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</a:t>
            </a:r>
            <a:r>
              <a:rPr lang="ko-KR" altLang="en-US" dirty="0" err="1"/>
              <a:t>챕터당</a:t>
            </a:r>
            <a:endParaRPr lang="en-US" altLang="ko-KR" dirty="0"/>
          </a:p>
          <a:p>
            <a:r>
              <a:rPr lang="ko-KR" altLang="en-US" dirty="0"/>
              <a:t>▷</a:t>
            </a:r>
            <a:r>
              <a:rPr lang="en-US" altLang="ko-KR" dirty="0"/>
              <a:t>20~30</a:t>
            </a:r>
            <a:r>
              <a:rPr lang="ko-KR" altLang="en-US" dirty="0"/>
              <a:t>개 정도</a:t>
            </a:r>
            <a:endParaRPr lang="en-US" altLang="ko-KR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228795" y="4005064"/>
            <a:ext cx="14706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071902" y="2440745"/>
            <a:ext cx="2519398" cy="4908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78432" y="3820398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짧은 문장으로 </a:t>
            </a:r>
            <a:r>
              <a:rPr lang="en-US" altLang="ko-KR" dirty="0"/>
              <a:t>3~4</a:t>
            </a:r>
            <a:r>
              <a:rPr lang="ko-KR" altLang="en-US" dirty="0"/>
              <a:t>개 정도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07704" y="2494851"/>
            <a:ext cx="86409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뜻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627784" y="2679518"/>
            <a:ext cx="1728192" cy="6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72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7584" y="1196752"/>
            <a:ext cx="3024336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1902" y="1268760"/>
            <a:ext cx="251939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ㅇ차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80053" y="1714011"/>
            <a:ext cx="251939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경어 단어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패턴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80053" y="2434091"/>
            <a:ext cx="2519398" cy="4908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80053" y="2940578"/>
            <a:ext cx="1259699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후리가나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39751" y="2924944"/>
            <a:ext cx="1259699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1902" y="3717468"/>
            <a:ext cx="2519398" cy="14397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 예시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25668" y="5337212"/>
            <a:ext cx="141186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33265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경어 공부 화면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347864" y="2074051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5976" y="1889385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~</a:t>
            </a:r>
            <a:r>
              <a:rPr lang="ja-JP" altLang="en-US" dirty="0"/>
              <a:t>と申します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051720" y="3068960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81997" y="2884294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~</a:t>
            </a:r>
            <a:r>
              <a:rPr lang="ja-JP" altLang="en-US" dirty="0"/>
              <a:t>ともうします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61396" y="2488777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347864" y="342900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81997" y="330061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r>
              <a:rPr lang="ko-KR" altLang="en-US" dirty="0" err="1"/>
              <a:t>토모</a:t>
            </a:r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</a:t>
            </a:r>
            <a:r>
              <a:rPr lang="ko-KR" altLang="en-US" dirty="0" err="1"/>
              <a:t>시마스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07704" y="2488777"/>
            <a:ext cx="86409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뜻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627784" y="2673443"/>
            <a:ext cx="1728192" cy="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63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공부 마지막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27584" y="1196752"/>
            <a:ext cx="3024336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93963" y="1344245"/>
            <a:ext cx="251939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ㅇ차</a:t>
            </a:r>
            <a:r>
              <a:rPr lang="ko-KR" altLang="en-US" sz="1600" dirty="0">
                <a:solidFill>
                  <a:schemeClr val="tx1"/>
                </a:solidFill>
              </a:rPr>
              <a:t> 공부가 끝났습니다</a:t>
            </a:r>
            <a:r>
              <a:rPr lang="en-US" altLang="ko-KR" sz="1600" dirty="0">
                <a:solidFill>
                  <a:schemeClr val="tx1"/>
                </a:solidFill>
              </a:rPr>
              <a:t>!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80053" y="2348880"/>
            <a:ext cx="2519398" cy="7678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ㅇ차</a:t>
            </a:r>
            <a:r>
              <a:rPr lang="ko-KR" altLang="en-US" dirty="0">
                <a:solidFill>
                  <a:schemeClr val="tx1"/>
                </a:solidFill>
              </a:rPr>
              <a:t> 테스트 하러 가기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80053" y="3356992"/>
            <a:ext cx="2519398" cy="7678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복습하기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80053" y="4437112"/>
            <a:ext cx="2519398" cy="7678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목록으로</a:t>
            </a:r>
          </a:p>
        </p:txBody>
      </p:sp>
    </p:spTree>
    <p:extLst>
      <p:ext uri="{BB962C8B-B14F-4D97-AF65-F5344CB8AC3E}">
        <p14:creationId xmlns:p14="http://schemas.microsoft.com/office/powerpoint/2010/main" val="201272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7584" y="1196752"/>
            <a:ext cx="3024336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1902" y="1293186"/>
            <a:ext cx="251939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테스트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26064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 목록 화면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0" y="1772815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테스트는 각 차에 맞게 실용 회화</a:t>
            </a:r>
            <a:r>
              <a:rPr lang="en-US" altLang="ko-KR" dirty="0"/>
              <a:t>/</a:t>
            </a:r>
            <a:r>
              <a:rPr lang="ko-KR" altLang="en-US" dirty="0"/>
              <a:t>경어 섞여서 나오게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63449" y="1745993"/>
            <a:ext cx="2736304" cy="38884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78161" y="1745993"/>
            <a:ext cx="144016" cy="388843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11504" y="2171473"/>
            <a:ext cx="2519398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11504" y="2642810"/>
            <a:ext cx="2519398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11504" y="3164006"/>
            <a:ext cx="2519398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011504" y="3690209"/>
            <a:ext cx="2519398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11504" y="4186509"/>
            <a:ext cx="2519398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11504" y="4673316"/>
            <a:ext cx="2519398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11504" y="5157192"/>
            <a:ext cx="2519398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213374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27584" y="1196752"/>
            <a:ext cx="3024336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1902" y="1268760"/>
            <a:ext cx="251939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테스트 </a:t>
            </a:r>
            <a:r>
              <a:rPr lang="en-US" altLang="ko-KR" dirty="0">
                <a:solidFill>
                  <a:schemeClr val="tx1"/>
                </a:solidFill>
              </a:rPr>
              <a:t>1/2/3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1020" y="1714010"/>
            <a:ext cx="2519398" cy="13549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일본어 </a:t>
            </a:r>
            <a:r>
              <a:rPr lang="en-US" altLang="ko-KR" dirty="0">
                <a:solidFill>
                  <a:schemeClr val="tx1"/>
                </a:solidFill>
              </a:rPr>
              <a:t>or </a:t>
            </a:r>
            <a:r>
              <a:rPr lang="ko-KR" altLang="en-US" dirty="0">
                <a:solidFill>
                  <a:schemeClr val="tx1"/>
                </a:solidFill>
              </a:rPr>
              <a:t>한국어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뜻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25668" y="5337212"/>
            <a:ext cx="141186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71020" y="3212976"/>
            <a:ext cx="2520280" cy="19442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87624" y="3392996"/>
            <a:ext cx="2304256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○ ○ ○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131840" y="206084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90546" y="1322184"/>
            <a:ext cx="38884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일본어가 문제로 나오면 그에 맞는 뜻을 답으로 찾기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한국어가 문제로 나오면 그에 맞는 일본어를 답으로 찾기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▷한 테스트당 문제는 </a:t>
            </a:r>
            <a:r>
              <a:rPr lang="en-US" altLang="ko-KR" dirty="0"/>
              <a:t>40</a:t>
            </a:r>
            <a:r>
              <a:rPr lang="ko-KR" altLang="en-US" dirty="0"/>
              <a:t>개 정도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</a:t>
            </a:r>
          </a:p>
          <a:p>
            <a:r>
              <a:rPr lang="ko-KR" altLang="en-US" dirty="0"/>
              <a:t>문제 창에 사진이 나오면 그것에 맞는 답 고르기</a:t>
            </a:r>
            <a:endParaRPr lang="en-US" altLang="ko-KR" dirty="0"/>
          </a:p>
          <a:p>
            <a:r>
              <a:rPr lang="en-US" altLang="ko-KR" dirty="0"/>
              <a:t>//</a:t>
            </a:r>
          </a:p>
          <a:p>
            <a:r>
              <a:rPr lang="ko-KR" altLang="en-US" dirty="0"/>
              <a:t>반대로 일본어에 해당하는 알맞은 사진 답을 고르기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187624" y="3793232"/>
            <a:ext cx="2304256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 ○ ○ ○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78591" y="4221088"/>
            <a:ext cx="2304256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 ○ ○ ○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187624" y="4653136"/>
            <a:ext cx="2304256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</a:t>
            </a:r>
            <a:r>
              <a:rPr lang="ko-KR" altLang="en-US" dirty="0">
                <a:solidFill>
                  <a:schemeClr val="tx1"/>
                </a:solidFill>
              </a:rPr>
              <a:t> ○ ○ ○</a:t>
            </a:r>
          </a:p>
        </p:txBody>
      </p:sp>
    </p:spTree>
    <p:extLst>
      <p:ext uri="{BB962C8B-B14F-4D97-AF65-F5344CB8AC3E}">
        <p14:creationId xmlns:p14="http://schemas.microsoft.com/office/powerpoint/2010/main" val="14630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7584" y="1196752"/>
            <a:ext cx="3024336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1902" y="1268760"/>
            <a:ext cx="251939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테스트 결과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1020" y="1714011"/>
            <a:ext cx="2519398" cy="10669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맞은 개수</a:t>
            </a:r>
            <a:r>
              <a:rPr lang="en-US" altLang="ko-KR" dirty="0">
                <a:solidFill>
                  <a:schemeClr val="tx1"/>
                </a:solidFill>
              </a:rPr>
              <a:t>/40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78591" y="5157192"/>
            <a:ext cx="1137426" cy="504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다시하기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268" y="16412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테스트 결과 화면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55878" y="2780929"/>
            <a:ext cx="2520280" cy="23042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11335" y="2886880"/>
            <a:ext cx="2411827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틀린 문제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94205" y="3243527"/>
            <a:ext cx="81953" cy="18002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94939" y="3356992"/>
            <a:ext cx="2042157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일본어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뜻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294939" y="3861048"/>
            <a:ext cx="2042157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일본어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뜻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337096" y="3030895"/>
            <a:ext cx="12349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4008" y="282950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틀린 문제 나옴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50800" y="5157192"/>
            <a:ext cx="1137426" cy="504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목록으로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337096" y="5229200"/>
            <a:ext cx="1450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88024" y="5039888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 목록 화면으로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203848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27984" y="3370148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틀린 문제를 클릭하면 그 문제의 단어가 나온 </a:t>
            </a:r>
            <a:r>
              <a:rPr lang="ko-KR" altLang="en-US" dirty="0" err="1"/>
              <a:t>챕터의</a:t>
            </a:r>
            <a:r>
              <a:rPr lang="ko-KR" altLang="en-US" dirty="0"/>
              <a:t> 그 화면으로 넘어감</a:t>
            </a:r>
          </a:p>
        </p:txBody>
      </p:sp>
    </p:spTree>
    <p:extLst>
      <p:ext uri="{BB962C8B-B14F-4D97-AF65-F5344CB8AC3E}">
        <p14:creationId xmlns:p14="http://schemas.microsoft.com/office/powerpoint/2010/main" val="81945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455</Words>
  <Application>Microsoft Office PowerPoint</Application>
  <PresentationFormat>화면 슬라이드 쇼(4:3)</PresentationFormat>
  <Paragraphs>134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sec</dc:creator>
  <cp:lastModifiedBy>혜민 최</cp:lastModifiedBy>
  <cp:revision>17</cp:revision>
  <dcterms:created xsi:type="dcterms:W3CDTF">2019-07-28T13:49:12Z</dcterms:created>
  <dcterms:modified xsi:type="dcterms:W3CDTF">2019-10-06T12:21:38Z</dcterms:modified>
</cp:coreProperties>
</file>