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6" r:id="rId7"/>
    <p:sldId id="259" r:id="rId8"/>
    <p:sldId id="260" r:id="rId9"/>
    <p:sldId id="261" r:id="rId10"/>
    <p:sldId id="265" r:id="rId11"/>
    <p:sldId id="262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3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0585-5FE0-4610-A0C4-2C2C33983393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91F9-E6A8-4358-ABC2-8B7B7BA69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간단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5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09600" y="2492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코드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43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2133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497" y="2061074"/>
            <a:ext cx="21335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79" y="973026"/>
            <a:ext cx="7878785" cy="473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072" y="1124744"/>
            <a:ext cx="3116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데이터 베이스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이용해서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DB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자동 생성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API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DB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이용시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참고하는 값이기도 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5259" y="559712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 </a:t>
            </a:r>
            <a:r>
              <a:rPr lang="ko-KR" altLang="en-US" sz="1200" b="1" dirty="0" smtClean="0"/>
              <a:t>생성 및 관리 코드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74953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96" y="836712"/>
            <a:ext cx="7112286" cy="52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2133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496" y="2285449"/>
            <a:ext cx="21335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5715"/>
            <a:ext cx="342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매인 </a:t>
            </a:r>
            <a:r>
              <a:rPr lang="en-US" altLang="ko-KR" sz="1200" b="1" dirty="0" err="1" smtClean="0"/>
              <a:t>BackEndpoint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코드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b="1" dirty="0" smtClean="0"/>
              <a:t>각종 </a:t>
            </a:r>
            <a:r>
              <a:rPr lang="en-US" altLang="ko-KR" sz="1200" b="1" dirty="0" smtClean="0"/>
              <a:t>API </a:t>
            </a:r>
            <a:r>
              <a:rPr lang="ko-KR" altLang="en-US" sz="1200" b="1" dirty="0" smtClean="0"/>
              <a:t>위치하고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다른 파일들과 연결하여 유저의 요청을 처리함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62284" y="4653136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간단한 요청은 단일 코드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(main.py) 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내에서 직접 처리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86" y="1844824"/>
            <a:ext cx="7326862" cy="48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2133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496" y="2285449"/>
            <a:ext cx="21335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4061782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복잡한 코드는 따로 분리하여 처리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예시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챗봇으로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메시지 생성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챗봇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코드와 연결해서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유저의 요청 처리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향후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TTS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나 이미지 생성도 마찬가지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5715"/>
            <a:ext cx="342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매인 </a:t>
            </a:r>
            <a:r>
              <a:rPr lang="en-US" altLang="ko-KR" sz="1200" b="1" dirty="0" err="1" smtClean="0"/>
              <a:t>BackEndpoint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코드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b="1" dirty="0" smtClean="0"/>
              <a:t>각종 </a:t>
            </a:r>
            <a:r>
              <a:rPr lang="en-US" altLang="ko-KR" sz="1200" b="1" dirty="0" smtClean="0"/>
              <a:t>API </a:t>
            </a:r>
            <a:r>
              <a:rPr lang="ko-KR" altLang="en-US" sz="1200" b="1" dirty="0" smtClean="0"/>
              <a:t>위치하고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다른 파일들과 연결하여 유저의 요청을 처리함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2699792" y="5630838"/>
            <a:ext cx="4032448" cy="750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3" y="1211252"/>
            <a:ext cx="7267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411760" y="1340768"/>
            <a:ext cx="61926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4499992" y="1700808"/>
            <a:ext cx="504056" cy="39306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9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30" y="1123645"/>
            <a:ext cx="7618834" cy="44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2133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2501473"/>
            <a:ext cx="21335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9772" y="2021327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채팅 전송 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챗봇에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전달할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첨부하여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메시지 생성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69821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캐릭터 </a:t>
            </a:r>
            <a:r>
              <a:rPr lang="ko-KR" altLang="en-US" sz="1200" b="1" dirty="0" err="1" smtClean="0"/>
              <a:t>챗봇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프롬프트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코드</a:t>
            </a:r>
            <a:endParaRPr lang="en-US" altLang="ko-KR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2440636" y="3692580"/>
            <a:ext cx="6192688" cy="18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99502" y="1700809"/>
            <a:ext cx="296073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26124" y="3341786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입력받은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값들 기준으로 프롬프트 완성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21526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39875" y="2536004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캐릭터 생성 및 삭제 페이지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124" y="42163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프론트는</a:t>
            </a:r>
            <a:r>
              <a:rPr lang="ko-KR" altLang="en-US" sz="1200" b="1" dirty="0" smtClean="0"/>
              <a:t> 간단하게 설명만</a:t>
            </a:r>
            <a:endParaRPr lang="en-US" altLang="ko-KR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89854" y="2843199"/>
            <a:ext cx="262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채팅방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리스트 페이지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화면 왼쪽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9854" y="3272598"/>
            <a:ext cx="2467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채팅 화면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화면 오른쪽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5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09600" y="2492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47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61391" cy="493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7398" y="2276872"/>
            <a:ext cx="2403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캐릭터 생성 페이지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post :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1200" dirty="0" smtClean="0">
                <a:solidFill>
                  <a:srgbClr val="FF0000"/>
                </a:solidFill>
              </a:rPr>
              <a:t>/characters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DB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캐릭터 저장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캐릭터 첫 대사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세계관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등 캐릭터에 대한 프롬프트 생성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7824" y="1844824"/>
            <a:ext cx="2952328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5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154217" cy="389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3717032"/>
            <a:ext cx="3126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캐릭터 목록 페이지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왼쪽의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를 이용해서 </a:t>
            </a:r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생성에 사용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4481" y="2708920"/>
            <a:ext cx="416928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5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" y="490586"/>
            <a:ext cx="8924838" cy="53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202" y="2852936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채팅방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목록 페이지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챗봇과의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채팅방을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생성하면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프로필사진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상태메시지 출력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764704"/>
            <a:ext cx="226774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6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" y="490586"/>
            <a:ext cx="8924838" cy="53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650" y="1988840"/>
            <a:ext cx="22677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2564904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클릭하면 우측 화면에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채팅방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출력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0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" y="490586"/>
            <a:ext cx="8924838" cy="53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202" y="2852936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채팅방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생성 영역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입력하여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채팅방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생성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76872"/>
            <a:ext cx="22677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1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" y="490586"/>
            <a:ext cx="8924838" cy="53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9792" y="83671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현재 적용 된 캐릭터 프롬프트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9976" y="1268761"/>
            <a:ext cx="668349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" y="490586"/>
            <a:ext cx="8924838" cy="53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4149080"/>
            <a:ext cx="4964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채팅 화면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추가 구현할 내용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캐릭터가 이미지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이모티콘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전송 하는 기능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추가적인 프롬프트 제공 화면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유</a:t>
            </a:r>
            <a:r>
              <a:rPr lang="ko-KR" altLang="en-US" sz="1200" b="1" dirty="0">
                <a:solidFill>
                  <a:srgbClr val="FF0000"/>
                </a:solidFill>
              </a:rPr>
              <a:t>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부르는 명칭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유저에 대한 정보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…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0997" y="1628800"/>
            <a:ext cx="6683491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캐릭터 챗봇 프로토타입 간단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1호실-5</dc:creator>
  <cp:lastModifiedBy>1호실-5</cp:lastModifiedBy>
  <cp:revision>6</cp:revision>
  <dcterms:created xsi:type="dcterms:W3CDTF">2024-12-19T02:34:38Z</dcterms:created>
  <dcterms:modified xsi:type="dcterms:W3CDTF">2024-12-19T03:22:29Z</dcterms:modified>
</cp:coreProperties>
</file>