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3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1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2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1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637A-9D7C-4BEA-9841-07848D62FC2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838C-DE97-40F0-AB41-69C84580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전개 연산자</a:t>
            </a:r>
            <a:r>
              <a:rPr lang="en-US" altLang="ko-KR" dirty="0"/>
              <a:t> (spread operator)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r>
              <a:rPr lang="ko-KR" altLang="en-US" dirty="0"/>
              <a:t>여러 개의 변수가 들어갈 자리에 한 배열의 원소들을 분포시키고자 할 때</a:t>
            </a:r>
          </a:p>
        </p:txBody>
      </p:sp>
    </p:spTree>
    <p:extLst>
      <p:ext uri="{BB962C8B-B14F-4D97-AF65-F5344CB8AC3E}">
        <p14:creationId xmlns:p14="http://schemas.microsoft.com/office/powerpoint/2010/main" val="340492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/>
              <a:t>자바스크립트의 함수는 일급 객체다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528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/>
              <a:t>기본 매개변수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8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/>
              <a:t>화살표 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템플릿 </a:t>
            </a:r>
            <a:r>
              <a:rPr lang="ko-KR" altLang="ko-KR" dirty="0" err="1"/>
              <a:t>리터럴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8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r>
              <a:rPr lang="en-US" altLang="ko-KR" dirty="0"/>
              <a:t>for</a:t>
            </a:r>
            <a:endParaRPr lang="ko-KR" altLang="ko-KR" dirty="0"/>
          </a:p>
          <a:p>
            <a:r>
              <a:rPr lang="en-US" altLang="ko-KR" dirty="0"/>
              <a:t>for  in</a:t>
            </a:r>
            <a:endParaRPr lang="ko-KR" altLang="ko-KR" dirty="0"/>
          </a:p>
          <a:p>
            <a:r>
              <a:rPr lang="en-US" altLang="ko-KR" dirty="0" err="1" smtClean="0"/>
              <a:t>forEach</a:t>
            </a:r>
            <a:endParaRPr lang="en-US" altLang="ko-KR" dirty="0" smtClean="0"/>
          </a:p>
          <a:p>
            <a:r>
              <a:rPr lang="en-US" altLang="ko-KR" dirty="0"/>
              <a:t>for of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37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비동기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r>
              <a:rPr lang="en-US" altLang="ko-KR" dirty="0" smtClean="0"/>
              <a:t>callback</a:t>
            </a:r>
            <a:endParaRPr lang="ko-KR" altLang="ko-KR" dirty="0"/>
          </a:p>
          <a:p>
            <a:r>
              <a:rPr lang="en-US" altLang="ko-KR" dirty="0" smtClean="0"/>
              <a:t>promise</a:t>
            </a:r>
            <a:endParaRPr lang="ko-KR" altLang="ko-KR" dirty="0"/>
          </a:p>
          <a:p>
            <a:r>
              <a:rPr lang="en-US" altLang="ko-KR" dirty="0" err="1"/>
              <a:t>async</a:t>
            </a:r>
            <a:r>
              <a:rPr lang="en-US" altLang="ko-KR" dirty="0"/>
              <a:t>, await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6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선언이 함수 수준에서 이루어짐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호이스팅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변수의 선언과 초기화가 동시에 이루어졌을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ko-KR" dirty="0"/>
              <a:t>자바스크립트 인터프리터가 변수의 선언을 함수의 맨 위로 이동시키는 동작을 뜻한다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50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재할당이 가능한 블록 레벨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32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재할당이 불가능한 블록 레벨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55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, let, </a:t>
            </a:r>
            <a:r>
              <a:rPr lang="en-US" altLang="ko-KR" dirty="0" err="1"/>
              <a:t>const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/ </a:t>
            </a:r>
            <a:r>
              <a:rPr lang="en-US" altLang="ko-KR" dirty="0" err="1"/>
              <a:t>const</a:t>
            </a:r>
            <a:r>
              <a:rPr lang="ko-KR" altLang="ko-KR" dirty="0"/>
              <a:t>가 사용 가능한 환경에서는 항상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ko-KR" dirty="0"/>
              <a:t>대신</a:t>
            </a:r>
            <a:r>
              <a:rPr lang="en-US" altLang="ko-KR" dirty="0"/>
              <a:t> let </a:t>
            </a:r>
            <a:r>
              <a:rPr lang="ko-KR" altLang="ko-KR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const</a:t>
            </a:r>
            <a:r>
              <a:rPr lang="ko-KR" altLang="ko-KR" dirty="0"/>
              <a:t>를 사용</a:t>
            </a:r>
          </a:p>
          <a:p>
            <a:r>
              <a:rPr lang="ko-KR" altLang="ko-KR" dirty="0"/>
              <a:t>특히 둘 중에선</a:t>
            </a:r>
            <a:r>
              <a:rPr lang="en-US" altLang="ko-KR" dirty="0"/>
              <a:t> </a:t>
            </a:r>
            <a:r>
              <a:rPr lang="en-US" altLang="ko-KR" dirty="0" err="1"/>
              <a:t>const</a:t>
            </a:r>
            <a:r>
              <a:rPr lang="ko-KR" altLang="ko-KR" dirty="0"/>
              <a:t>를 기본적으로 쓰고</a:t>
            </a:r>
            <a:r>
              <a:rPr lang="en-US" altLang="ko-KR" dirty="0"/>
              <a:t>, </a:t>
            </a:r>
            <a:r>
              <a:rPr lang="ko-KR" altLang="ko-KR" dirty="0"/>
              <a:t>재할당이 반드시 필요한 변수만</a:t>
            </a:r>
            <a:r>
              <a:rPr lang="en-US" altLang="ko-KR" dirty="0"/>
              <a:t> let</a:t>
            </a:r>
            <a:r>
              <a:rPr lang="ko-KR" altLang="ko-KR" dirty="0"/>
              <a:t>을 이용해 선언하라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8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객체와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배열의 </a:t>
            </a:r>
            <a:r>
              <a:rPr lang="ko-KR" altLang="ko-KR" dirty="0" err="1"/>
              <a:t>비구조화</a:t>
            </a:r>
            <a:r>
              <a:rPr lang="ko-KR" altLang="ko-KR" dirty="0"/>
              <a:t> 할당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50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객체와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객체의 </a:t>
            </a:r>
            <a:r>
              <a:rPr lang="ko-KR" altLang="ko-KR" dirty="0" err="1"/>
              <a:t>비구조화</a:t>
            </a:r>
            <a:r>
              <a:rPr lang="ko-KR" altLang="ko-KR" dirty="0"/>
              <a:t> 할당</a:t>
            </a:r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33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나머지 연산자</a:t>
            </a:r>
            <a:r>
              <a:rPr lang="en-US" altLang="ko-KR" dirty="0"/>
              <a:t> (rest operator)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59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126</Words>
  <Application>Microsoft Office PowerPoint</Application>
  <PresentationFormat>와이드스크린</PresentationFormat>
  <Paragraphs>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Javascript </vt:lpstr>
      <vt:lpstr>scope</vt:lpstr>
      <vt:lpstr>호이스팅</vt:lpstr>
      <vt:lpstr>let</vt:lpstr>
      <vt:lpstr>const</vt:lpstr>
      <vt:lpstr>var, let, const</vt:lpstr>
      <vt:lpstr>객체와 배열</vt:lpstr>
      <vt:lpstr>객체와 배열</vt:lpstr>
      <vt:lpstr>나머지 연산자 (rest operator)</vt:lpstr>
      <vt:lpstr>전개 연산자 (spread operator)</vt:lpstr>
      <vt:lpstr>함수</vt:lpstr>
      <vt:lpstr>함수</vt:lpstr>
      <vt:lpstr>함수</vt:lpstr>
      <vt:lpstr>템플릿 리터럴</vt:lpstr>
      <vt:lpstr>Iteration</vt:lpstr>
      <vt:lpstr>비동기 처리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Yun antonio</dc:creator>
  <cp:lastModifiedBy>Yun antonio</cp:lastModifiedBy>
  <cp:revision>10</cp:revision>
  <dcterms:created xsi:type="dcterms:W3CDTF">2019-07-06T12:09:13Z</dcterms:created>
  <dcterms:modified xsi:type="dcterms:W3CDTF">2019-07-13T06:44:21Z</dcterms:modified>
</cp:coreProperties>
</file>