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2E84-B722-4E8B-A5D5-CC7EA9DD2B56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13473-78F4-44C9-9FAF-77077B2F6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9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1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3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4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4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2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DC35-3590-4269-8B39-724D19B11EEF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D729-8668-4E6E-A687-C5C5ACD0E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202315005</a:t>
            </a:r>
            <a:r>
              <a:rPr lang="ko-KR" altLang="en-US" dirty="0" smtClean="0"/>
              <a:t>김태민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모듈 스펙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1" y="2137856"/>
            <a:ext cx="4027103" cy="3523716"/>
          </a:xfrm>
        </p:spPr>
      </p:pic>
      <p:sp>
        <p:nvSpPr>
          <p:cNvPr id="7" name="TextBox 6"/>
          <p:cNvSpPr txBox="1"/>
          <p:nvPr/>
        </p:nvSpPr>
        <p:spPr>
          <a:xfrm>
            <a:off x="980902" y="1690688"/>
            <a:ext cx="43392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/>
              <a:t>【</a:t>
            </a:r>
            <a:r>
              <a:rPr lang="ko-KR" altLang="en-US" sz="2400" b="1" dirty="0" err="1"/>
              <a:t>주요스펙</a:t>
            </a:r>
            <a:r>
              <a:rPr lang="en-US" altLang="ko-KR" sz="2400" b="1" dirty="0"/>
              <a:t>】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▷칩</a:t>
            </a:r>
            <a:r>
              <a:rPr lang="en-US" altLang="ko-KR" sz="2400" dirty="0"/>
              <a:t>: L298N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핀사용</a:t>
            </a:r>
            <a:r>
              <a:rPr lang="ko-KR" altLang="en-US" sz="2400" dirty="0"/>
              <a:t> 전압</a:t>
            </a:r>
            <a:r>
              <a:rPr lang="en-US" altLang="ko-KR" sz="2400" dirty="0"/>
              <a:t>: 5V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핀사용전류</a:t>
            </a:r>
            <a:r>
              <a:rPr lang="en-US" altLang="ko-KR" sz="2400" dirty="0"/>
              <a:t>: 0~36mA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저장온도</a:t>
            </a:r>
            <a:r>
              <a:rPr lang="en-US" altLang="ko-KR" sz="2400" dirty="0"/>
              <a:t>: -20</a:t>
            </a:r>
            <a:r>
              <a:rPr lang="ko-KR" altLang="en-US" sz="2400" dirty="0"/>
              <a:t>도 </a:t>
            </a:r>
            <a:r>
              <a:rPr lang="en-US" altLang="ko-KR" sz="2400" dirty="0"/>
              <a:t>~ 135</a:t>
            </a:r>
            <a:r>
              <a:rPr lang="ko-KR" altLang="en-US" sz="2400" dirty="0"/>
              <a:t>도</a:t>
            </a:r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동작모드</a:t>
            </a:r>
            <a:r>
              <a:rPr lang="en-US" altLang="ko-KR" sz="2400" dirty="0"/>
              <a:t>: </a:t>
            </a:r>
            <a:r>
              <a:rPr lang="ko-KR" altLang="en-US" sz="2400" dirty="0"/>
              <a:t>듀얼 </a:t>
            </a:r>
            <a:r>
              <a:rPr lang="en-US" altLang="ko-KR" sz="2400" dirty="0"/>
              <a:t>H-bridge </a:t>
            </a:r>
            <a:r>
              <a:rPr lang="ko-KR" altLang="en-US" sz="2400" dirty="0"/>
              <a:t>드라이버</a:t>
            </a:r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동작전압</a:t>
            </a:r>
            <a:r>
              <a:rPr lang="en-US" altLang="ko-KR" sz="2400" dirty="0"/>
              <a:t>: 5-35V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</a:t>
            </a:r>
            <a:r>
              <a:rPr lang="ko-KR" altLang="en-US" sz="2400" dirty="0" err="1"/>
              <a:t>동작전류</a:t>
            </a:r>
            <a:r>
              <a:rPr lang="en-US" altLang="ko-KR" sz="2400" dirty="0"/>
              <a:t>: 2A(</a:t>
            </a:r>
            <a:r>
              <a:rPr lang="ko-KR" altLang="en-US" sz="2400" dirty="0" err="1"/>
              <a:t>한채널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최대전류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▷최대전력</a:t>
            </a:r>
            <a:r>
              <a:rPr lang="en-US" altLang="ko-KR" sz="2400" dirty="0"/>
              <a:t>: 25W</a:t>
            </a:r>
            <a:endParaRPr lang="ko-KR" altLang="en-US" sz="2400" dirty="0"/>
          </a:p>
          <a:p>
            <a:pPr fontAlgn="base"/>
            <a:r>
              <a:rPr lang="ko-KR" altLang="en-US" sz="2400" dirty="0"/>
              <a:t>▷ 치수</a:t>
            </a:r>
            <a:r>
              <a:rPr lang="en-US" altLang="ko-KR" sz="2400" dirty="0"/>
              <a:t>: </a:t>
            </a:r>
            <a:r>
              <a:rPr lang="en-US" altLang="ko-KR" sz="2400" dirty="0" smtClean="0"/>
              <a:t>43x43x27mm</a:t>
            </a:r>
            <a:endParaRPr lang="ko-KR" altLang="en-US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5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err="1" smtClean="0"/>
              <a:t>핀역할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58" y="1883814"/>
            <a:ext cx="3347621" cy="4351338"/>
          </a:xfrm>
        </p:spPr>
      </p:pic>
      <p:sp>
        <p:nvSpPr>
          <p:cNvPr id="6" name="TextBox 5"/>
          <p:cNvSpPr txBox="1"/>
          <p:nvPr/>
        </p:nvSpPr>
        <p:spPr>
          <a:xfrm>
            <a:off x="1313411" y="2335877"/>
            <a:ext cx="5170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모터 </a:t>
            </a:r>
            <a:r>
              <a:rPr lang="en-US" altLang="ko-KR" sz="2400" dirty="0"/>
              <a:t>1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  <a:p>
            <a:pPr marL="342900" indent="-342900">
              <a:buAutoNum type="arabicPeriod" startAt="2"/>
            </a:pPr>
            <a:r>
              <a:rPr lang="ko-KR" altLang="en-US" sz="2400" dirty="0" smtClean="0"/>
              <a:t>모터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  <a:p>
            <a:pPr marL="342900" indent="-342900">
              <a:buAutoNum type="arabicPeriod" startAt="2"/>
            </a:pPr>
            <a:r>
              <a:rPr lang="ko-KR" altLang="en-US" sz="2400" dirty="0" smtClean="0"/>
              <a:t>건전지 </a:t>
            </a:r>
            <a:r>
              <a:rPr lang="ko-KR" altLang="en-US" sz="2400" dirty="0" err="1" smtClean="0"/>
              <a:t>전원입력</a:t>
            </a:r>
            <a:endParaRPr lang="en-US" altLang="ko-KR" sz="2400" dirty="0" smtClean="0"/>
          </a:p>
          <a:p>
            <a:pPr marL="342900" indent="-342900">
              <a:buFontTx/>
              <a:buAutoNum type="arabicPeriod" startAt="2"/>
            </a:pPr>
            <a:r>
              <a:rPr lang="ko-KR" altLang="en-US" sz="2400" dirty="0" err="1" smtClean="0"/>
              <a:t>출력방향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및 속도제어 </a:t>
            </a:r>
            <a:r>
              <a:rPr lang="ko-KR" altLang="en-US" sz="2400" dirty="0" smtClean="0"/>
              <a:t>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6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회로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406781"/>
            <a:ext cx="7232071" cy="4886560"/>
          </a:xfrm>
        </p:spPr>
      </p:pic>
    </p:spTree>
    <p:extLst>
      <p:ext uri="{BB962C8B-B14F-4D97-AF65-F5344CB8AC3E}">
        <p14:creationId xmlns:p14="http://schemas.microsoft.com/office/powerpoint/2010/main" val="3074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L298N </a:t>
            </a:r>
            <a:r>
              <a:rPr lang="ko-KR" altLang="en-US" dirty="0" smtClean="0"/>
              <a:t>소스 코드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0" y="1690688"/>
            <a:ext cx="3057868" cy="4787021"/>
          </a:xfrm>
        </p:spPr>
      </p:pic>
      <p:sp>
        <p:nvSpPr>
          <p:cNvPr id="5" name="TextBox 4"/>
          <p:cNvSpPr txBox="1"/>
          <p:nvPr/>
        </p:nvSpPr>
        <p:spPr>
          <a:xfrm>
            <a:off x="4971011" y="1690688"/>
            <a:ext cx="61749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모터 출력 제어 </a:t>
            </a:r>
            <a:r>
              <a:rPr lang="en-US" altLang="ko-KR" dirty="0" smtClean="0"/>
              <a:t>: enable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설정해 주기만 </a:t>
            </a:r>
            <a:r>
              <a:rPr lang="ko-KR" altLang="en-US" dirty="0" smtClean="0"/>
              <a:t>하    면 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이번 실습에서는 모터</a:t>
            </a:r>
            <a:r>
              <a:rPr lang="en-US" altLang="ko-KR" dirty="0"/>
              <a:t>1</a:t>
            </a:r>
            <a:r>
              <a:rPr lang="ko-KR" altLang="en-US" dirty="0"/>
              <a:t>만 연결했는데 모터</a:t>
            </a:r>
            <a:r>
              <a:rPr lang="en-US" altLang="ko-KR" dirty="0"/>
              <a:t>2</a:t>
            </a:r>
            <a:r>
              <a:rPr lang="ko-KR" altLang="en-US" dirty="0"/>
              <a:t>를 연결해도 방법은 동일합니다</a:t>
            </a:r>
            <a:r>
              <a:rPr lang="en-US" altLang="ko-KR" dirty="0"/>
              <a:t>. </a:t>
            </a:r>
            <a:r>
              <a:rPr lang="ko-KR" altLang="en-US" dirty="0"/>
              <a:t>이때 모터</a:t>
            </a:r>
            <a:r>
              <a:rPr lang="en-US" altLang="ko-KR" dirty="0"/>
              <a:t>1</a:t>
            </a:r>
            <a:r>
              <a:rPr lang="ko-KR" altLang="en-US" dirty="0"/>
              <a:t>을 구동하다가 모터</a:t>
            </a:r>
            <a:r>
              <a:rPr lang="en-US" altLang="ko-KR" dirty="0"/>
              <a:t>1</a:t>
            </a:r>
            <a:r>
              <a:rPr lang="ko-KR" altLang="en-US" dirty="0"/>
              <a:t>을 끄는 </a:t>
            </a:r>
            <a:r>
              <a:rPr lang="ko-KR" altLang="en-US" dirty="0" err="1"/>
              <a:t>상황등에서</a:t>
            </a:r>
            <a:r>
              <a:rPr lang="ko-KR" altLang="en-US" dirty="0"/>
              <a:t> 간단히 </a:t>
            </a:r>
            <a:r>
              <a:rPr lang="ko-KR" altLang="en-US" dirty="0" err="1"/>
              <a:t>해당모터의</a:t>
            </a:r>
            <a:r>
              <a:rPr lang="ko-KR" altLang="en-US" dirty="0"/>
              <a:t> </a:t>
            </a:r>
            <a:r>
              <a:rPr lang="en-US" altLang="ko-KR" dirty="0"/>
              <a:t>enable</a:t>
            </a:r>
            <a:r>
              <a:rPr lang="ko-KR" altLang="en-US" dirty="0"/>
              <a:t>핀을 </a:t>
            </a:r>
            <a:r>
              <a:rPr lang="en-US" altLang="ko-KR" dirty="0"/>
              <a:t>LOW</a:t>
            </a:r>
            <a:r>
              <a:rPr lang="ko-KR" altLang="en-US" dirty="0"/>
              <a:t>로 만들어 주기만 하면 </a:t>
            </a:r>
            <a:r>
              <a:rPr lang="ko-KR" altLang="en-US" dirty="0" smtClean="0"/>
              <a:t>됩니다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모터 속도 제어 </a:t>
            </a:r>
            <a:r>
              <a:rPr lang="en-US" altLang="ko-KR" dirty="0" smtClean="0"/>
              <a:t>: </a:t>
            </a:r>
            <a:r>
              <a:rPr lang="en-US" altLang="ko-KR" dirty="0"/>
              <a:t>enable</a:t>
            </a:r>
            <a:r>
              <a:rPr lang="ko-KR" altLang="en-US" dirty="0"/>
              <a:t>핀에 아날로그 출력을 통해 값을 넣어주기만 하면 됩니다</a:t>
            </a:r>
            <a:r>
              <a:rPr lang="en-US" altLang="ko-KR" dirty="0"/>
              <a:t>. </a:t>
            </a:r>
            <a:r>
              <a:rPr lang="ko-KR" altLang="en-US" dirty="0" err="1"/>
              <a:t>아두이노에서는</a:t>
            </a:r>
            <a:r>
              <a:rPr lang="ko-KR" altLang="en-US" dirty="0"/>
              <a:t> </a:t>
            </a:r>
            <a:r>
              <a:rPr lang="en-US" altLang="ko-KR" dirty="0" err="1"/>
              <a:t>pwm</a:t>
            </a:r>
            <a:r>
              <a:rPr lang="ko-KR" altLang="en-US" dirty="0"/>
              <a:t>핀을 통해 아날로그 출력을 할 수 있는데요</a:t>
            </a:r>
            <a:r>
              <a:rPr lang="en-US" altLang="ko-KR" dirty="0"/>
              <a:t>. </a:t>
            </a:r>
            <a:r>
              <a:rPr lang="en-US" altLang="ko-KR" dirty="0" err="1"/>
              <a:t>pwm</a:t>
            </a:r>
            <a:r>
              <a:rPr lang="ko-KR" altLang="en-US" dirty="0"/>
              <a:t>출력이 가능한 핀과 </a:t>
            </a:r>
            <a:r>
              <a:rPr lang="ko-KR" altLang="en-US" dirty="0" err="1"/>
              <a:t>연결한뒤</a:t>
            </a:r>
            <a:r>
              <a:rPr lang="ko-KR" altLang="en-US" dirty="0"/>
              <a:t> </a:t>
            </a:r>
            <a:r>
              <a:rPr lang="en-US" altLang="ko-KR" dirty="0"/>
              <a:t>0~255</a:t>
            </a:r>
            <a:r>
              <a:rPr lang="ko-KR" altLang="en-US" dirty="0"/>
              <a:t>사이의 값을 넣어주면 멈춤 </a:t>
            </a:r>
            <a:r>
              <a:rPr lang="en-US" altLang="ko-KR" dirty="0"/>
              <a:t>~</a:t>
            </a:r>
            <a:r>
              <a:rPr lang="ko-KR" altLang="en-US" dirty="0"/>
              <a:t>최대 속도로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모터 </a:t>
            </a:r>
            <a:r>
              <a:rPr lang="ko-KR" altLang="en-US" smtClean="0"/>
              <a:t>방향 제어 </a:t>
            </a:r>
            <a:r>
              <a:rPr lang="en-US" altLang="ko-KR" smtClean="0"/>
              <a:t>: </a:t>
            </a:r>
            <a:r>
              <a:rPr lang="ko-KR" altLang="en-US" dirty="0" err="1" smtClean="0"/>
              <a:t>해당모터의</a:t>
            </a:r>
            <a:r>
              <a:rPr lang="ko-KR" altLang="en-US" dirty="0" smtClean="0"/>
              <a:t> </a:t>
            </a:r>
            <a:r>
              <a:rPr lang="ko-KR" altLang="en-US" dirty="0" err="1"/>
              <a:t>방향제어에</a:t>
            </a:r>
            <a:r>
              <a:rPr lang="ko-KR" altLang="en-US" dirty="0"/>
              <a:t> 사용되는 </a:t>
            </a:r>
            <a:r>
              <a:rPr lang="en-US" altLang="ko-KR" dirty="0"/>
              <a:t>2</a:t>
            </a:r>
            <a:r>
              <a:rPr lang="ko-KR" altLang="en-US" dirty="0"/>
              <a:t>개의 핀의 상태를 교차로 만들면 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모터를 </a:t>
            </a:r>
            <a:r>
              <a:rPr lang="ko-KR" altLang="en-US" dirty="0" err="1"/>
              <a:t>정회전</a:t>
            </a:r>
            <a:r>
              <a:rPr lang="ko-KR" altLang="en-US" dirty="0"/>
              <a:t> 시킬 때에는 </a:t>
            </a:r>
            <a:r>
              <a:rPr lang="en-US" altLang="ko-KR" dirty="0"/>
              <a:t>IN1</a:t>
            </a:r>
            <a:r>
              <a:rPr lang="ko-KR" altLang="en-US" dirty="0"/>
              <a:t>은 </a:t>
            </a:r>
            <a:r>
              <a:rPr lang="en-US" altLang="ko-KR" dirty="0"/>
              <a:t>HIGH, IN2</a:t>
            </a:r>
            <a:r>
              <a:rPr lang="ko-KR" altLang="en-US" dirty="0"/>
              <a:t>는 </a:t>
            </a:r>
            <a:r>
              <a:rPr lang="en-US" altLang="ko-KR" dirty="0"/>
              <a:t>LOW</a:t>
            </a:r>
            <a:r>
              <a:rPr lang="ko-KR" altLang="en-US" dirty="0"/>
              <a:t>로 만들고 역회전 시킬 때에는 반대로 </a:t>
            </a:r>
            <a:r>
              <a:rPr lang="en-US" altLang="ko-KR" dirty="0"/>
              <a:t>IN1</a:t>
            </a:r>
            <a:r>
              <a:rPr lang="ko-KR" altLang="en-US" dirty="0"/>
              <a:t>은 </a:t>
            </a:r>
            <a:r>
              <a:rPr lang="en-US" altLang="ko-KR" dirty="0"/>
              <a:t>LOW, IN2</a:t>
            </a:r>
            <a:r>
              <a:rPr lang="ko-KR" altLang="en-US" dirty="0"/>
              <a:t>는 </a:t>
            </a:r>
            <a:r>
              <a:rPr lang="en-US" altLang="ko-KR" dirty="0"/>
              <a:t>HIGH</a:t>
            </a:r>
            <a:r>
              <a:rPr lang="ko-KR" altLang="en-US" dirty="0"/>
              <a:t>로 만들면 </a:t>
            </a:r>
            <a:r>
              <a:rPr lang="ko-KR" altLang="en-US" dirty="0" smtClean="0"/>
              <a:t>됩니다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7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206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L298N 사용법</vt:lpstr>
      <vt:lpstr>L298N 모듈 스펙</vt:lpstr>
      <vt:lpstr>L298N 핀역할</vt:lpstr>
      <vt:lpstr>L298N 회로 연결</vt:lpstr>
      <vt:lpstr>L298N 소스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L298N 사용법</dc:title>
  <dc:creator>user</dc:creator>
  <cp:lastModifiedBy>user</cp:lastModifiedBy>
  <cp:revision>3</cp:revision>
  <dcterms:created xsi:type="dcterms:W3CDTF">2023-04-07T08:12:54Z</dcterms:created>
  <dcterms:modified xsi:type="dcterms:W3CDTF">2023-04-07T08:25:27Z</dcterms:modified>
</cp:coreProperties>
</file>