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401600" y="1665850"/>
            <a:ext cx="1124850" cy="698350"/>
          </a:xfrm>
          <a:prstGeom prst="flowChartMagneticDisk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ko">
                <a:solidFill>
                  <a:srgbClr val="38761D"/>
                </a:solidFill>
              </a:rPr>
              <a:t>DataStore</a:t>
            </a:r>
          </a:p>
        </p:txBody>
      </p:sp>
      <p:sp>
        <p:nvSpPr>
          <p:cNvPr id="55" name="Shape 55"/>
          <p:cNvSpPr/>
          <p:nvPr/>
        </p:nvSpPr>
        <p:spPr>
          <a:xfrm>
            <a:off x="7022350" y="1979000"/>
            <a:ext cx="874800" cy="385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i="1" lang="ko">
                <a:solidFill>
                  <a:srgbClr val="38761D"/>
                </a:solidFill>
              </a:rPr>
              <a:t>UI</a:t>
            </a:r>
          </a:p>
        </p:txBody>
      </p:sp>
      <p:sp>
        <p:nvSpPr>
          <p:cNvPr id="56" name="Shape 56"/>
          <p:cNvSpPr/>
          <p:nvPr/>
        </p:nvSpPr>
        <p:spPr>
          <a:xfrm>
            <a:off x="1666675" y="1998800"/>
            <a:ext cx="730800" cy="365400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i="1" lang="ko">
                <a:solidFill>
                  <a:srgbClr val="38761D"/>
                </a:solidFill>
              </a:rPr>
              <a:t>Filter</a:t>
            </a:r>
          </a:p>
        </p:txBody>
      </p:sp>
      <p:sp>
        <p:nvSpPr>
          <p:cNvPr id="57" name="Shape 57"/>
          <p:cNvSpPr/>
          <p:nvPr/>
        </p:nvSpPr>
        <p:spPr>
          <a:xfrm>
            <a:off x="2370150" y="1821100"/>
            <a:ext cx="1203600" cy="543100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i="1" lang="ko">
                <a:solidFill>
                  <a:srgbClr val="38761D"/>
                </a:solidFill>
              </a:rPr>
              <a:t>Cache</a:t>
            </a:r>
          </a:p>
        </p:txBody>
      </p:sp>
      <p:sp>
        <p:nvSpPr>
          <p:cNvPr id="58" name="Shape 58"/>
          <p:cNvSpPr/>
          <p:nvPr/>
        </p:nvSpPr>
        <p:spPr>
          <a:xfrm>
            <a:off x="3539800" y="1998800"/>
            <a:ext cx="730800" cy="365400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ko">
                <a:solidFill>
                  <a:srgbClr val="38761D"/>
                </a:solidFill>
              </a:rPr>
              <a:t>Map</a:t>
            </a:r>
          </a:p>
        </p:txBody>
      </p:sp>
      <p:sp>
        <p:nvSpPr>
          <p:cNvPr id="59" name="Shape 59"/>
          <p:cNvSpPr/>
          <p:nvPr/>
        </p:nvSpPr>
        <p:spPr>
          <a:xfrm>
            <a:off x="4278575" y="1998800"/>
            <a:ext cx="730800" cy="365400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ko">
                <a:solidFill>
                  <a:srgbClr val="38761D"/>
                </a:solidFill>
              </a:rPr>
              <a:t>Filter</a:t>
            </a:r>
          </a:p>
        </p:txBody>
      </p:sp>
      <p:sp>
        <p:nvSpPr>
          <p:cNvPr id="60" name="Shape 60"/>
          <p:cNvSpPr/>
          <p:nvPr/>
        </p:nvSpPr>
        <p:spPr>
          <a:xfrm>
            <a:off x="5017350" y="1998800"/>
            <a:ext cx="730800" cy="365400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ko">
                <a:solidFill>
                  <a:srgbClr val="38761D"/>
                </a:solidFill>
              </a:rPr>
              <a:t>Sort</a:t>
            </a:r>
          </a:p>
        </p:txBody>
      </p:sp>
      <p:sp>
        <p:nvSpPr>
          <p:cNvPr id="61" name="Shape 61"/>
          <p:cNvSpPr/>
          <p:nvPr/>
        </p:nvSpPr>
        <p:spPr>
          <a:xfrm>
            <a:off x="5783450" y="1998800"/>
            <a:ext cx="1203600" cy="365400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ko">
                <a:solidFill>
                  <a:srgbClr val="38761D"/>
                </a:solidFill>
              </a:rPr>
              <a:t>Aggregate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