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3FF"/>
    <a:srgbClr val="7072E6"/>
    <a:srgbClr val="FF7E7F"/>
    <a:srgbClr val="FF74D4"/>
    <a:srgbClr val="FFCE8B"/>
    <a:srgbClr val="CC79FE"/>
    <a:srgbClr val="432854"/>
    <a:srgbClr val="A964D2"/>
    <a:srgbClr val="CA0709"/>
    <a:srgbClr val="9E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95" d="100"/>
          <a:sy n="95" d="100"/>
        </p:scale>
        <p:origin x="-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98661-4798-5055-D29A-5C1185C37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C6BBA-AAB4-180B-1F8B-7D2033417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D7832-7951-F70B-BD2D-7EDD7EDB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6A211-2AAC-1E3E-C22F-4502389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AE943-BA10-B383-2714-A5966AB3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980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9CAF7-5878-F672-5CC3-C668B99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D9D6B-A90C-1B2F-2DB3-2F2D0D42F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A5434-0FF2-5987-D849-878FA5C0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29F42-F331-77F3-83D5-8692B7C4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232F-3A84-21C2-910F-092A4DFD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01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F2AF08-9518-56C1-21F1-C078DAB22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D789D-ECDC-8BD8-5831-469069F6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1A453-7213-186F-F9BA-FB8CFAAD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2DE45-0866-C661-E645-4D633CE4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C7DC7-1331-3EE2-D470-E6B9D57F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5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FBA59-937F-C9EC-DF57-A96C8B29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E52D9-3C99-CEFA-7134-68F79D13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4040B-B327-4151-2EEA-E25F99BD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74EA4-53D0-FD4F-3B9B-4ABB8F1B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ACE1B-80EB-0DD6-3141-ED81B653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429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46DB0-689D-BFAF-4010-279E5EF2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9C00-1DC4-AF59-A70D-ED8FD6CE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A965A-E164-CB94-691D-9EF522A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2A35-170E-250E-90ED-BD99962F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98980-8434-7599-8EB6-8569814C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6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BFAB3-7225-4789-88F9-D3BE9607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B18A-6AF6-504D-56A7-6D76CBC4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39BC1-A3A4-EB7D-A176-97A7A092A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EB583-301B-4EC1-38FB-46836254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D1DBB-9507-8236-A0CE-B4E13EB7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CC1DB-16AA-1507-BC13-4D89B1F3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11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EC3CD-CFDC-C36D-4056-ADF85205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9F384-A971-7765-F504-43259F992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44EE1-2BB2-22BD-9636-161C998C5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D9BD3E-7FE1-0B3E-DA93-4D467FF80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B3BB3C-B0C0-6C56-E5EF-77D2F4911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BD2FA-0C24-B264-017C-1628537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FD4ED-10F9-654C-4759-D51AC2FE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8ADB07-2DAE-D6A4-3CDE-C049616F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9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11CA6-58E9-982B-FC01-09A5EC3A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ED275-F99E-4DCA-C818-14C92380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1DBEDE-DBC3-90FD-B7B2-30CDE39F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F6E24-A436-BB20-F0B9-5425CA41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156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4D5049-6AAB-ED60-B848-5B894324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EC739B-7BFB-EC27-1391-994F0474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D6480-DEB6-69E9-297E-A289E03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7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3073-0C7E-FC76-8020-A07E4A5F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1F94-DCEA-F9FA-9EF0-EC401D65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BD6BE-9755-571F-6BBE-F7732225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E806F-E475-F1C1-31D2-F070DCF7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E885D-5DC0-E161-08B5-160B7ECD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02077-F9E2-E962-CA79-F815983F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187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4068-99DC-8454-4F9C-72560DCD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1AB06-9048-43E7-0481-ECB709B0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5E782-09F5-0641-16AC-BE7A50D2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A0F4B-A3BC-3081-0B34-6F3A339A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CEA79-7F3F-22A2-2A95-3909115B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4B187-429C-EBD8-DC05-56F6D0BC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29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83BF88-DA77-5F31-2421-57BCFFF1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F13ED-ECC2-5DD7-60DC-2FDDA069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8F31-45D2-ED3A-6D03-FAA717FC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7CA6-0971-2D47-B27A-3AC4D757E252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FC886-4B1C-ABFC-F789-7085591EA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5F72-79F9-0DA1-1972-4B95DDA2D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260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81DD686-24A8-C89E-41C2-DA986F18264A}"/>
              </a:ext>
            </a:extLst>
          </p:cNvPr>
          <p:cNvSpPr/>
          <p:nvPr/>
        </p:nvSpPr>
        <p:spPr>
          <a:xfrm>
            <a:off x="1871305" y="1085842"/>
            <a:ext cx="5040000" cy="50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A7221A-2C5E-0555-7983-249602D4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113" y="-57158"/>
            <a:ext cx="2286000" cy="22860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E21E445-2D17-FD2E-822F-4425CDF25AF4}"/>
              </a:ext>
            </a:extLst>
          </p:cNvPr>
          <p:cNvGrpSpPr>
            <a:grpSpLocks noChangeAspect="1"/>
          </p:cNvGrpSpPr>
          <p:nvPr/>
        </p:nvGrpSpPr>
        <p:grpSpPr>
          <a:xfrm>
            <a:off x="2845491" y="2008700"/>
            <a:ext cx="3091628" cy="3194284"/>
            <a:chOff x="4435546" y="1667933"/>
            <a:chExt cx="3320903" cy="343117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2C0400A-57DD-3629-1B91-392465456E4F}"/>
                </a:ext>
              </a:extLst>
            </p:cNvPr>
            <p:cNvGrpSpPr/>
            <p:nvPr/>
          </p:nvGrpSpPr>
          <p:grpSpPr>
            <a:xfrm>
              <a:off x="4435546" y="2008980"/>
              <a:ext cx="3320903" cy="3090126"/>
              <a:chOff x="4707011" y="2377335"/>
              <a:chExt cx="3320903" cy="3090126"/>
            </a:xfrm>
          </p:grpSpPr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D6B3E2B7-A0FD-1010-1A7B-1522098A45D0}"/>
                  </a:ext>
                </a:extLst>
              </p:cNvPr>
              <p:cNvSpPr/>
              <p:nvPr/>
            </p:nvSpPr>
            <p:spPr>
              <a:xfrm>
                <a:off x="4707011" y="2506958"/>
                <a:ext cx="3320903" cy="2960503"/>
              </a:xfrm>
              <a:prstGeom prst="roundRect">
                <a:avLst>
                  <a:gd name="adj" fmla="val 39063"/>
                </a:avLst>
              </a:prstGeom>
              <a:solidFill>
                <a:srgbClr val="9B7E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5A5445DA-075E-677F-94B0-A183E5E45185}"/>
                  </a:ext>
                </a:extLst>
              </p:cNvPr>
              <p:cNvSpPr/>
              <p:nvPr/>
            </p:nvSpPr>
            <p:spPr>
              <a:xfrm>
                <a:off x="5114762" y="2874139"/>
                <a:ext cx="2505398" cy="2201009"/>
              </a:xfrm>
              <a:prstGeom prst="roundRect">
                <a:avLst>
                  <a:gd name="adj" fmla="val 39063"/>
                </a:avLst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AB8DD3E-879D-A434-7871-4F79B596D974}"/>
                  </a:ext>
                </a:extLst>
              </p:cNvPr>
              <p:cNvSpPr/>
              <p:nvPr/>
            </p:nvSpPr>
            <p:spPr>
              <a:xfrm>
                <a:off x="5274642" y="2377335"/>
                <a:ext cx="2185639" cy="311078"/>
              </a:xfrm>
              <a:prstGeom prst="rect">
                <a:avLst/>
              </a:prstGeom>
              <a:solidFill>
                <a:srgbClr val="9B7E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D5C6118C-A0D1-C18C-0C11-F079672F8581}"/>
                </a:ext>
              </a:extLst>
            </p:cNvPr>
            <p:cNvSpPr/>
            <p:nvPr/>
          </p:nvSpPr>
          <p:spPr>
            <a:xfrm>
              <a:off x="5153466" y="2820343"/>
              <a:ext cx="1885068" cy="1586887"/>
            </a:xfrm>
            <a:prstGeom prst="roundRect">
              <a:avLst>
                <a:gd name="adj" fmla="val 39063"/>
              </a:avLst>
            </a:pr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39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CC6BD6F8-2980-704C-CCF3-C197EFB2890C}"/>
                </a:ext>
              </a:extLst>
            </p:cNvPr>
            <p:cNvSpPr/>
            <p:nvPr/>
          </p:nvSpPr>
          <p:spPr>
            <a:xfrm>
              <a:off x="4888854" y="1667933"/>
              <a:ext cx="2414288" cy="468429"/>
            </a:xfrm>
            <a:prstGeom prst="roundRect">
              <a:avLst>
                <a:gd name="adj" fmla="val 39063"/>
              </a:avLst>
            </a:prstGeom>
            <a:solidFill>
              <a:srgbClr val="5A4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56DF9E-016F-386A-C55A-1D1A839AC9F2}"/>
              </a:ext>
            </a:extLst>
          </p:cNvPr>
          <p:cNvGrpSpPr/>
          <p:nvPr/>
        </p:nvGrpSpPr>
        <p:grpSpPr>
          <a:xfrm>
            <a:off x="8690714" y="-562327"/>
            <a:ext cx="2510399" cy="2164138"/>
            <a:chOff x="3192267" y="2816074"/>
            <a:chExt cx="2510399" cy="2164138"/>
          </a:xfrm>
        </p:grpSpPr>
        <p:sp>
          <p:nvSpPr>
            <p:cNvPr id="29" name="육각형[H] 28">
              <a:extLst>
                <a:ext uri="{FF2B5EF4-FFF2-40B4-BE49-F238E27FC236}">
                  <a16:creationId xmlns:a16="http://schemas.microsoft.com/office/drawing/2014/main" id="{D40D4D55-1C76-DE95-DD37-5E717BF30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2267" y="2816074"/>
              <a:ext cx="2510399" cy="2164138"/>
            </a:xfrm>
            <a:prstGeom prst="hexagon">
              <a:avLst/>
            </a:prstGeom>
            <a:solidFill>
              <a:schemeClr val="bg1"/>
            </a:solidFill>
            <a:ln w="381000">
              <a:solidFill>
                <a:srgbClr val="5A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육각형[H] 29">
              <a:extLst>
                <a:ext uri="{FF2B5EF4-FFF2-40B4-BE49-F238E27FC236}">
                  <a16:creationId xmlns:a16="http://schemas.microsoft.com/office/drawing/2014/main" id="{966DD329-B79A-5333-3FB7-E6952BF62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4672" y="3368852"/>
              <a:ext cx="1205587" cy="1039300"/>
            </a:xfrm>
            <a:prstGeom prst="hexagon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08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AA1B200-C283-4970-F221-B33C6CD40DD3}"/>
              </a:ext>
            </a:extLst>
          </p:cNvPr>
          <p:cNvSpPr/>
          <p:nvPr/>
        </p:nvSpPr>
        <p:spPr>
          <a:xfrm>
            <a:off x="4263072" y="2054738"/>
            <a:ext cx="3193774" cy="3193774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chemeClr val="accent6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014938-2448-AC66-AA32-063391824D5F}"/>
              </a:ext>
            </a:extLst>
          </p:cNvPr>
          <p:cNvSpPr/>
          <p:nvPr/>
        </p:nvSpPr>
        <p:spPr>
          <a:xfrm>
            <a:off x="4946445" y="2743082"/>
            <a:ext cx="1827023" cy="1827023"/>
          </a:xfrm>
          <a:prstGeom prst="ellipse">
            <a:avLst/>
          </a:prstGeom>
          <a:gradFill>
            <a:gsLst>
              <a:gs pos="100000">
                <a:schemeClr val="accent6">
                  <a:lumMod val="20000"/>
                  <a:lumOff val="8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600" b="1" dirty="0">
                <a:solidFill>
                  <a:schemeClr val="accent6">
                    <a:lumMod val="5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2</a:t>
            </a:r>
            <a:endParaRPr kumimoji="1" lang="ko-Kore-KR" altLang="en-US" sz="9600" b="1" dirty="0">
              <a:solidFill>
                <a:schemeClr val="accent6">
                  <a:lumMod val="50000"/>
                </a:schemeClr>
              </a:soli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6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8BEF906-54FA-6DEC-5FB2-E2C156F68400}"/>
              </a:ext>
            </a:extLst>
          </p:cNvPr>
          <p:cNvSpPr/>
          <p:nvPr/>
        </p:nvSpPr>
        <p:spPr>
          <a:xfrm>
            <a:off x="1814512" y="1832113"/>
            <a:ext cx="3193774" cy="3193774"/>
          </a:xfrm>
          <a:prstGeom prst="ellipse">
            <a:avLst/>
          </a:prstGeom>
          <a:gradFill>
            <a:gsLst>
              <a:gs pos="100000">
                <a:srgbClr val="0070C0"/>
              </a:gs>
              <a:gs pos="0">
                <a:srgbClr val="6C93FF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D4793F-9C97-2C00-BFE5-266AA2B38E60}"/>
              </a:ext>
            </a:extLst>
          </p:cNvPr>
          <p:cNvSpPr/>
          <p:nvPr/>
        </p:nvSpPr>
        <p:spPr>
          <a:xfrm>
            <a:off x="2497885" y="2520457"/>
            <a:ext cx="1827023" cy="182702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600" b="1" dirty="0">
                <a:solidFill>
                  <a:schemeClr val="accent5">
                    <a:lumMod val="75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3</a:t>
            </a:r>
            <a:endParaRPr kumimoji="1" lang="ko-Kore-KR" altLang="en-US" sz="9600" b="1" dirty="0">
              <a:solidFill>
                <a:schemeClr val="accent5">
                  <a:lumMod val="75000"/>
                </a:schemeClr>
              </a:soli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0EFD67-E200-B469-3850-E029EBABDE51}"/>
              </a:ext>
            </a:extLst>
          </p:cNvPr>
          <p:cNvSpPr/>
          <p:nvPr/>
        </p:nvSpPr>
        <p:spPr>
          <a:xfrm>
            <a:off x="6204230" y="-467334"/>
            <a:ext cx="3193774" cy="3193774"/>
          </a:xfrm>
          <a:prstGeom prst="ellipse">
            <a:avLst/>
          </a:prstGeom>
          <a:gradFill>
            <a:gsLst>
              <a:gs pos="0">
                <a:srgbClr val="6C93FF"/>
              </a:gs>
              <a:gs pos="100000">
                <a:srgbClr val="A964D2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rgbClr val="CC79FE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E670E9-0C27-5DAA-713F-4E38AAA33846}"/>
              </a:ext>
            </a:extLst>
          </p:cNvPr>
          <p:cNvSpPr/>
          <p:nvPr/>
        </p:nvSpPr>
        <p:spPr>
          <a:xfrm>
            <a:off x="6887603" y="221010"/>
            <a:ext cx="1827023" cy="182702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600" b="1" dirty="0">
                <a:gradFill>
                  <a:gsLst>
                    <a:gs pos="100000">
                      <a:srgbClr val="432854"/>
                    </a:gs>
                    <a:gs pos="0">
                      <a:schemeClr val="accent5">
                        <a:lumMod val="50000"/>
                      </a:schemeClr>
                    </a:gs>
                  </a:gsLst>
                  <a:lin ang="0" scaled="1"/>
                </a:gra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</a:t>
            </a:r>
            <a:endParaRPr kumimoji="1" lang="ko-Kore-KR" altLang="en-US" sz="9600" b="1" dirty="0">
              <a:gradFill>
                <a:gsLst>
                  <a:gs pos="100000">
                    <a:srgbClr val="432854"/>
                  </a:gs>
                  <a:gs pos="0">
                    <a:schemeClr val="accent5">
                      <a:lumMod val="50000"/>
                    </a:schemeClr>
                  </a:gs>
                </a:gsLst>
                <a:lin ang="0" scaled="1"/>
              </a:gra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CAB56F-8DB6-E216-0A3C-58E661A80698}"/>
              </a:ext>
            </a:extLst>
          </p:cNvPr>
          <p:cNvSpPr/>
          <p:nvPr/>
        </p:nvSpPr>
        <p:spPr>
          <a:xfrm>
            <a:off x="6204230" y="3414784"/>
            <a:ext cx="3193774" cy="319377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7E7F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rgbClr val="FF7E7F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00956A-BD8C-7CA3-D0D7-F3AFCC88B310}"/>
              </a:ext>
            </a:extLst>
          </p:cNvPr>
          <p:cNvSpPr/>
          <p:nvPr/>
        </p:nvSpPr>
        <p:spPr>
          <a:xfrm>
            <a:off x="6887603" y="4103128"/>
            <a:ext cx="1827023" cy="182702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5</a:t>
            </a:r>
            <a:endParaRPr kumimoji="1" lang="ko-Kore-KR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EDF035-521F-9098-E4C4-067B78F98DA2}"/>
              </a:ext>
            </a:extLst>
          </p:cNvPr>
          <p:cNvSpPr/>
          <p:nvPr/>
        </p:nvSpPr>
        <p:spPr>
          <a:xfrm>
            <a:off x="9570477" y="1617361"/>
            <a:ext cx="3193774" cy="3193774"/>
          </a:xfrm>
          <a:prstGeom prst="ellipse">
            <a:avLst/>
          </a:prstGeom>
          <a:gradFill>
            <a:gsLst>
              <a:gs pos="0">
                <a:srgbClr val="7072E6"/>
              </a:gs>
              <a:gs pos="100000">
                <a:srgbClr val="6C93FF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40EE7B-7882-D0BE-EB4D-FDDDBF6A550F}"/>
              </a:ext>
            </a:extLst>
          </p:cNvPr>
          <p:cNvSpPr/>
          <p:nvPr/>
        </p:nvSpPr>
        <p:spPr>
          <a:xfrm>
            <a:off x="10253850" y="2305705"/>
            <a:ext cx="1827023" cy="182702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600" b="1" dirty="0">
                <a:solidFill>
                  <a:schemeClr val="accent5">
                    <a:lumMod val="5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6</a:t>
            </a:r>
            <a:endParaRPr kumimoji="1" lang="ko-Kore-KR" altLang="en-US" sz="9600" b="1" dirty="0">
              <a:solidFill>
                <a:schemeClr val="accent5">
                  <a:lumMod val="50000"/>
                </a:schemeClr>
              </a:soli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9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87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5</Words>
  <Application>Microsoft Macintosh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Hiragino Kaku Gothic Std W8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김태윤</dc:creator>
  <cp:lastModifiedBy>김태윤</cp:lastModifiedBy>
  <cp:revision>1</cp:revision>
  <dcterms:created xsi:type="dcterms:W3CDTF">2022-06-23T12:00:32Z</dcterms:created>
  <dcterms:modified xsi:type="dcterms:W3CDTF">2022-06-24T17:21:17Z</dcterms:modified>
</cp:coreProperties>
</file>