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5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45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7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055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81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94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0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4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41CF-DB7E-487F-8CBB-7A3D66F35C5D}" type="datetimeFigureOut">
              <a:rPr lang="en-US" smtClean="0"/>
              <a:t>14/10/2021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4C45AA-8A6A-4C80-9FAB-83DCB049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4427" y="2448176"/>
            <a:ext cx="13533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ListView</a:t>
            </a:r>
            <a:endParaRPr lang="en-US" sz="8800" b="1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230" y="4642337"/>
            <a:ext cx="4030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solidFill>
                  <a:schemeClr val="bg1"/>
                </a:solidFill>
              </a:rPr>
              <a:t>Nhóm Thực hiện:</a:t>
            </a:r>
          </a:p>
          <a:p>
            <a:r>
              <a:rPr lang="vi-VN" sz="2000" b="1" dirty="0">
                <a:solidFill>
                  <a:schemeClr val="bg1"/>
                </a:solidFill>
              </a:rPr>
              <a:t>	</a:t>
            </a:r>
            <a:r>
              <a:rPr lang="vi-VN" sz="2000" b="1" dirty="0" smtClean="0">
                <a:solidFill>
                  <a:schemeClr val="bg1"/>
                </a:solidFill>
              </a:rPr>
              <a:t>Lê Kim Tân</a:t>
            </a:r>
          </a:p>
          <a:p>
            <a:r>
              <a:rPr lang="vi-VN" sz="2000" b="1" dirty="0">
                <a:solidFill>
                  <a:schemeClr val="bg1"/>
                </a:solidFill>
              </a:rPr>
              <a:t>	</a:t>
            </a:r>
            <a:r>
              <a:rPr lang="vi-VN" sz="2000" b="1" dirty="0" smtClean="0">
                <a:solidFill>
                  <a:schemeClr val="bg1"/>
                </a:solidFill>
              </a:rPr>
              <a:t>Cao Thị Thu Dân</a:t>
            </a:r>
          </a:p>
          <a:p>
            <a:r>
              <a:rPr lang="vi-VN" sz="2000" b="1" dirty="0">
                <a:solidFill>
                  <a:schemeClr val="bg1"/>
                </a:solidFill>
              </a:rPr>
              <a:t>	</a:t>
            </a:r>
            <a:r>
              <a:rPr lang="vi-VN" sz="2000" b="1" dirty="0" smtClean="0">
                <a:solidFill>
                  <a:schemeClr val="bg1"/>
                </a:solidFill>
              </a:rPr>
              <a:t>Nguyễn Hiền Luân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7830" y="6104964"/>
            <a:ext cx="480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solidFill>
                  <a:schemeClr val="bg1"/>
                </a:solidFill>
              </a:rPr>
              <a:t>Lớp: C18cntt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79230" y="60024"/>
            <a:ext cx="1554688" cy="164054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88170" y="1316753"/>
            <a:ext cx="645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 smtClean="0">
                <a:solidFill>
                  <a:schemeClr val="bg1"/>
                </a:solidFill>
              </a:rPr>
              <a:t>Báo cáo Lập trình di động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3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665" y="858129"/>
            <a:ext cx="4403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/>
              <a:t>- Bắt sự kiện cho Plain text</a:t>
            </a:r>
            <a:endParaRPr lang="en-US" sz="20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00665" y="1258239"/>
            <a:ext cx="8173329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lvmh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.setOnItemClickListener(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AdapterView.OnItemClickListener() {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onItemClick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(AdapterView&lt;?&gt; adapterView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 view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long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l) {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addten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mangMH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.get(i))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vitri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i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7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1176" y="548639"/>
            <a:ext cx="5542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- Update</a:t>
            </a:r>
            <a:endParaRPr lang="en-US" sz="20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6431" y="1155453"/>
            <a:ext cx="9915856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btncapnhap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.setOnClickListener(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View.OnClickListener() {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onClick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(View view) {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t=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addten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mangMH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.set(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vitri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adapter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.notifyDataSetChanged()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addten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4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1342" y="717452"/>
            <a:ext cx="65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- Delete bằng LongClick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75582" y="1338333"/>
            <a:ext cx="9917722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lvmh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.setOnItemLongClickListener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AdapterView.OnItemLongClickListener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onItemLongClick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AdapterView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&lt;?&gt;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adapterView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long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"Ban da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xoa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mangMH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mangMH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.remove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adapter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.notifyDataSetChanged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false;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0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6935" y="618978"/>
            <a:ext cx="748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- Delete bằng buton xóa</a:t>
            </a:r>
            <a:endParaRPr lang="en-US" sz="20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59988" y="1394604"/>
            <a:ext cx="911435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btnxoa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.setOnClickListener(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View.OnClickListener() {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onClick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(View view) {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t=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addten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mangMH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.remove(t)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adapter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.notifyDataSetChanged()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addten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6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1341" y="2912012"/>
            <a:ext cx="9777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bg1"/>
                </a:solidFill>
                <a:latin typeface="Snap ITC" panose="04040A07060A02020202" pitchFamily="82" charset="0"/>
              </a:rPr>
              <a:t>ListView</a:t>
            </a:r>
            <a:r>
              <a:rPr lang="en-US" sz="6000" b="1" dirty="0" smtClean="0">
                <a:solidFill>
                  <a:schemeClr val="bg1"/>
                </a:solidFill>
                <a:latin typeface="Snap ITC" panose="04040A07060A02020202" pitchFamily="82" charset="0"/>
              </a:rPr>
              <a:t> Custom</a:t>
            </a:r>
            <a:endParaRPr lang="en-US" sz="6000" b="1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0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4" y="848067"/>
            <a:ext cx="10944958" cy="561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1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0" y="323557"/>
            <a:ext cx="49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</a:t>
            </a:r>
            <a:r>
              <a:rPr lang="vi-VN" b="1" dirty="0" smtClean="0"/>
              <a:t>Bước 1: Tạo class Sinhvien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1520" y="968146"/>
            <a:ext cx="8234883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Hoten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Namsinh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SinhVien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hoten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namsinh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Hoten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hoten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Namsinh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namsinh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3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566" y="436098"/>
            <a:ext cx="558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Bước 2: Thiết kế layout Dong_sinh_vien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6" y="930825"/>
            <a:ext cx="6638095" cy="53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6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2019" y="211016"/>
            <a:ext cx="502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Bước </a:t>
            </a:r>
            <a:r>
              <a:rPr lang="vi-VN" b="1" smtClean="0"/>
              <a:t>3: Tạo Class SinhvienAdapter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8467" y="966432"/>
            <a:ext cx="9607502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SinhVienAdapter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BaseAdapter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Context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myContext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myLayout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arraySinhVien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SinhVienAdapter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(Context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myContext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myLayout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layout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arraySinhVien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8467" y="5016362"/>
            <a:ext cx="960750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getCount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arraySinhVien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.size()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4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609" y="1826347"/>
            <a:ext cx="11796884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ViewGroup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viewGroup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LayoutInflater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infater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LayoutInflater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myContext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.getSystemService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LAYOUT_INFLATER_SERVICE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infater.inflate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myLayout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xa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gia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tri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txtHoTen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view.findViewById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(R.id.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txtHoTen.setText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arraySinhVien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Hoten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txtNamSinh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view.findViewById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txtNamSinh.setText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arraySinhVien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Namsinh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68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790" y="2349305"/>
            <a:ext cx="8721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/>
              <a:t>ListView</a:t>
            </a:r>
            <a:r>
              <a:rPr lang="vi-VN" sz="2400" dirty="0"/>
              <a:t> là một view group, hiển thị các thành phần (elements) theo một danh sách, có thể cuộn được theo chiều thẳng đứng. ... Một ví dụ đơn giản của </a:t>
            </a:r>
            <a:r>
              <a:rPr lang="vi-VN" sz="2400" b="1" dirty="0"/>
              <a:t>ListView</a:t>
            </a:r>
            <a:r>
              <a:rPr lang="vi-VN" sz="2400" dirty="0"/>
              <a:t> là danh bạ liên lạc của bạn, nơi bạn có một danh sách các địa chỉ liên lạc của bạn hiển thị trong một </a:t>
            </a:r>
            <a:r>
              <a:rPr lang="vi-VN" sz="2400" b="1" dirty="0"/>
              <a:t>ListView</a:t>
            </a:r>
            <a:r>
              <a:rPr lang="vi-VN" sz="2400" dirty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3219" y="731520"/>
            <a:ext cx="552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smtClean="0"/>
              <a:t>- Khái niệm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31605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4905" y="267286"/>
            <a:ext cx="44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/>
              <a:t>Bước 4: Sử lý ListView cho hàm chính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905" y="980721"/>
            <a:ext cx="515724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ListView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lvsinhvien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ArrayList&lt;SinhVien&gt;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mangSinhVien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905" y="636618"/>
            <a:ext cx="32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Khai báo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34905" y="2155821"/>
            <a:ext cx="8252979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lvsinhvien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(ListView) findViewById(R.id.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lvsv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mangSinhVien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ArrayList&lt;SinhVien&gt;()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mangSinhVien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"Lê Kim Tân 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1996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mangSinhVien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"Cao Thị Thu Dân 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2000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mangSinhVien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"Nguyễn Hiền Luân  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2000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mangSinhVien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"Tân Đẹp Trai 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1996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mangSinhVien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"Tân Men Lì 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1996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mangSinhVien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"Dân Đẹp gái 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1996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SinhVienAdapter adapter 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SinhVienAdapter(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MainActivity.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dong_sinh_vien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mangSinhVien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lvsinhvien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.setAdapter(adapter)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0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9145" y="182880"/>
            <a:ext cx="478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- Kết quả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" y="936308"/>
            <a:ext cx="3702538" cy="5821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12" y="762696"/>
            <a:ext cx="3136943" cy="61686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2872" y="253218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- ListView Custom có Hình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3060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5913" y="407964"/>
            <a:ext cx="6105379" cy="6189783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370450" y="1979361"/>
            <a:ext cx="12449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9600" dirty="0" smtClean="0">
                <a:solidFill>
                  <a:srgbClr val="002060">
                    <a:alpha val="78000"/>
                  </a:srgbClr>
                </a:solidFill>
                <a:latin typeface="Ravie" panose="04040805050809020602" pitchFamily="82" charset="0"/>
              </a:rPr>
              <a:t>THANKS FOR WATCHING</a:t>
            </a:r>
            <a:endParaRPr lang="en-US" sz="9600" dirty="0">
              <a:solidFill>
                <a:srgbClr val="002060">
                  <a:alpha val="78000"/>
                </a:srgbClr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5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062" y="323557"/>
            <a:ext cx="638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- Các bước để hoàn thành 1 ListView cơ bản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" y="1167032"/>
            <a:ext cx="11866409" cy="5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9988" y="647114"/>
            <a:ext cx="8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-Sau khi đặt Id cho ListView thực hiện code cho MainActivity.java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88" y="1016446"/>
            <a:ext cx="5837994" cy="54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0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285" y="745588"/>
            <a:ext cx="10621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/>
              <a:t>- Đối với ListView thì có những sự kiện cơ bản: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91508" y="1575582"/>
            <a:ext cx="5922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+ Sự kiện OnClick</a:t>
            </a:r>
          </a:p>
          <a:p>
            <a:r>
              <a:rPr lang="vi-VN" sz="2800" dirty="0" smtClean="0"/>
              <a:t>+ Sự kiện LongClick</a:t>
            </a:r>
          </a:p>
          <a:p>
            <a:r>
              <a:rPr lang="vi-VN" sz="2800" dirty="0" smtClean="0"/>
              <a:t>+ Insert</a:t>
            </a:r>
          </a:p>
          <a:p>
            <a:r>
              <a:rPr lang="vi-VN" sz="2800" dirty="0" smtClean="0"/>
              <a:t>+ Update</a:t>
            </a:r>
          </a:p>
          <a:p>
            <a:r>
              <a:rPr lang="vi-VN" sz="2800" dirty="0" smtClean="0"/>
              <a:t>+ Delete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917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723" y="604911"/>
            <a:ext cx="7399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- Sự Kiện OnClick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6" y="1214583"/>
            <a:ext cx="11405175" cy="17536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905" y="3359834"/>
            <a:ext cx="7399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- Sự Kiện LongClick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6" y="4022920"/>
            <a:ext cx="11390068" cy="18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545" y="67524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- Giao diện của ứng dụng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5" y="1044581"/>
            <a:ext cx="7456268" cy="55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182" y="604911"/>
            <a:ext cx="45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- Khai báo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1859" y="1127530"/>
            <a:ext cx="6682154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EditText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addten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btnthem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btncapnhap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btnxoa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859" y="2264898"/>
            <a:ext cx="215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- Ánh xạ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01859" y="2916952"/>
            <a:ext cx="6682154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addten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EditText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them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btnthem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(Button)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btchon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btncapnhap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(Button)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btcn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btnxoa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(Button)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btxoa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197" y="548640"/>
            <a:ext cx="61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- Insert ( xử lý buton thêm)</a:t>
            </a:r>
            <a:endParaRPr lang="en-US" sz="20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2197" y="1179163"/>
            <a:ext cx="801858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btnthem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.setOnClickListener(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View.OnClickListener() {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onClick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(View view) {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ten =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addten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mangMH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.add(ten)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adapter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.notifyDataSetChanged()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addten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96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213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JetBrains Mono</vt:lpstr>
      <vt:lpstr>Ravie</vt:lpstr>
      <vt:lpstr>Snap ITC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2021-10-12T23:23:23Z</dcterms:created>
  <dcterms:modified xsi:type="dcterms:W3CDTF">2021-10-14T03:59:39Z</dcterms:modified>
</cp:coreProperties>
</file>