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9" r:id="rId6"/>
    <p:sldId id="276" r:id="rId7"/>
    <p:sldId id="267" r:id="rId8"/>
    <p:sldId id="275" r:id="rId9"/>
    <p:sldId id="270" r:id="rId10"/>
    <p:sldId id="274" r:id="rId11"/>
    <p:sldId id="268" r:id="rId12"/>
    <p:sldId id="278" r:id="rId13"/>
    <p:sldId id="273" r:id="rId14"/>
    <p:sldId id="26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15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otus.ru/" TargetMode="External"/><Relationship Id="rId1" Type="http://schemas.openxmlformats.org/officeDocument/2006/relationships/hyperlink" Target="https://otus.ru/lessons/setevoy-inzhener-basic/?int_source=courses_catalog&amp;int_term=operations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otus.ru/" TargetMode="External"/><Relationship Id="rId1" Type="http://schemas.openxmlformats.org/officeDocument/2006/relationships/hyperlink" Target="https://otus.ru/lessons/setevoy-inzhener-basic/?int_source=courses_catalog&amp;int_term=operatio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430F1-F78C-47ED-9D79-8B5D7F67924B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8333ACA9-FA82-427D-92A4-047D43C2B0C8}">
      <dgm:prSet phldrT="[Текст]" custT="1"/>
      <dgm:spPr/>
      <dgm:t>
        <a:bodyPr/>
        <a:lstStyle/>
        <a:p>
          <a:r>
            <a:rPr lang="ru-RU" sz="2000" dirty="0" smtClean="0"/>
            <a:t>Цели проекта	</a:t>
          </a:r>
          <a:endParaRPr lang="ru-RU" sz="2000" dirty="0"/>
        </a:p>
      </dgm:t>
    </dgm:pt>
    <dgm:pt modelId="{59CAEB50-B18E-4832-882C-852B69108B00}" type="parTrans" cxnId="{4617D6A6-0167-4E85-829B-95841DE36C6C}">
      <dgm:prSet/>
      <dgm:spPr/>
      <dgm:t>
        <a:bodyPr/>
        <a:lstStyle/>
        <a:p>
          <a:endParaRPr lang="ru-RU"/>
        </a:p>
      </dgm:t>
    </dgm:pt>
    <dgm:pt modelId="{DC7F9B7A-A5DC-4BC8-ACF8-B11908D27548}" type="sibTrans" cxnId="{4617D6A6-0167-4E85-829B-95841DE36C6C}">
      <dgm:prSet/>
      <dgm:spPr/>
      <dgm:t>
        <a:bodyPr/>
        <a:lstStyle/>
        <a:p>
          <a:endParaRPr lang="ru-RU"/>
        </a:p>
      </dgm:t>
    </dgm:pt>
    <dgm:pt modelId="{1711D821-ED10-4BEB-94CC-97DF07327DF3}">
      <dgm:prSet phldrT="[Текст]" custT="1"/>
      <dgm:spPr/>
      <dgm:t>
        <a:bodyPr/>
        <a:lstStyle/>
        <a:p>
          <a:r>
            <a:rPr lang="ru-RU" sz="2000" dirty="0" smtClean="0"/>
            <a:t>Что планировалось</a:t>
          </a:r>
          <a:endParaRPr lang="ru-RU" sz="2000" dirty="0"/>
        </a:p>
      </dgm:t>
    </dgm:pt>
    <dgm:pt modelId="{63EFB3D0-4275-4AC3-8C01-1D82A72E74C7}" type="parTrans" cxnId="{9AD25736-3B03-481E-9CA6-66F8F6BFADAB}">
      <dgm:prSet/>
      <dgm:spPr/>
      <dgm:t>
        <a:bodyPr/>
        <a:lstStyle/>
        <a:p>
          <a:endParaRPr lang="ru-RU"/>
        </a:p>
      </dgm:t>
    </dgm:pt>
    <dgm:pt modelId="{88F5F4F6-DA0A-46EF-A2C1-1024F3C61086}" type="sibTrans" cxnId="{9AD25736-3B03-481E-9CA6-66F8F6BFADAB}">
      <dgm:prSet/>
      <dgm:spPr/>
      <dgm:t>
        <a:bodyPr/>
        <a:lstStyle/>
        <a:p>
          <a:endParaRPr lang="ru-RU"/>
        </a:p>
      </dgm:t>
    </dgm:pt>
    <dgm:pt modelId="{DE68C5EA-828F-44B1-8210-3F1F2358250E}">
      <dgm:prSet phldrT="[Текст]" custT="1"/>
      <dgm:spPr/>
      <dgm:t>
        <a:bodyPr/>
        <a:lstStyle/>
        <a:p>
          <a:r>
            <a:rPr lang="ru-RU" sz="2000" dirty="0" smtClean="0"/>
            <a:t>Используемые технологии</a:t>
          </a:r>
          <a:endParaRPr lang="ru-RU" sz="2000" dirty="0"/>
        </a:p>
      </dgm:t>
    </dgm:pt>
    <dgm:pt modelId="{E47FDB98-4339-4D07-AA68-4AA88828DABA}" type="parTrans" cxnId="{A4B2C525-BCBD-4B3B-9DFF-8B901026A032}">
      <dgm:prSet/>
      <dgm:spPr/>
      <dgm:t>
        <a:bodyPr/>
        <a:lstStyle/>
        <a:p>
          <a:endParaRPr lang="ru-RU"/>
        </a:p>
      </dgm:t>
    </dgm:pt>
    <dgm:pt modelId="{BB9ADA17-9461-4305-8DF8-8A24A97CB02B}" type="sibTrans" cxnId="{A4B2C525-BCBD-4B3B-9DFF-8B901026A032}">
      <dgm:prSet/>
      <dgm:spPr/>
      <dgm:t>
        <a:bodyPr/>
        <a:lstStyle/>
        <a:p>
          <a:endParaRPr lang="ru-RU"/>
        </a:p>
      </dgm:t>
    </dgm:pt>
    <dgm:pt modelId="{69284F30-A815-40D0-8707-83AD6111EA30}">
      <dgm:prSet phldrT="[Текст]" custT="1"/>
      <dgm:spPr/>
      <dgm:t>
        <a:bodyPr/>
        <a:lstStyle/>
        <a:p>
          <a:r>
            <a:rPr lang="ru-RU" sz="2000" dirty="0" smtClean="0"/>
            <a:t>Что получилось</a:t>
          </a:r>
          <a:endParaRPr lang="ru-RU" sz="2000" dirty="0"/>
        </a:p>
      </dgm:t>
    </dgm:pt>
    <dgm:pt modelId="{37B84581-DA5B-41CB-A309-50F31F790FC4}" type="parTrans" cxnId="{EA38A4BD-C262-47B5-8CC0-9F07CFEC03E2}">
      <dgm:prSet/>
      <dgm:spPr/>
      <dgm:t>
        <a:bodyPr/>
        <a:lstStyle/>
        <a:p>
          <a:endParaRPr lang="ru-RU"/>
        </a:p>
      </dgm:t>
    </dgm:pt>
    <dgm:pt modelId="{DA71EC18-9251-46E0-AF17-7D311F39D738}" type="sibTrans" cxnId="{EA38A4BD-C262-47B5-8CC0-9F07CFEC03E2}">
      <dgm:prSet/>
      <dgm:spPr/>
      <dgm:t>
        <a:bodyPr/>
        <a:lstStyle/>
        <a:p>
          <a:endParaRPr lang="ru-RU"/>
        </a:p>
      </dgm:t>
    </dgm:pt>
    <dgm:pt modelId="{45F78D5F-734A-4DE1-94B7-B4F98BD2C8A0}">
      <dgm:prSet phldrT="[Текст]" custT="1"/>
      <dgm:spPr/>
      <dgm:t>
        <a:bodyPr/>
        <a:lstStyle/>
        <a:p>
          <a:r>
            <a:rPr lang="ru-RU" sz="2000" dirty="0" smtClean="0"/>
            <a:t>Схемы/архитектура</a:t>
          </a:r>
          <a:endParaRPr lang="ru-RU" sz="2000" dirty="0"/>
        </a:p>
      </dgm:t>
    </dgm:pt>
    <dgm:pt modelId="{2F49CAEC-CDEA-4179-89DF-2AAF2F8C7C07}" type="parTrans" cxnId="{9946E688-BDDB-4FC5-A919-12FD9CDEDC8B}">
      <dgm:prSet/>
      <dgm:spPr/>
      <dgm:t>
        <a:bodyPr/>
        <a:lstStyle/>
        <a:p>
          <a:endParaRPr lang="ru-RU"/>
        </a:p>
      </dgm:t>
    </dgm:pt>
    <dgm:pt modelId="{DA3C8646-29E3-4043-9CAA-75B963B10F6C}" type="sibTrans" cxnId="{9946E688-BDDB-4FC5-A919-12FD9CDEDC8B}">
      <dgm:prSet/>
      <dgm:spPr/>
      <dgm:t>
        <a:bodyPr/>
        <a:lstStyle/>
        <a:p>
          <a:endParaRPr lang="ru-RU"/>
        </a:p>
      </dgm:t>
    </dgm:pt>
    <dgm:pt modelId="{0C557482-8E1D-40C4-8C11-8BDFBE4AF0BE}">
      <dgm:prSet phldrT="[Текст]" custT="1"/>
      <dgm:spPr/>
      <dgm:t>
        <a:bodyPr/>
        <a:lstStyle/>
        <a:p>
          <a:r>
            <a:rPr lang="ru-RU" sz="2000" dirty="0" smtClean="0"/>
            <a:t>Выводы</a:t>
          </a:r>
          <a:endParaRPr lang="ru-RU" sz="2000" dirty="0"/>
        </a:p>
      </dgm:t>
    </dgm:pt>
    <dgm:pt modelId="{FF3673FD-D8A7-4A29-8685-91959C49B754}" type="parTrans" cxnId="{B2949D89-2232-4A88-9203-3434DCFBAA52}">
      <dgm:prSet/>
      <dgm:spPr/>
      <dgm:t>
        <a:bodyPr/>
        <a:lstStyle/>
        <a:p>
          <a:endParaRPr lang="ru-RU"/>
        </a:p>
      </dgm:t>
    </dgm:pt>
    <dgm:pt modelId="{8430D71D-89BE-4005-A8E2-F6A582A9FB07}" type="sibTrans" cxnId="{B2949D89-2232-4A88-9203-3434DCFBAA52}">
      <dgm:prSet/>
      <dgm:spPr/>
      <dgm:t>
        <a:bodyPr/>
        <a:lstStyle/>
        <a:p>
          <a:endParaRPr lang="ru-RU"/>
        </a:p>
      </dgm:t>
    </dgm:pt>
    <dgm:pt modelId="{A3F1519A-AE29-47CA-B142-90D863AE6273}" type="pres">
      <dgm:prSet presAssocID="{830430F1-F78C-47ED-9D79-8B5D7F6792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0FFF004-A37F-4B54-81B9-EAD94AA1F4B8}" type="pres">
      <dgm:prSet presAssocID="{8333ACA9-FA82-427D-92A4-047D43C2B0C8}" presName="parentLin" presStyleCnt="0"/>
      <dgm:spPr/>
    </dgm:pt>
    <dgm:pt modelId="{C50CEA17-0EF0-4D19-9393-E4C08EA5FF3C}" type="pres">
      <dgm:prSet presAssocID="{8333ACA9-FA82-427D-92A4-047D43C2B0C8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D9D871E9-2A53-4C33-848B-A5BE8D185E7A}" type="pres">
      <dgm:prSet presAssocID="{8333ACA9-FA82-427D-92A4-047D43C2B0C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385E79-B9C2-4AA9-8AA2-677A96838FF3}" type="pres">
      <dgm:prSet presAssocID="{8333ACA9-FA82-427D-92A4-047D43C2B0C8}" presName="negativeSpace" presStyleCnt="0"/>
      <dgm:spPr/>
    </dgm:pt>
    <dgm:pt modelId="{6B5E2606-9134-4171-B4F6-2F55DDE5193B}" type="pres">
      <dgm:prSet presAssocID="{8333ACA9-FA82-427D-92A4-047D43C2B0C8}" presName="childText" presStyleLbl="conFgAcc1" presStyleIdx="0" presStyleCnt="6">
        <dgm:presLayoutVars>
          <dgm:bulletEnabled val="1"/>
        </dgm:presLayoutVars>
      </dgm:prSet>
      <dgm:spPr/>
    </dgm:pt>
    <dgm:pt modelId="{EF986F03-21A2-4966-A28E-6619FEB86B02}" type="pres">
      <dgm:prSet presAssocID="{DC7F9B7A-A5DC-4BC8-ACF8-B11908D27548}" presName="spaceBetweenRectangles" presStyleCnt="0"/>
      <dgm:spPr/>
    </dgm:pt>
    <dgm:pt modelId="{84E58580-F29D-4646-9FA7-15485D8E699E}" type="pres">
      <dgm:prSet presAssocID="{1711D821-ED10-4BEB-94CC-97DF07327DF3}" presName="parentLin" presStyleCnt="0"/>
      <dgm:spPr/>
    </dgm:pt>
    <dgm:pt modelId="{11CC28EC-7297-4401-8CD2-D36EB588E681}" type="pres">
      <dgm:prSet presAssocID="{1711D821-ED10-4BEB-94CC-97DF07327DF3}" presName="parentLeftMargin" presStyleLbl="node1" presStyleIdx="0" presStyleCnt="6"/>
      <dgm:spPr/>
      <dgm:t>
        <a:bodyPr/>
        <a:lstStyle/>
        <a:p>
          <a:endParaRPr lang="ru-RU"/>
        </a:p>
      </dgm:t>
    </dgm:pt>
    <dgm:pt modelId="{1E12A917-4E11-440A-9D15-0C6CFDC55617}" type="pres">
      <dgm:prSet presAssocID="{1711D821-ED10-4BEB-94CC-97DF07327DF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9B9813-0EA6-4213-AF63-965AC5C691CD}" type="pres">
      <dgm:prSet presAssocID="{1711D821-ED10-4BEB-94CC-97DF07327DF3}" presName="negativeSpace" presStyleCnt="0"/>
      <dgm:spPr/>
    </dgm:pt>
    <dgm:pt modelId="{33DBA70B-CE33-41DD-AA20-03A739B0D5BC}" type="pres">
      <dgm:prSet presAssocID="{1711D821-ED10-4BEB-94CC-97DF07327DF3}" presName="childText" presStyleLbl="conFgAcc1" presStyleIdx="1" presStyleCnt="6">
        <dgm:presLayoutVars>
          <dgm:bulletEnabled val="1"/>
        </dgm:presLayoutVars>
      </dgm:prSet>
      <dgm:spPr/>
    </dgm:pt>
    <dgm:pt modelId="{97477811-DF99-45C4-AF38-525C997BBA40}" type="pres">
      <dgm:prSet presAssocID="{88F5F4F6-DA0A-46EF-A2C1-1024F3C61086}" presName="spaceBetweenRectangles" presStyleCnt="0"/>
      <dgm:spPr/>
    </dgm:pt>
    <dgm:pt modelId="{0E7AD5CF-F000-42A3-B37D-DEDF4714CEAE}" type="pres">
      <dgm:prSet presAssocID="{DE68C5EA-828F-44B1-8210-3F1F2358250E}" presName="parentLin" presStyleCnt="0"/>
      <dgm:spPr/>
    </dgm:pt>
    <dgm:pt modelId="{9B463BB6-70E5-484E-AA51-AAD85CD99DE6}" type="pres">
      <dgm:prSet presAssocID="{DE68C5EA-828F-44B1-8210-3F1F2358250E}" presName="parentLeftMargin" presStyleLbl="node1" presStyleIdx="1" presStyleCnt="6"/>
      <dgm:spPr/>
      <dgm:t>
        <a:bodyPr/>
        <a:lstStyle/>
        <a:p>
          <a:endParaRPr lang="ru-RU"/>
        </a:p>
      </dgm:t>
    </dgm:pt>
    <dgm:pt modelId="{9A84C63C-E144-4A28-8F3C-70D7E97B40EF}" type="pres">
      <dgm:prSet presAssocID="{DE68C5EA-828F-44B1-8210-3F1F2358250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4EE0D8-3D98-40A8-831C-0A80CA51C0B1}" type="pres">
      <dgm:prSet presAssocID="{DE68C5EA-828F-44B1-8210-3F1F2358250E}" presName="negativeSpace" presStyleCnt="0"/>
      <dgm:spPr/>
    </dgm:pt>
    <dgm:pt modelId="{808FFA88-444A-4DDA-9C95-C8E96C7166DC}" type="pres">
      <dgm:prSet presAssocID="{DE68C5EA-828F-44B1-8210-3F1F2358250E}" presName="childText" presStyleLbl="conFgAcc1" presStyleIdx="2" presStyleCnt="6">
        <dgm:presLayoutVars>
          <dgm:bulletEnabled val="1"/>
        </dgm:presLayoutVars>
      </dgm:prSet>
      <dgm:spPr/>
    </dgm:pt>
    <dgm:pt modelId="{B906B36F-6D52-4BCD-97F5-F48415EC7427}" type="pres">
      <dgm:prSet presAssocID="{BB9ADA17-9461-4305-8DF8-8A24A97CB02B}" presName="spaceBetweenRectangles" presStyleCnt="0"/>
      <dgm:spPr/>
    </dgm:pt>
    <dgm:pt modelId="{D14A5FA6-6B0E-4DA6-A158-EC2710581B8A}" type="pres">
      <dgm:prSet presAssocID="{69284F30-A815-40D0-8707-83AD6111EA30}" presName="parentLin" presStyleCnt="0"/>
      <dgm:spPr/>
    </dgm:pt>
    <dgm:pt modelId="{E023A2FE-088B-4697-86AD-E8956BA3EBF4}" type="pres">
      <dgm:prSet presAssocID="{69284F30-A815-40D0-8707-83AD6111EA30}" presName="parentLeftMargin" presStyleLbl="node1" presStyleIdx="2" presStyleCnt="6"/>
      <dgm:spPr/>
      <dgm:t>
        <a:bodyPr/>
        <a:lstStyle/>
        <a:p>
          <a:endParaRPr lang="ru-RU"/>
        </a:p>
      </dgm:t>
    </dgm:pt>
    <dgm:pt modelId="{BEFA9C36-0D1E-4FCB-8B98-DD5C5F348D05}" type="pres">
      <dgm:prSet presAssocID="{69284F30-A815-40D0-8707-83AD6111EA30}" presName="parentText" presStyleLbl="node1" presStyleIdx="3" presStyleCnt="6" custLinFactNeighborX="3259" custLinFactNeighborY="910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90BD98-3CB4-41AC-A199-3B604F7F14CF}" type="pres">
      <dgm:prSet presAssocID="{69284F30-A815-40D0-8707-83AD6111EA30}" presName="negativeSpace" presStyleCnt="0"/>
      <dgm:spPr/>
    </dgm:pt>
    <dgm:pt modelId="{B8FF6362-E2ED-4045-8975-B15C7016F1D5}" type="pres">
      <dgm:prSet presAssocID="{69284F30-A815-40D0-8707-83AD6111EA30}" presName="childText" presStyleLbl="conFgAcc1" presStyleIdx="3" presStyleCnt="6">
        <dgm:presLayoutVars>
          <dgm:bulletEnabled val="1"/>
        </dgm:presLayoutVars>
      </dgm:prSet>
      <dgm:spPr/>
    </dgm:pt>
    <dgm:pt modelId="{8B6041ED-D2B4-4B80-AC77-65C855203592}" type="pres">
      <dgm:prSet presAssocID="{DA71EC18-9251-46E0-AF17-7D311F39D738}" presName="spaceBetweenRectangles" presStyleCnt="0"/>
      <dgm:spPr/>
    </dgm:pt>
    <dgm:pt modelId="{5949E4F1-B7A0-41C8-AAE9-469E15F799F8}" type="pres">
      <dgm:prSet presAssocID="{45F78D5F-734A-4DE1-94B7-B4F98BD2C8A0}" presName="parentLin" presStyleCnt="0"/>
      <dgm:spPr/>
    </dgm:pt>
    <dgm:pt modelId="{2D0AE6AF-CB03-4683-B27B-B101637BBFBE}" type="pres">
      <dgm:prSet presAssocID="{45F78D5F-734A-4DE1-94B7-B4F98BD2C8A0}" presName="parentLeftMargin" presStyleLbl="node1" presStyleIdx="3" presStyleCnt="6"/>
      <dgm:spPr/>
      <dgm:t>
        <a:bodyPr/>
        <a:lstStyle/>
        <a:p>
          <a:endParaRPr lang="ru-RU"/>
        </a:p>
      </dgm:t>
    </dgm:pt>
    <dgm:pt modelId="{B7592929-B0A9-4CE1-969E-346AC99FA7BB}" type="pres">
      <dgm:prSet presAssocID="{45F78D5F-734A-4DE1-94B7-B4F98BD2C8A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4B388A-6B97-488C-97B8-6A0884DFE8AC}" type="pres">
      <dgm:prSet presAssocID="{45F78D5F-734A-4DE1-94B7-B4F98BD2C8A0}" presName="negativeSpace" presStyleCnt="0"/>
      <dgm:spPr/>
    </dgm:pt>
    <dgm:pt modelId="{F41ADDFF-45A2-4E37-8184-95F1F297362A}" type="pres">
      <dgm:prSet presAssocID="{45F78D5F-734A-4DE1-94B7-B4F98BD2C8A0}" presName="childText" presStyleLbl="conFgAcc1" presStyleIdx="4" presStyleCnt="6">
        <dgm:presLayoutVars>
          <dgm:bulletEnabled val="1"/>
        </dgm:presLayoutVars>
      </dgm:prSet>
      <dgm:spPr/>
    </dgm:pt>
    <dgm:pt modelId="{43E369D8-96FE-48FB-A3BF-1FEC63183C33}" type="pres">
      <dgm:prSet presAssocID="{DA3C8646-29E3-4043-9CAA-75B963B10F6C}" presName="spaceBetweenRectangles" presStyleCnt="0"/>
      <dgm:spPr/>
    </dgm:pt>
    <dgm:pt modelId="{66FA0B1E-5152-4F38-9A70-816F68040F7A}" type="pres">
      <dgm:prSet presAssocID="{0C557482-8E1D-40C4-8C11-8BDFBE4AF0BE}" presName="parentLin" presStyleCnt="0"/>
      <dgm:spPr/>
    </dgm:pt>
    <dgm:pt modelId="{AF303958-D14A-4736-9F53-E432EF21325D}" type="pres">
      <dgm:prSet presAssocID="{0C557482-8E1D-40C4-8C11-8BDFBE4AF0BE}" presName="parentLeftMargin" presStyleLbl="node1" presStyleIdx="4" presStyleCnt="6"/>
      <dgm:spPr/>
      <dgm:t>
        <a:bodyPr/>
        <a:lstStyle/>
        <a:p>
          <a:endParaRPr lang="ru-RU"/>
        </a:p>
      </dgm:t>
    </dgm:pt>
    <dgm:pt modelId="{6B026258-16B5-4296-A605-4021A27850A9}" type="pres">
      <dgm:prSet presAssocID="{0C557482-8E1D-40C4-8C11-8BDFBE4AF0BE}" presName="parentText" presStyleLbl="node1" presStyleIdx="5" presStyleCnt="6" custLinFactNeighborX="3259" custLinFactNeighborY="311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7E84CF-45DE-42CC-88EF-A3CE040B847A}" type="pres">
      <dgm:prSet presAssocID="{0C557482-8E1D-40C4-8C11-8BDFBE4AF0BE}" presName="negativeSpace" presStyleCnt="0"/>
      <dgm:spPr/>
    </dgm:pt>
    <dgm:pt modelId="{EA65EE25-E399-4BC4-A8CB-3AD28F510B04}" type="pres">
      <dgm:prSet presAssocID="{0C557482-8E1D-40C4-8C11-8BDFBE4AF0B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7C13A92-0D56-4449-9E64-B64026F30342}" type="presOf" srcId="{1711D821-ED10-4BEB-94CC-97DF07327DF3}" destId="{11CC28EC-7297-4401-8CD2-D36EB588E681}" srcOrd="0" destOrd="0" presId="urn:microsoft.com/office/officeart/2005/8/layout/list1"/>
    <dgm:cxn modelId="{E337572C-799C-47B1-820C-FEE8BD5F0A17}" type="presOf" srcId="{69284F30-A815-40D0-8707-83AD6111EA30}" destId="{BEFA9C36-0D1E-4FCB-8B98-DD5C5F348D05}" srcOrd="1" destOrd="0" presId="urn:microsoft.com/office/officeart/2005/8/layout/list1"/>
    <dgm:cxn modelId="{4617D6A6-0167-4E85-829B-95841DE36C6C}" srcId="{830430F1-F78C-47ED-9D79-8B5D7F67924B}" destId="{8333ACA9-FA82-427D-92A4-047D43C2B0C8}" srcOrd="0" destOrd="0" parTransId="{59CAEB50-B18E-4832-882C-852B69108B00}" sibTransId="{DC7F9B7A-A5DC-4BC8-ACF8-B11908D27548}"/>
    <dgm:cxn modelId="{9AD25736-3B03-481E-9CA6-66F8F6BFADAB}" srcId="{830430F1-F78C-47ED-9D79-8B5D7F67924B}" destId="{1711D821-ED10-4BEB-94CC-97DF07327DF3}" srcOrd="1" destOrd="0" parTransId="{63EFB3D0-4275-4AC3-8C01-1D82A72E74C7}" sibTransId="{88F5F4F6-DA0A-46EF-A2C1-1024F3C61086}"/>
    <dgm:cxn modelId="{9946E688-BDDB-4FC5-A919-12FD9CDEDC8B}" srcId="{830430F1-F78C-47ED-9D79-8B5D7F67924B}" destId="{45F78D5F-734A-4DE1-94B7-B4F98BD2C8A0}" srcOrd="4" destOrd="0" parTransId="{2F49CAEC-CDEA-4179-89DF-2AAF2F8C7C07}" sibTransId="{DA3C8646-29E3-4043-9CAA-75B963B10F6C}"/>
    <dgm:cxn modelId="{CB1BBE54-2483-4FDF-B92C-CF70465952A3}" type="presOf" srcId="{45F78D5F-734A-4DE1-94B7-B4F98BD2C8A0}" destId="{B7592929-B0A9-4CE1-969E-346AC99FA7BB}" srcOrd="1" destOrd="0" presId="urn:microsoft.com/office/officeart/2005/8/layout/list1"/>
    <dgm:cxn modelId="{87FF3B26-E639-4163-871A-48D954274C75}" type="presOf" srcId="{0C557482-8E1D-40C4-8C11-8BDFBE4AF0BE}" destId="{6B026258-16B5-4296-A605-4021A27850A9}" srcOrd="1" destOrd="0" presId="urn:microsoft.com/office/officeart/2005/8/layout/list1"/>
    <dgm:cxn modelId="{A4B2C525-BCBD-4B3B-9DFF-8B901026A032}" srcId="{830430F1-F78C-47ED-9D79-8B5D7F67924B}" destId="{DE68C5EA-828F-44B1-8210-3F1F2358250E}" srcOrd="2" destOrd="0" parTransId="{E47FDB98-4339-4D07-AA68-4AA88828DABA}" sibTransId="{BB9ADA17-9461-4305-8DF8-8A24A97CB02B}"/>
    <dgm:cxn modelId="{7551DE8E-489F-41A7-A17C-87DABFF64537}" type="presOf" srcId="{0C557482-8E1D-40C4-8C11-8BDFBE4AF0BE}" destId="{AF303958-D14A-4736-9F53-E432EF21325D}" srcOrd="0" destOrd="0" presId="urn:microsoft.com/office/officeart/2005/8/layout/list1"/>
    <dgm:cxn modelId="{EA38A4BD-C262-47B5-8CC0-9F07CFEC03E2}" srcId="{830430F1-F78C-47ED-9D79-8B5D7F67924B}" destId="{69284F30-A815-40D0-8707-83AD6111EA30}" srcOrd="3" destOrd="0" parTransId="{37B84581-DA5B-41CB-A309-50F31F790FC4}" sibTransId="{DA71EC18-9251-46E0-AF17-7D311F39D738}"/>
    <dgm:cxn modelId="{EDA0CE25-FFA4-4481-A636-64370E0F9C6A}" type="presOf" srcId="{8333ACA9-FA82-427D-92A4-047D43C2B0C8}" destId="{C50CEA17-0EF0-4D19-9393-E4C08EA5FF3C}" srcOrd="0" destOrd="0" presId="urn:microsoft.com/office/officeart/2005/8/layout/list1"/>
    <dgm:cxn modelId="{40B453F8-8BAB-4312-91E8-23DB5A7AC621}" type="presOf" srcId="{DE68C5EA-828F-44B1-8210-3F1F2358250E}" destId="{9B463BB6-70E5-484E-AA51-AAD85CD99DE6}" srcOrd="0" destOrd="0" presId="urn:microsoft.com/office/officeart/2005/8/layout/list1"/>
    <dgm:cxn modelId="{B2949D89-2232-4A88-9203-3434DCFBAA52}" srcId="{830430F1-F78C-47ED-9D79-8B5D7F67924B}" destId="{0C557482-8E1D-40C4-8C11-8BDFBE4AF0BE}" srcOrd="5" destOrd="0" parTransId="{FF3673FD-D8A7-4A29-8685-91959C49B754}" sibTransId="{8430D71D-89BE-4005-A8E2-F6A582A9FB07}"/>
    <dgm:cxn modelId="{C11B5DB7-CBD2-4CEB-90A2-3FCF04D263C5}" type="presOf" srcId="{45F78D5F-734A-4DE1-94B7-B4F98BD2C8A0}" destId="{2D0AE6AF-CB03-4683-B27B-B101637BBFBE}" srcOrd="0" destOrd="0" presId="urn:microsoft.com/office/officeart/2005/8/layout/list1"/>
    <dgm:cxn modelId="{6EE5F9F1-5618-4EE6-9588-7CDB98F56F67}" type="presOf" srcId="{69284F30-A815-40D0-8707-83AD6111EA30}" destId="{E023A2FE-088B-4697-86AD-E8956BA3EBF4}" srcOrd="0" destOrd="0" presId="urn:microsoft.com/office/officeart/2005/8/layout/list1"/>
    <dgm:cxn modelId="{A3F58152-9446-4226-95FA-5B7FA7BE7E98}" type="presOf" srcId="{1711D821-ED10-4BEB-94CC-97DF07327DF3}" destId="{1E12A917-4E11-440A-9D15-0C6CFDC55617}" srcOrd="1" destOrd="0" presId="urn:microsoft.com/office/officeart/2005/8/layout/list1"/>
    <dgm:cxn modelId="{DB297A14-F9D1-4B3C-B06F-8A0AD6DDC0E1}" type="presOf" srcId="{DE68C5EA-828F-44B1-8210-3F1F2358250E}" destId="{9A84C63C-E144-4A28-8F3C-70D7E97B40EF}" srcOrd="1" destOrd="0" presId="urn:microsoft.com/office/officeart/2005/8/layout/list1"/>
    <dgm:cxn modelId="{7F4B7B1E-7992-44D6-B8C9-B308FE1F5C33}" type="presOf" srcId="{830430F1-F78C-47ED-9D79-8B5D7F67924B}" destId="{A3F1519A-AE29-47CA-B142-90D863AE6273}" srcOrd="0" destOrd="0" presId="urn:microsoft.com/office/officeart/2005/8/layout/list1"/>
    <dgm:cxn modelId="{D4ACB5C5-AF9C-4F1D-B652-C47B66D06F15}" type="presOf" srcId="{8333ACA9-FA82-427D-92A4-047D43C2B0C8}" destId="{D9D871E9-2A53-4C33-848B-A5BE8D185E7A}" srcOrd="1" destOrd="0" presId="urn:microsoft.com/office/officeart/2005/8/layout/list1"/>
    <dgm:cxn modelId="{162BB7C9-CACC-4753-9625-798D55293A68}" type="presParOf" srcId="{A3F1519A-AE29-47CA-B142-90D863AE6273}" destId="{90FFF004-A37F-4B54-81B9-EAD94AA1F4B8}" srcOrd="0" destOrd="0" presId="urn:microsoft.com/office/officeart/2005/8/layout/list1"/>
    <dgm:cxn modelId="{3B9B1F0D-FB3A-41CB-9D8E-91B55A6A40B1}" type="presParOf" srcId="{90FFF004-A37F-4B54-81B9-EAD94AA1F4B8}" destId="{C50CEA17-0EF0-4D19-9393-E4C08EA5FF3C}" srcOrd="0" destOrd="0" presId="urn:microsoft.com/office/officeart/2005/8/layout/list1"/>
    <dgm:cxn modelId="{C0EBAF61-8AAD-4265-83AA-D55AFF70D6C2}" type="presParOf" srcId="{90FFF004-A37F-4B54-81B9-EAD94AA1F4B8}" destId="{D9D871E9-2A53-4C33-848B-A5BE8D185E7A}" srcOrd="1" destOrd="0" presId="urn:microsoft.com/office/officeart/2005/8/layout/list1"/>
    <dgm:cxn modelId="{701DA679-F8E6-43E4-9C9E-1D13F842D921}" type="presParOf" srcId="{A3F1519A-AE29-47CA-B142-90D863AE6273}" destId="{39385E79-B9C2-4AA9-8AA2-677A96838FF3}" srcOrd="1" destOrd="0" presId="urn:microsoft.com/office/officeart/2005/8/layout/list1"/>
    <dgm:cxn modelId="{D08832C0-4D59-495B-A1B4-F4515A9B7B03}" type="presParOf" srcId="{A3F1519A-AE29-47CA-B142-90D863AE6273}" destId="{6B5E2606-9134-4171-B4F6-2F55DDE5193B}" srcOrd="2" destOrd="0" presId="urn:microsoft.com/office/officeart/2005/8/layout/list1"/>
    <dgm:cxn modelId="{79DFF835-398E-41C8-9C46-1BD06B911328}" type="presParOf" srcId="{A3F1519A-AE29-47CA-B142-90D863AE6273}" destId="{EF986F03-21A2-4966-A28E-6619FEB86B02}" srcOrd="3" destOrd="0" presId="urn:microsoft.com/office/officeart/2005/8/layout/list1"/>
    <dgm:cxn modelId="{7DCAF241-9458-469C-96FD-9DBC5DAA379D}" type="presParOf" srcId="{A3F1519A-AE29-47CA-B142-90D863AE6273}" destId="{84E58580-F29D-4646-9FA7-15485D8E699E}" srcOrd="4" destOrd="0" presId="urn:microsoft.com/office/officeart/2005/8/layout/list1"/>
    <dgm:cxn modelId="{D8E4EDE4-DADC-4E08-B651-2290ACFC41B4}" type="presParOf" srcId="{84E58580-F29D-4646-9FA7-15485D8E699E}" destId="{11CC28EC-7297-4401-8CD2-D36EB588E681}" srcOrd="0" destOrd="0" presId="urn:microsoft.com/office/officeart/2005/8/layout/list1"/>
    <dgm:cxn modelId="{22C6EF79-3C02-4ACA-A26B-B69A9F152D0D}" type="presParOf" srcId="{84E58580-F29D-4646-9FA7-15485D8E699E}" destId="{1E12A917-4E11-440A-9D15-0C6CFDC55617}" srcOrd="1" destOrd="0" presId="urn:microsoft.com/office/officeart/2005/8/layout/list1"/>
    <dgm:cxn modelId="{DE6896AC-D134-4EA1-A4BD-5C33760CEB17}" type="presParOf" srcId="{A3F1519A-AE29-47CA-B142-90D863AE6273}" destId="{149B9813-0EA6-4213-AF63-965AC5C691CD}" srcOrd="5" destOrd="0" presId="urn:microsoft.com/office/officeart/2005/8/layout/list1"/>
    <dgm:cxn modelId="{469AA60D-8F47-4E48-AA74-BBB2C7915E87}" type="presParOf" srcId="{A3F1519A-AE29-47CA-B142-90D863AE6273}" destId="{33DBA70B-CE33-41DD-AA20-03A739B0D5BC}" srcOrd="6" destOrd="0" presId="urn:microsoft.com/office/officeart/2005/8/layout/list1"/>
    <dgm:cxn modelId="{FC08E130-1855-45E4-BBA4-19B072AA5422}" type="presParOf" srcId="{A3F1519A-AE29-47CA-B142-90D863AE6273}" destId="{97477811-DF99-45C4-AF38-525C997BBA40}" srcOrd="7" destOrd="0" presId="urn:microsoft.com/office/officeart/2005/8/layout/list1"/>
    <dgm:cxn modelId="{4C04DA6D-0B28-4257-93BF-D7FDCB73CC99}" type="presParOf" srcId="{A3F1519A-AE29-47CA-B142-90D863AE6273}" destId="{0E7AD5CF-F000-42A3-B37D-DEDF4714CEAE}" srcOrd="8" destOrd="0" presId="urn:microsoft.com/office/officeart/2005/8/layout/list1"/>
    <dgm:cxn modelId="{F19AC48C-A0C4-427E-BBCA-6436D5A5A763}" type="presParOf" srcId="{0E7AD5CF-F000-42A3-B37D-DEDF4714CEAE}" destId="{9B463BB6-70E5-484E-AA51-AAD85CD99DE6}" srcOrd="0" destOrd="0" presId="urn:microsoft.com/office/officeart/2005/8/layout/list1"/>
    <dgm:cxn modelId="{B36E4B79-AC4C-4EFC-A769-87DA56A411AB}" type="presParOf" srcId="{0E7AD5CF-F000-42A3-B37D-DEDF4714CEAE}" destId="{9A84C63C-E144-4A28-8F3C-70D7E97B40EF}" srcOrd="1" destOrd="0" presId="urn:microsoft.com/office/officeart/2005/8/layout/list1"/>
    <dgm:cxn modelId="{24C3C69C-B0BE-4D62-AD6F-5A4A2B0D0412}" type="presParOf" srcId="{A3F1519A-AE29-47CA-B142-90D863AE6273}" destId="{634EE0D8-3D98-40A8-831C-0A80CA51C0B1}" srcOrd="9" destOrd="0" presId="urn:microsoft.com/office/officeart/2005/8/layout/list1"/>
    <dgm:cxn modelId="{958AF180-F240-4AF0-B973-5D100DCD8BDD}" type="presParOf" srcId="{A3F1519A-AE29-47CA-B142-90D863AE6273}" destId="{808FFA88-444A-4DDA-9C95-C8E96C7166DC}" srcOrd="10" destOrd="0" presId="urn:microsoft.com/office/officeart/2005/8/layout/list1"/>
    <dgm:cxn modelId="{90DD5D06-1DD4-4058-A1C0-3B235E25DD37}" type="presParOf" srcId="{A3F1519A-AE29-47CA-B142-90D863AE6273}" destId="{B906B36F-6D52-4BCD-97F5-F48415EC7427}" srcOrd="11" destOrd="0" presId="urn:microsoft.com/office/officeart/2005/8/layout/list1"/>
    <dgm:cxn modelId="{6C700632-00CB-4A31-8406-DDC2C792F9F0}" type="presParOf" srcId="{A3F1519A-AE29-47CA-B142-90D863AE6273}" destId="{D14A5FA6-6B0E-4DA6-A158-EC2710581B8A}" srcOrd="12" destOrd="0" presId="urn:microsoft.com/office/officeart/2005/8/layout/list1"/>
    <dgm:cxn modelId="{87B804DD-01B5-4918-A001-5DCAF36DFBDD}" type="presParOf" srcId="{D14A5FA6-6B0E-4DA6-A158-EC2710581B8A}" destId="{E023A2FE-088B-4697-86AD-E8956BA3EBF4}" srcOrd="0" destOrd="0" presId="urn:microsoft.com/office/officeart/2005/8/layout/list1"/>
    <dgm:cxn modelId="{32309408-2678-4562-A95B-57941361AE40}" type="presParOf" srcId="{D14A5FA6-6B0E-4DA6-A158-EC2710581B8A}" destId="{BEFA9C36-0D1E-4FCB-8B98-DD5C5F348D05}" srcOrd="1" destOrd="0" presId="urn:microsoft.com/office/officeart/2005/8/layout/list1"/>
    <dgm:cxn modelId="{58C68CBA-F3F7-4F3B-97A0-EBDD0445B694}" type="presParOf" srcId="{A3F1519A-AE29-47CA-B142-90D863AE6273}" destId="{0190BD98-3CB4-41AC-A199-3B604F7F14CF}" srcOrd="13" destOrd="0" presId="urn:microsoft.com/office/officeart/2005/8/layout/list1"/>
    <dgm:cxn modelId="{8806AC20-165B-4CC4-8711-04218EB4272C}" type="presParOf" srcId="{A3F1519A-AE29-47CA-B142-90D863AE6273}" destId="{B8FF6362-E2ED-4045-8975-B15C7016F1D5}" srcOrd="14" destOrd="0" presId="urn:microsoft.com/office/officeart/2005/8/layout/list1"/>
    <dgm:cxn modelId="{E498EFAE-B6AD-4D34-B8F4-C20B2813C122}" type="presParOf" srcId="{A3F1519A-AE29-47CA-B142-90D863AE6273}" destId="{8B6041ED-D2B4-4B80-AC77-65C855203592}" srcOrd="15" destOrd="0" presId="urn:microsoft.com/office/officeart/2005/8/layout/list1"/>
    <dgm:cxn modelId="{CF1E13E5-086B-4D2B-9E3D-BD0A2B349E64}" type="presParOf" srcId="{A3F1519A-AE29-47CA-B142-90D863AE6273}" destId="{5949E4F1-B7A0-41C8-AAE9-469E15F799F8}" srcOrd="16" destOrd="0" presId="urn:microsoft.com/office/officeart/2005/8/layout/list1"/>
    <dgm:cxn modelId="{F9018835-1C6E-4521-9128-54899301C39D}" type="presParOf" srcId="{5949E4F1-B7A0-41C8-AAE9-469E15F799F8}" destId="{2D0AE6AF-CB03-4683-B27B-B101637BBFBE}" srcOrd="0" destOrd="0" presId="urn:microsoft.com/office/officeart/2005/8/layout/list1"/>
    <dgm:cxn modelId="{2AA750BC-76A9-4482-944E-12C0E63DCC10}" type="presParOf" srcId="{5949E4F1-B7A0-41C8-AAE9-469E15F799F8}" destId="{B7592929-B0A9-4CE1-969E-346AC99FA7BB}" srcOrd="1" destOrd="0" presId="urn:microsoft.com/office/officeart/2005/8/layout/list1"/>
    <dgm:cxn modelId="{3FE8995E-0703-4A34-8F67-A67D85AF303F}" type="presParOf" srcId="{A3F1519A-AE29-47CA-B142-90D863AE6273}" destId="{D14B388A-6B97-488C-97B8-6A0884DFE8AC}" srcOrd="17" destOrd="0" presId="urn:microsoft.com/office/officeart/2005/8/layout/list1"/>
    <dgm:cxn modelId="{B6902C37-3F6E-4D75-9EE8-B5364B029AFD}" type="presParOf" srcId="{A3F1519A-AE29-47CA-B142-90D863AE6273}" destId="{F41ADDFF-45A2-4E37-8184-95F1F297362A}" srcOrd="18" destOrd="0" presId="urn:microsoft.com/office/officeart/2005/8/layout/list1"/>
    <dgm:cxn modelId="{FDDE2FD0-4382-428D-B6D7-ABF5CA645771}" type="presParOf" srcId="{A3F1519A-AE29-47CA-B142-90D863AE6273}" destId="{43E369D8-96FE-48FB-A3BF-1FEC63183C33}" srcOrd="19" destOrd="0" presId="urn:microsoft.com/office/officeart/2005/8/layout/list1"/>
    <dgm:cxn modelId="{F2B6DC08-637B-4354-AE4A-F89597C2A7F3}" type="presParOf" srcId="{A3F1519A-AE29-47CA-B142-90D863AE6273}" destId="{66FA0B1E-5152-4F38-9A70-816F68040F7A}" srcOrd="20" destOrd="0" presId="urn:microsoft.com/office/officeart/2005/8/layout/list1"/>
    <dgm:cxn modelId="{4726F463-A4CD-46B1-8E8F-8B6351494B9D}" type="presParOf" srcId="{66FA0B1E-5152-4F38-9A70-816F68040F7A}" destId="{AF303958-D14A-4736-9F53-E432EF21325D}" srcOrd="0" destOrd="0" presId="urn:microsoft.com/office/officeart/2005/8/layout/list1"/>
    <dgm:cxn modelId="{8EC9BCDF-BECB-4B27-8D65-4DD07927C3ED}" type="presParOf" srcId="{66FA0B1E-5152-4F38-9A70-816F68040F7A}" destId="{6B026258-16B5-4296-A605-4021A27850A9}" srcOrd="1" destOrd="0" presId="urn:microsoft.com/office/officeart/2005/8/layout/list1"/>
    <dgm:cxn modelId="{8B88B9F6-7AF1-4DB6-A07F-383754E0AF17}" type="presParOf" srcId="{A3F1519A-AE29-47CA-B142-90D863AE6273}" destId="{AB7E84CF-45DE-42CC-88EF-A3CE040B847A}" srcOrd="21" destOrd="0" presId="urn:microsoft.com/office/officeart/2005/8/layout/list1"/>
    <dgm:cxn modelId="{D3A94F4C-B602-478D-AC4F-42940B8F5BFC}" type="presParOf" srcId="{A3F1519A-AE29-47CA-B142-90D863AE6273}" destId="{EA65EE25-E399-4BC4-A8CB-3AD28F510B0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931D3-67E8-4C46-8AFC-43DE4BEACEA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966DB87-C3DC-4056-A871-A796658E9240}">
      <dgm:prSet phldrT="[Текст]"/>
      <dgm:spPr/>
      <dgm:t>
        <a:bodyPr/>
        <a:lstStyle/>
        <a:p>
          <a:r>
            <a:rPr lang="ru-RU" dirty="0" smtClean="0"/>
            <a:t>Настроить работоспособную</a:t>
          </a:r>
        </a:p>
        <a:p>
          <a:r>
            <a:rPr lang="ru-RU" dirty="0" smtClean="0"/>
            <a:t>сетевую инфраструктуру</a:t>
          </a:r>
          <a:endParaRPr lang="ru-RU" dirty="0"/>
        </a:p>
      </dgm:t>
    </dgm:pt>
    <dgm:pt modelId="{5EBA4275-1293-411D-8B59-50AB069D0B12}" type="parTrans" cxnId="{825AFC6D-54D8-42E7-88F3-A28248F974A0}">
      <dgm:prSet/>
      <dgm:spPr/>
      <dgm:t>
        <a:bodyPr/>
        <a:lstStyle/>
        <a:p>
          <a:endParaRPr lang="ru-RU"/>
        </a:p>
      </dgm:t>
    </dgm:pt>
    <dgm:pt modelId="{F6C3E616-F438-46C4-9B98-96328EBC3839}" type="sibTrans" cxnId="{825AFC6D-54D8-42E7-88F3-A28248F974A0}">
      <dgm:prSet/>
      <dgm:spPr/>
      <dgm:t>
        <a:bodyPr/>
        <a:lstStyle/>
        <a:p>
          <a:endParaRPr lang="ru-RU"/>
        </a:p>
      </dgm:t>
    </dgm:pt>
    <dgm:pt modelId="{3463EDB3-9207-4D4F-9567-00F044AE6419}">
      <dgm:prSet phldrT="[Текст]"/>
      <dgm:spPr/>
      <dgm:t>
        <a:bodyPr/>
        <a:lstStyle/>
        <a:p>
          <a:r>
            <a:rPr lang="ru-RU" dirty="0" smtClean="0"/>
            <a:t>Применить рациональные сервисы и протоколы</a:t>
          </a:r>
          <a:endParaRPr lang="ru-RU" dirty="0"/>
        </a:p>
      </dgm:t>
    </dgm:pt>
    <dgm:pt modelId="{0623EA9F-A6AD-42E2-9E8D-469329BCE4FE}" type="parTrans" cxnId="{6D2666AA-C536-4212-9CD2-FD45FA7FBE31}">
      <dgm:prSet/>
      <dgm:spPr/>
      <dgm:t>
        <a:bodyPr/>
        <a:lstStyle/>
        <a:p>
          <a:endParaRPr lang="ru-RU"/>
        </a:p>
      </dgm:t>
    </dgm:pt>
    <dgm:pt modelId="{B6D49C4B-8771-4C3D-A1A8-1B956A6F7668}" type="sibTrans" cxnId="{6D2666AA-C536-4212-9CD2-FD45FA7FBE31}">
      <dgm:prSet/>
      <dgm:spPr/>
      <dgm:t>
        <a:bodyPr/>
        <a:lstStyle/>
        <a:p>
          <a:endParaRPr lang="ru-RU"/>
        </a:p>
      </dgm:t>
    </dgm:pt>
    <dgm:pt modelId="{A3C733F9-31F9-47F5-AA53-9E83687C2221}">
      <dgm:prSet phldrT="[Текст]"/>
      <dgm:spPr/>
      <dgm:t>
        <a:bodyPr/>
        <a:lstStyle/>
        <a:p>
          <a:r>
            <a:rPr lang="ru-RU" dirty="0" smtClean="0"/>
            <a:t>Обеспечить  удаленное  внутрисетевое взаимодействие узлов</a:t>
          </a:r>
          <a:endParaRPr lang="ru-RU" dirty="0"/>
        </a:p>
      </dgm:t>
    </dgm:pt>
    <dgm:pt modelId="{0B9342DF-5E8F-48E0-85CB-CA937917A8EB}" type="parTrans" cxnId="{232D703F-73EC-4F33-B8C5-C34D09C4A714}">
      <dgm:prSet/>
      <dgm:spPr/>
      <dgm:t>
        <a:bodyPr/>
        <a:lstStyle/>
        <a:p>
          <a:endParaRPr lang="ru-RU"/>
        </a:p>
      </dgm:t>
    </dgm:pt>
    <dgm:pt modelId="{A791F041-0DE4-46D8-B54C-CC990879C349}" type="sibTrans" cxnId="{232D703F-73EC-4F33-B8C5-C34D09C4A714}">
      <dgm:prSet/>
      <dgm:spPr/>
      <dgm:t>
        <a:bodyPr/>
        <a:lstStyle/>
        <a:p>
          <a:endParaRPr lang="ru-RU"/>
        </a:p>
      </dgm:t>
    </dgm:pt>
    <dgm:pt modelId="{F646FDCF-89DD-4BDE-8519-9DA8F3256338}">
      <dgm:prSet phldrT="[Текст]"/>
      <dgm:spPr/>
      <dgm:t>
        <a:bodyPr/>
        <a:lstStyle/>
        <a:p>
          <a:r>
            <a:rPr lang="ru-RU" dirty="0" smtClean="0"/>
            <a:t>Разработать сеть</a:t>
          </a:r>
          <a:endParaRPr lang="ru-RU" dirty="0"/>
        </a:p>
      </dgm:t>
    </dgm:pt>
    <dgm:pt modelId="{B925DCB6-58F4-46CD-845E-7C72BE525C51}" type="parTrans" cxnId="{38E6945F-9A10-436C-89CF-F91C790716D3}">
      <dgm:prSet/>
      <dgm:spPr/>
      <dgm:t>
        <a:bodyPr/>
        <a:lstStyle/>
        <a:p>
          <a:endParaRPr lang="ru-RU"/>
        </a:p>
      </dgm:t>
    </dgm:pt>
    <dgm:pt modelId="{4A279FC8-89F1-4209-B2E4-A89638E8E216}" type="sibTrans" cxnId="{38E6945F-9A10-436C-89CF-F91C790716D3}">
      <dgm:prSet/>
      <dgm:spPr/>
      <dgm:t>
        <a:bodyPr/>
        <a:lstStyle/>
        <a:p>
          <a:endParaRPr lang="ru-RU"/>
        </a:p>
      </dgm:t>
    </dgm:pt>
    <dgm:pt modelId="{AD424D94-BF99-4969-8FD2-C81196FA92D2}" type="pres">
      <dgm:prSet presAssocID="{F49931D3-67E8-4C46-8AFC-43DE4BEACEA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90A3C97-DE3A-4AA8-9BDC-C80368F68E6B}" type="pres">
      <dgm:prSet presAssocID="{9966DB87-C3DC-4056-A871-A796658E9240}" presName="node" presStyleLbl="node1" presStyleIdx="0" presStyleCnt="4" custScaleX="1720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1370EF-DA75-4232-B06C-3EC7450A1850}" type="pres">
      <dgm:prSet presAssocID="{F6C3E616-F438-46C4-9B98-96328EBC383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57EF3D65-062D-4E37-80F7-DBDA1BAEE442}" type="pres">
      <dgm:prSet presAssocID="{F6C3E616-F438-46C4-9B98-96328EBC383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B2B5C8DE-22D2-413E-95AA-F0031A19E867}" type="pres">
      <dgm:prSet presAssocID="{3463EDB3-9207-4D4F-9567-00F044AE6419}" presName="node" presStyleLbl="node1" presStyleIdx="1" presStyleCnt="4" custScaleX="184115" custScaleY="137847" custRadScaleRad="107448" custRadScaleInc="-2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7F967B-FDC7-4530-8A47-F03307ACB3DB}" type="pres">
      <dgm:prSet presAssocID="{B6D49C4B-8771-4C3D-A1A8-1B956A6F7668}" presName="sibTrans" presStyleLbl="sibTrans2D1" presStyleIdx="1" presStyleCnt="4"/>
      <dgm:spPr/>
      <dgm:t>
        <a:bodyPr/>
        <a:lstStyle/>
        <a:p>
          <a:endParaRPr lang="ru-RU"/>
        </a:p>
      </dgm:t>
    </dgm:pt>
    <dgm:pt modelId="{0610D783-96D5-4074-836C-A9D5C0807348}" type="pres">
      <dgm:prSet presAssocID="{B6D49C4B-8771-4C3D-A1A8-1B956A6F7668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E8A828C4-AAF6-41D2-80A1-83B5257197B3}" type="pres">
      <dgm:prSet presAssocID="{A3C733F9-31F9-47F5-AA53-9E83687C2221}" presName="node" presStyleLbl="node1" presStyleIdx="2" presStyleCnt="4" custScaleX="176747" custScaleY="1150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916609-0BAE-47D5-B0A1-CAE9280DCCCA}" type="pres">
      <dgm:prSet presAssocID="{A791F041-0DE4-46D8-B54C-CC990879C349}" presName="sibTrans" presStyleLbl="sibTrans2D1" presStyleIdx="2" presStyleCnt="4"/>
      <dgm:spPr/>
      <dgm:t>
        <a:bodyPr/>
        <a:lstStyle/>
        <a:p>
          <a:endParaRPr lang="ru-RU"/>
        </a:p>
      </dgm:t>
    </dgm:pt>
    <dgm:pt modelId="{2B5B8BCE-7CF8-4499-8F19-A7E8C59C9096}" type="pres">
      <dgm:prSet presAssocID="{A791F041-0DE4-46D8-B54C-CC990879C349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8DE3AA99-71AD-47DD-A222-C066F32AC800}" type="pres">
      <dgm:prSet presAssocID="{F646FDCF-89DD-4BDE-8519-9DA8F3256338}" presName="node" presStyleLbl="node1" presStyleIdx="3" presStyleCnt="4" custScaleX="183175" custScaleY="137847" custRadScaleRad="101336" custRadScaleInc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0B3011-B9AF-4709-AFF1-A058E6556167}" type="pres">
      <dgm:prSet presAssocID="{4A279FC8-89F1-4209-B2E4-A89638E8E216}" presName="sibTrans" presStyleLbl="sibTrans2D1" presStyleIdx="3" presStyleCnt="4"/>
      <dgm:spPr/>
      <dgm:t>
        <a:bodyPr/>
        <a:lstStyle/>
        <a:p>
          <a:endParaRPr lang="ru-RU"/>
        </a:p>
      </dgm:t>
    </dgm:pt>
    <dgm:pt modelId="{139FBB39-B2FC-40BB-B32D-99DCF412F1ED}" type="pres">
      <dgm:prSet presAssocID="{4A279FC8-89F1-4209-B2E4-A89638E8E216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825AFC6D-54D8-42E7-88F3-A28248F974A0}" srcId="{F49931D3-67E8-4C46-8AFC-43DE4BEACEA8}" destId="{9966DB87-C3DC-4056-A871-A796658E9240}" srcOrd="0" destOrd="0" parTransId="{5EBA4275-1293-411D-8B59-50AB069D0B12}" sibTransId="{F6C3E616-F438-46C4-9B98-96328EBC3839}"/>
    <dgm:cxn modelId="{C4487C6F-92AC-41AB-B095-0986470E0EFE}" type="presOf" srcId="{A791F041-0DE4-46D8-B54C-CC990879C349}" destId="{2B5B8BCE-7CF8-4499-8F19-A7E8C59C9096}" srcOrd="1" destOrd="0" presId="urn:microsoft.com/office/officeart/2005/8/layout/cycle2"/>
    <dgm:cxn modelId="{57CE6FE6-F3C8-4293-A060-A3669BA775AB}" type="presOf" srcId="{F49931D3-67E8-4C46-8AFC-43DE4BEACEA8}" destId="{AD424D94-BF99-4969-8FD2-C81196FA92D2}" srcOrd="0" destOrd="0" presId="urn:microsoft.com/office/officeart/2005/8/layout/cycle2"/>
    <dgm:cxn modelId="{62B2109B-B420-4DF0-80DB-CA7BB88840CA}" type="presOf" srcId="{B6D49C4B-8771-4C3D-A1A8-1B956A6F7668}" destId="{0610D783-96D5-4074-836C-A9D5C0807348}" srcOrd="1" destOrd="0" presId="urn:microsoft.com/office/officeart/2005/8/layout/cycle2"/>
    <dgm:cxn modelId="{6AFD4214-A66A-494A-B71B-A5D772753654}" type="presOf" srcId="{4A279FC8-89F1-4209-B2E4-A89638E8E216}" destId="{A60B3011-B9AF-4709-AFF1-A058E6556167}" srcOrd="0" destOrd="0" presId="urn:microsoft.com/office/officeart/2005/8/layout/cycle2"/>
    <dgm:cxn modelId="{38E6945F-9A10-436C-89CF-F91C790716D3}" srcId="{F49931D3-67E8-4C46-8AFC-43DE4BEACEA8}" destId="{F646FDCF-89DD-4BDE-8519-9DA8F3256338}" srcOrd="3" destOrd="0" parTransId="{B925DCB6-58F4-46CD-845E-7C72BE525C51}" sibTransId="{4A279FC8-89F1-4209-B2E4-A89638E8E216}"/>
    <dgm:cxn modelId="{DC97ED0A-1D5C-4760-AC82-B29FEAE7A788}" type="presOf" srcId="{F6C3E616-F438-46C4-9B98-96328EBC3839}" destId="{57EF3D65-062D-4E37-80F7-DBDA1BAEE442}" srcOrd="1" destOrd="0" presId="urn:microsoft.com/office/officeart/2005/8/layout/cycle2"/>
    <dgm:cxn modelId="{0DC2D26D-FF65-4C43-8A7C-591EA4687B3B}" type="presOf" srcId="{A791F041-0DE4-46D8-B54C-CC990879C349}" destId="{3D916609-0BAE-47D5-B0A1-CAE9280DCCCA}" srcOrd="0" destOrd="0" presId="urn:microsoft.com/office/officeart/2005/8/layout/cycle2"/>
    <dgm:cxn modelId="{76EE3BD6-E8FC-480F-B949-DE7A68409E99}" type="presOf" srcId="{A3C733F9-31F9-47F5-AA53-9E83687C2221}" destId="{E8A828C4-AAF6-41D2-80A1-83B5257197B3}" srcOrd="0" destOrd="0" presId="urn:microsoft.com/office/officeart/2005/8/layout/cycle2"/>
    <dgm:cxn modelId="{6D2666AA-C536-4212-9CD2-FD45FA7FBE31}" srcId="{F49931D3-67E8-4C46-8AFC-43DE4BEACEA8}" destId="{3463EDB3-9207-4D4F-9567-00F044AE6419}" srcOrd="1" destOrd="0" parTransId="{0623EA9F-A6AD-42E2-9E8D-469329BCE4FE}" sibTransId="{B6D49C4B-8771-4C3D-A1A8-1B956A6F7668}"/>
    <dgm:cxn modelId="{2B1621AF-F475-469D-AA71-E90F69BDB49B}" type="presOf" srcId="{F646FDCF-89DD-4BDE-8519-9DA8F3256338}" destId="{8DE3AA99-71AD-47DD-A222-C066F32AC800}" srcOrd="0" destOrd="0" presId="urn:microsoft.com/office/officeart/2005/8/layout/cycle2"/>
    <dgm:cxn modelId="{DAA54608-A1B0-4531-84B6-02A75878E3C3}" type="presOf" srcId="{F6C3E616-F438-46C4-9B98-96328EBC3839}" destId="{301370EF-DA75-4232-B06C-3EC7450A1850}" srcOrd="0" destOrd="0" presId="urn:microsoft.com/office/officeart/2005/8/layout/cycle2"/>
    <dgm:cxn modelId="{0F573655-0E23-4007-9F8B-8CFE1D36C1E6}" type="presOf" srcId="{9966DB87-C3DC-4056-A871-A796658E9240}" destId="{A90A3C97-DE3A-4AA8-9BDC-C80368F68E6B}" srcOrd="0" destOrd="0" presId="urn:microsoft.com/office/officeart/2005/8/layout/cycle2"/>
    <dgm:cxn modelId="{7FEC15C1-BD3D-4B44-93D5-5E07F116E525}" type="presOf" srcId="{B6D49C4B-8771-4C3D-A1A8-1B956A6F7668}" destId="{047F967B-FDC7-4530-8A47-F03307ACB3DB}" srcOrd="0" destOrd="0" presId="urn:microsoft.com/office/officeart/2005/8/layout/cycle2"/>
    <dgm:cxn modelId="{78491109-FDE8-45E4-AE6A-30DDAAF6DB10}" type="presOf" srcId="{4A279FC8-89F1-4209-B2E4-A89638E8E216}" destId="{139FBB39-B2FC-40BB-B32D-99DCF412F1ED}" srcOrd="1" destOrd="0" presId="urn:microsoft.com/office/officeart/2005/8/layout/cycle2"/>
    <dgm:cxn modelId="{232D703F-73EC-4F33-B8C5-C34D09C4A714}" srcId="{F49931D3-67E8-4C46-8AFC-43DE4BEACEA8}" destId="{A3C733F9-31F9-47F5-AA53-9E83687C2221}" srcOrd="2" destOrd="0" parTransId="{0B9342DF-5E8F-48E0-85CB-CA937917A8EB}" sibTransId="{A791F041-0DE4-46D8-B54C-CC990879C349}"/>
    <dgm:cxn modelId="{9A796558-032E-4744-BF00-3BE0C76D17EA}" type="presOf" srcId="{3463EDB3-9207-4D4F-9567-00F044AE6419}" destId="{B2B5C8DE-22D2-413E-95AA-F0031A19E867}" srcOrd="0" destOrd="0" presId="urn:microsoft.com/office/officeart/2005/8/layout/cycle2"/>
    <dgm:cxn modelId="{3BA907F3-1EE9-43ED-BFAA-2EF9C8CEA814}" type="presParOf" srcId="{AD424D94-BF99-4969-8FD2-C81196FA92D2}" destId="{A90A3C97-DE3A-4AA8-9BDC-C80368F68E6B}" srcOrd="0" destOrd="0" presId="urn:microsoft.com/office/officeart/2005/8/layout/cycle2"/>
    <dgm:cxn modelId="{8EADE8CD-2181-4B0F-872B-F3ED1F45652E}" type="presParOf" srcId="{AD424D94-BF99-4969-8FD2-C81196FA92D2}" destId="{301370EF-DA75-4232-B06C-3EC7450A1850}" srcOrd="1" destOrd="0" presId="urn:microsoft.com/office/officeart/2005/8/layout/cycle2"/>
    <dgm:cxn modelId="{2A814572-EEC5-411C-871A-BDD69E7341DD}" type="presParOf" srcId="{301370EF-DA75-4232-B06C-3EC7450A1850}" destId="{57EF3D65-062D-4E37-80F7-DBDA1BAEE442}" srcOrd="0" destOrd="0" presId="urn:microsoft.com/office/officeart/2005/8/layout/cycle2"/>
    <dgm:cxn modelId="{DD07D47E-A9D4-4638-9366-0F8412C1FAB6}" type="presParOf" srcId="{AD424D94-BF99-4969-8FD2-C81196FA92D2}" destId="{B2B5C8DE-22D2-413E-95AA-F0031A19E867}" srcOrd="2" destOrd="0" presId="urn:microsoft.com/office/officeart/2005/8/layout/cycle2"/>
    <dgm:cxn modelId="{46CE57A1-A82F-42D0-82B5-BD335CBDB61B}" type="presParOf" srcId="{AD424D94-BF99-4969-8FD2-C81196FA92D2}" destId="{047F967B-FDC7-4530-8A47-F03307ACB3DB}" srcOrd="3" destOrd="0" presId="urn:microsoft.com/office/officeart/2005/8/layout/cycle2"/>
    <dgm:cxn modelId="{564D7555-E751-4161-9034-F279488D53EB}" type="presParOf" srcId="{047F967B-FDC7-4530-8A47-F03307ACB3DB}" destId="{0610D783-96D5-4074-836C-A9D5C0807348}" srcOrd="0" destOrd="0" presId="urn:microsoft.com/office/officeart/2005/8/layout/cycle2"/>
    <dgm:cxn modelId="{9FC1419A-FAE7-4C4E-B8B0-0983287AB639}" type="presParOf" srcId="{AD424D94-BF99-4969-8FD2-C81196FA92D2}" destId="{E8A828C4-AAF6-41D2-80A1-83B5257197B3}" srcOrd="4" destOrd="0" presId="urn:microsoft.com/office/officeart/2005/8/layout/cycle2"/>
    <dgm:cxn modelId="{4D1978B3-DA76-4288-A438-6E7A8A8F9AFB}" type="presParOf" srcId="{AD424D94-BF99-4969-8FD2-C81196FA92D2}" destId="{3D916609-0BAE-47D5-B0A1-CAE9280DCCCA}" srcOrd="5" destOrd="0" presId="urn:microsoft.com/office/officeart/2005/8/layout/cycle2"/>
    <dgm:cxn modelId="{A21A0094-C7F4-42F9-A6BC-5E745051DF95}" type="presParOf" srcId="{3D916609-0BAE-47D5-B0A1-CAE9280DCCCA}" destId="{2B5B8BCE-7CF8-4499-8F19-A7E8C59C9096}" srcOrd="0" destOrd="0" presId="urn:microsoft.com/office/officeart/2005/8/layout/cycle2"/>
    <dgm:cxn modelId="{8EB5EFF7-086C-41DE-BD41-CF1384215223}" type="presParOf" srcId="{AD424D94-BF99-4969-8FD2-C81196FA92D2}" destId="{8DE3AA99-71AD-47DD-A222-C066F32AC800}" srcOrd="6" destOrd="0" presId="urn:microsoft.com/office/officeart/2005/8/layout/cycle2"/>
    <dgm:cxn modelId="{0B5C0CE7-37BF-4CB3-90BD-817B2573DE21}" type="presParOf" srcId="{AD424D94-BF99-4969-8FD2-C81196FA92D2}" destId="{A60B3011-B9AF-4709-AFF1-A058E6556167}" srcOrd="7" destOrd="0" presId="urn:microsoft.com/office/officeart/2005/8/layout/cycle2"/>
    <dgm:cxn modelId="{2C97118C-2231-46EF-9F33-A159D49D6A2E}" type="presParOf" srcId="{A60B3011-B9AF-4709-AFF1-A058E6556167}" destId="{139FBB39-B2FC-40BB-B32D-99DCF412F1E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63477B-D3CD-45BA-AA99-88F014C4D38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E728AEC3-520A-40B3-A4E9-85E2E796FD6E}">
      <dgm:prSet phldrT="[Текст]" custT="1"/>
      <dgm:spPr/>
      <dgm:t>
        <a:bodyPr/>
        <a:lstStyle/>
        <a:p>
          <a:r>
            <a:rPr lang="ru-RU" sz="1800" dirty="0" smtClean="0"/>
            <a:t>Создание сети и настройка основных параметров устройств</a:t>
          </a:r>
          <a:endParaRPr lang="ru-RU" sz="1800" dirty="0"/>
        </a:p>
      </dgm:t>
    </dgm:pt>
    <dgm:pt modelId="{7252BB64-53DC-4D3E-B618-F8B254951222}" type="parTrans" cxnId="{E878647F-A352-4547-8073-79973CC78432}">
      <dgm:prSet/>
      <dgm:spPr/>
      <dgm:t>
        <a:bodyPr/>
        <a:lstStyle/>
        <a:p>
          <a:endParaRPr lang="ru-RU"/>
        </a:p>
      </dgm:t>
    </dgm:pt>
    <dgm:pt modelId="{51B9F89A-A9ED-45DE-AD43-4D0C5A7DA304}" type="sibTrans" cxnId="{E878647F-A352-4547-8073-79973CC78432}">
      <dgm:prSet/>
      <dgm:spPr/>
      <dgm:t>
        <a:bodyPr/>
        <a:lstStyle/>
        <a:p>
          <a:endParaRPr lang="ru-RU"/>
        </a:p>
      </dgm:t>
    </dgm:pt>
    <dgm:pt modelId="{711523A5-135D-42BB-A54E-CDEC7D33955E}">
      <dgm:prSet phldrT="[Текст]" custT="1"/>
      <dgm:spPr/>
      <dgm:t>
        <a:bodyPr/>
        <a:lstStyle/>
        <a:p>
          <a:r>
            <a:rPr lang="ru-RU" sz="1800" dirty="0" smtClean="0"/>
            <a:t>Планирование и распределение адресного пространства</a:t>
          </a:r>
          <a:endParaRPr lang="ru-RU" sz="1800" dirty="0"/>
        </a:p>
      </dgm:t>
    </dgm:pt>
    <dgm:pt modelId="{E4815CDB-B7CB-48A0-A11D-3848517DACAA}" type="parTrans" cxnId="{5B5A98F9-0F45-4451-A57D-91DDD8A17994}">
      <dgm:prSet/>
      <dgm:spPr/>
      <dgm:t>
        <a:bodyPr/>
        <a:lstStyle/>
        <a:p>
          <a:endParaRPr lang="ru-RU"/>
        </a:p>
      </dgm:t>
    </dgm:pt>
    <dgm:pt modelId="{CF609A2F-3DE7-48AF-BB1D-12DF692169B8}" type="sibTrans" cxnId="{5B5A98F9-0F45-4451-A57D-91DDD8A17994}">
      <dgm:prSet/>
      <dgm:spPr/>
      <dgm:t>
        <a:bodyPr/>
        <a:lstStyle/>
        <a:p>
          <a:endParaRPr lang="ru-RU"/>
        </a:p>
      </dgm:t>
    </dgm:pt>
    <dgm:pt modelId="{410262A6-E60E-4356-AE51-2DB3FFDC8795}">
      <dgm:prSet phldrT="[Текст]" custT="1"/>
      <dgm:spPr/>
      <dgm:t>
        <a:bodyPr/>
        <a:lstStyle/>
        <a:p>
          <a:r>
            <a:rPr lang="ru-RU" sz="1800" dirty="0" smtClean="0"/>
            <a:t>Внедрение протоколов второго уровня </a:t>
          </a:r>
          <a:endParaRPr lang="ru-RU" sz="1800" dirty="0"/>
        </a:p>
      </dgm:t>
    </dgm:pt>
    <dgm:pt modelId="{597F16F9-604C-43E7-AC6B-7094A4AE1241}" type="parTrans" cxnId="{DB2C63B8-3083-47E5-9C2A-8AF82794D32F}">
      <dgm:prSet/>
      <dgm:spPr/>
      <dgm:t>
        <a:bodyPr/>
        <a:lstStyle/>
        <a:p>
          <a:endParaRPr lang="ru-RU"/>
        </a:p>
      </dgm:t>
    </dgm:pt>
    <dgm:pt modelId="{8C0F4536-9EA8-4F4B-8261-166510CC9767}" type="sibTrans" cxnId="{DB2C63B8-3083-47E5-9C2A-8AF82794D32F}">
      <dgm:prSet/>
      <dgm:spPr/>
      <dgm:t>
        <a:bodyPr/>
        <a:lstStyle/>
        <a:p>
          <a:endParaRPr lang="ru-RU"/>
        </a:p>
      </dgm:t>
    </dgm:pt>
    <dgm:pt modelId="{69AE64CC-6190-4929-996A-D04EF5B176D9}">
      <dgm:prSet phldrT="[Текст]" custT="1"/>
      <dgm:spPr/>
      <dgm:t>
        <a:bodyPr/>
        <a:lstStyle/>
        <a:p>
          <a:r>
            <a:rPr lang="ru-RU" sz="1800" dirty="0" smtClean="0"/>
            <a:t>Реализация статической маршрутизации</a:t>
          </a:r>
          <a:endParaRPr lang="ru-RU" sz="1800" dirty="0"/>
        </a:p>
      </dgm:t>
    </dgm:pt>
    <dgm:pt modelId="{F696D131-E5F6-43DA-85F6-B4AFFCF5AAD5}" type="parTrans" cxnId="{95872F05-F10B-442C-9095-CC5192513A8C}">
      <dgm:prSet/>
      <dgm:spPr/>
      <dgm:t>
        <a:bodyPr/>
        <a:lstStyle/>
        <a:p>
          <a:endParaRPr lang="ru-RU"/>
        </a:p>
      </dgm:t>
    </dgm:pt>
    <dgm:pt modelId="{8910F59C-90DF-4161-8827-B1183D217CE4}" type="sibTrans" cxnId="{95872F05-F10B-442C-9095-CC5192513A8C}">
      <dgm:prSet/>
      <dgm:spPr/>
      <dgm:t>
        <a:bodyPr/>
        <a:lstStyle/>
        <a:p>
          <a:endParaRPr lang="ru-RU"/>
        </a:p>
      </dgm:t>
    </dgm:pt>
    <dgm:pt modelId="{1E303904-E5BB-47B0-9089-AAE1C43DF4BF}">
      <dgm:prSet phldrT="[Текст]" custT="1"/>
      <dgm:spPr/>
      <dgm:t>
        <a:bodyPr/>
        <a:lstStyle/>
        <a:p>
          <a:r>
            <a:rPr lang="ru-RU" sz="1800" dirty="0" smtClean="0"/>
            <a:t>Разработка и документирование</a:t>
          </a:r>
          <a:r>
            <a:rPr lang="en-US" sz="1800" dirty="0" smtClean="0"/>
            <a:t>  </a:t>
          </a:r>
          <a:r>
            <a:rPr lang="ru-RU" sz="1800" dirty="0" smtClean="0"/>
            <a:t>инфраструктуры сети</a:t>
          </a:r>
          <a:endParaRPr lang="ru-RU" sz="1800" dirty="0"/>
        </a:p>
      </dgm:t>
    </dgm:pt>
    <dgm:pt modelId="{7672535F-F841-47E6-9AC2-BFEEA6CEF66E}" type="parTrans" cxnId="{698C582F-FD9A-4E21-B641-D18D57C94BB7}">
      <dgm:prSet/>
      <dgm:spPr/>
      <dgm:t>
        <a:bodyPr/>
        <a:lstStyle/>
        <a:p>
          <a:endParaRPr lang="ru-RU"/>
        </a:p>
      </dgm:t>
    </dgm:pt>
    <dgm:pt modelId="{FA26A2E0-E303-43D4-A072-76582D0736D2}" type="sibTrans" cxnId="{698C582F-FD9A-4E21-B641-D18D57C94BB7}">
      <dgm:prSet/>
      <dgm:spPr/>
      <dgm:t>
        <a:bodyPr/>
        <a:lstStyle/>
        <a:p>
          <a:endParaRPr lang="ru-RU"/>
        </a:p>
      </dgm:t>
    </dgm:pt>
    <dgm:pt modelId="{05151F23-3E38-4A7D-AF21-D1774968C3E1}" type="pres">
      <dgm:prSet presAssocID="{7363477B-D3CD-45BA-AA99-88F014C4D38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728A6E-6934-4026-9E3C-403CE606B04F}" type="pres">
      <dgm:prSet presAssocID="{E728AEC3-520A-40B3-A4E9-85E2E796FD6E}" presName="parentLin" presStyleCnt="0"/>
      <dgm:spPr/>
    </dgm:pt>
    <dgm:pt modelId="{D024287D-DF6A-4FE0-B1A3-019D5F693BD3}" type="pres">
      <dgm:prSet presAssocID="{E728AEC3-520A-40B3-A4E9-85E2E796FD6E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A326CAB4-80EC-4EDE-A546-B60BE7469B20}" type="pres">
      <dgm:prSet presAssocID="{E728AEC3-520A-40B3-A4E9-85E2E796FD6E}" presName="parentText" presStyleLbl="node1" presStyleIdx="0" presStyleCnt="5" custScaleX="98542" custScaleY="169196" custLinFactNeighborX="-14674" custLinFactNeighborY="38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109355-FBC8-4F5F-B863-CD031D88228D}" type="pres">
      <dgm:prSet presAssocID="{E728AEC3-520A-40B3-A4E9-85E2E796FD6E}" presName="negativeSpace" presStyleCnt="0"/>
      <dgm:spPr/>
    </dgm:pt>
    <dgm:pt modelId="{F17A558C-DB6F-4D32-8AE4-852C78702902}" type="pres">
      <dgm:prSet presAssocID="{E728AEC3-520A-40B3-A4E9-85E2E796FD6E}" presName="childText" presStyleLbl="conFgAcc1" presStyleIdx="0" presStyleCnt="5">
        <dgm:presLayoutVars>
          <dgm:bulletEnabled val="1"/>
        </dgm:presLayoutVars>
      </dgm:prSet>
      <dgm:spPr/>
    </dgm:pt>
    <dgm:pt modelId="{45004F87-BF7C-40E5-B926-6CFC2F7772FF}" type="pres">
      <dgm:prSet presAssocID="{51B9F89A-A9ED-45DE-AD43-4D0C5A7DA304}" presName="spaceBetweenRectangles" presStyleCnt="0"/>
      <dgm:spPr/>
    </dgm:pt>
    <dgm:pt modelId="{88A1A2E8-0FDE-4D8D-94CA-2790A67687EA}" type="pres">
      <dgm:prSet presAssocID="{711523A5-135D-42BB-A54E-CDEC7D33955E}" presName="parentLin" presStyleCnt="0"/>
      <dgm:spPr/>
    </dgm:pt>
    <dgm:pt modelId="{8A04D431-85F8-451C-8573-7ADFFF5AEB95}" type="pres">
      <dgm:prSet presAssocID="{711523A5-135D-42BB-A54E-CDEC7D33955E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D0A4A76F-D293-4FDF-B322-C5F4FF805B0E}" type="pres">
      <dgm:prSet presAssocID="{711523A5-135D-42BB-A54E-CDEC7D33955E}" presName="parentText" presStyleLbl="node1" presStyleIdx="1" presStyleCnt="5" custScaleY="169760" custLinFactNeighborX="-14674" custLinFactNeighborY="377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60C8F5-F224-49B7-BC12-5F964F425480}" type="pres">
      <dgm:prSet presAssocID="{711523A5-135D-42BB-A54E-CDEC7D33955E}" presName="negativeSpace" presStyleCnt="0"/>
      <dgm:spPr/>
    </dgm:pt>
    <dgm:pt modelId="{E1A25412-7F9F-43D5-819B-8EC9B2E5E049}" type="pres">
      <dgm:prSet presAssocID="{711523A5-135D-42BB-A54E-CDEC7D33955E}" presName="childText" presStyleLbl="conFgAcc1" presStyleIdx="1" presStyleCnt="5">
        <dgm:presLayoutVars>
          <dgm:bulletEnabled val="1"/>
        </dgm:presLayoutVars>
      </dgm:prSet>
      <dgm:spPr/>
    </dgm:pt>
    <dgm:pt modelId="{213FF59C-0DF2-4459-9827-CC30B3A5BF89}" type="pres">
      <dgm:prSet presAssocID="{CF609A2F-3DE7-48AF-BB1D-12DF692169B8}" presName="spaceBetweenRectangles" presStyleCnt="0"/>
      <dgm:spPr/>
    </dgm:pt>
    <dgm:pt modelId="{62AFBC33-BB55-43EE-BFB0-C4EBA72F7086}" type="pres">
      <dgm:prSet presAssocID="{410262A6-E60E-4356-AE51-2DB3FFDC8795}" presName="parentLin" presStyleCnt="0"/>
      <dgm:spPr/>
    </dgm:pt>
    <dgm:pt modelId="{84BCFB56-7B24-4AE2-9830-703A9031604D}" type="pres">
      <dgm:prSet presAssocID="{410262A6-E60E-4356-AE51-2DB3FFDC8795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C8D5BDE1-7309-4352-ABE8-54CC18A38204}" type="pres">
      <dgm:prSet presAssocID="{410262A6-E60E-4356-AE51-2DB3FFDC8795}" presName="parentText" presStyleLbl="node1" presStyleIdx="2" presStyleCnt="5" custScaleY="159234" custLinFactNeighborX="-15086" custLinFactNeighborY="208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33627A-2D83-42B3-91E1-0AE2451C31B1}" type="pres">
      <dgm:prSet presAssocID="{410262A6-E60E-4356-AE51-2DB3FFDC8795}" presName="negativeSpace" presStyleCnt="0"/>
      <dgm:spPr/>
    </dgm:pt>
    <dgm:pt modelId="{1A94C476-A82F-45E8-8476-37B85760882C}" type="pres">
      <dgm:prSet presAssocID="{410262A6-E60E-4356-AE51-2DB3FFDC8795}" presName="childText" presStyleLbl="conFgAcc1" presStyleIdx="2" presStyleCnt="5">
        <dgm:presLayoutVars>
          <dgm:bulletEnabled val="1"/>
        </dgm:presLayoutVars>
      </dgm:prSet>
      <dgm:spPr/>
    </dgm:pt>
    <dgm:pt modelId="{CEB4B06E-FB36-47F4-86FC-1F46E6AFDD1D}" type="pres">
      <dgm:prSet presAssocID="{8C0F4536-9EA8-4F4B-8261-166510CC9767}" presName="spaceBetweenRectangles" presStyleCnt="0"/>
      <dgm:spPr/>
    </dgm:pt>
    <dgm:pt modelId="{9C525194-791E-42EA-89B5-D87F086DAD2D}" type="pres">
      <dgm:prSet presAssocID="{69AE64CC-6190-4929-996A-D04EF5B176D9}" presName="parentLin" presStyleCnt="0"/>
      <dgm:spPr/>
    </dgm:pt>
    <dgm:pt modelId="{32636505-9BF3-4094-8F51-31386DF21B20}" type="pres">
      <dgm:prSet presAssocID="{69AE64CC-6190-4929-996A-D04EF5B176D9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8751451C-D4BA-44DC-8DA0-98C377A9EBB7}" type="pres">
      <dgm:prSet presAssocID="{69AE64CC-6190-4929-996A-D04EF5B176D9}" presName="parentText" presStyleLbl="node1" presStyleIdx="3" presStyleCnt="5" custScaleY="185041" custLinFactNeighborX="-15086" custLinFactNeighborY="1569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2DD9A5-83C9-484A-9822-030B8850E2D7}" type="pres">
      <dgm:prSet presAssocID="{69AE64CC-6190-4929-996A-D04EF5B176D9}" presName="negativeSpace" presStyleCnt="0"/>
      <dgm:spPr/>
    </dgm:pt>
    <dgm:pt modelId="{D3F74066-8D2D-49EC-83CF-46C08B3321E7}" type="pres">
      <dgm:prSet presAssocID="{69AE64CC-6190-4929-996A-D04EF5B176D9}" presName="childText" presStyleLbl="conFgAcc1" presStyleIdx="3" presStyleCnt="5">
        <dgm:presLayoutVars>
          <dgm:bulletEnabled val="1"/>
        </dgm:presLayoutVars>
      </dgm:prSet>
      <dgm:spPr/>
    </dgm:pt>
    <dgm:pt modelId="{A0E90F80-A984-46FF-B490-C92BF0A9FE26}" type="pres">
      <dgm:prSet presAssocID="{8910F59C-90DF-4161-8827-B1183D217CE4}" presName="spaceBetweenRectangles" presStyleCnt="0"/>
      <dgm:spPr/>
    </dgm:pt>
    <dgm:pt modelId="{851EF75A-B1FC-446B-8D88-B73D07E6CD41}" type="pres">
      <dgm:prSet presAssocID="{1E303904-E5BB-47B0-9089-AAE1C43DF4BF}" presName="parentLin" presStyleCnt="0"/>
      <dgm:spPr/>
    </dgm:pt>
    <dgm:pt modelId="{025E4FBC-FC02-4CAD-B72B-15BECD8FAC45}" type="pres">
      <dgm:prSet presAssocID="{1E303904-E5BB-47B0-9089-AAE1C43DF4BF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4F330DC1-F063-4E9E-81D1-3A7772DB75AD}" type="pres">
      <dgm:prSet presAssocID="{1E303904-E5BB-47B0-9089-AAE1C43DF4BF}" presName="parentText" presStyleLbl="node1" presStyleIdx="4" presStyleCnt="5" custScaleY="145674" custLinFactNeighborX="-15086" custLinFactNeighborY="350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21CC70-9FA8-4BE6-A0E8-68753E68EE6B}" type="pres">
      <dgm:prSet presAssocID="{1E303904-E5BB-47B0-9089-AAE1C43DF4BF}" presName="negativeSpace" presStyleCnt="0"/>
      <dgm:spPr/>
    </dgm:pt>
    <dgm:pt modelId="{6266DCEC-7A78-411C-97BF-BB97002FF99A}" type="pres">
      <dgm:prSet presAssocID="{1E303904-E5BB-47B0-9089-AAE1C43DF4B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7EF8109-011A-4B7C-8FEF-739FE6CA408E}" type="presOf" srcId="{410262A6-E60E-4356-AE51-2DB3FFDC8795}" destId="{84BCFB56-7B24-4AE2-9830-703A9031604D}" srcOrd="0" destOrd="0" presId="urn:microsoft.com/office/officeart/2005/8/layout/list1"/>
    <dgm:cxn modelId="{89D95767-4021-45D6-9DDE-68008B6D0579}" type="presOf" srcId="{711523A5-135D-42BB-A54E-CDEC7D33955E}" destId="{8A04D431-85F8-451C-8573-7ADFFF5AEB95}" srcOrd="0" destOrd="0" presId="urn:microsoft.com/office/officeart/2005/8/layout/list1"/>
    <dgm:cxn modelId="{D298DE81-FEB9-4885-86D4-9D9B6B2BA4F3}" type="presOf" srcId="{E728AEC3-520A-40B3-A4E9-85E2E796FD6E}" destId="{D024287D-DF6A-4FE0-B1A3-019D5F693BD3}" srcOrd="0" destOrd="0" presId="urn:microsoft.com/office/officeart/2005/8/layout/list1"/>
    <dgm:cxn modelId="{FECA23DA-B970-4117-B573-52B479B503BE}" type="presOf" srcId="{7363477B-D3CD-45BA-AA99-88F014C4D38D}" destId="{05151F23-3E38-4A7D-AF21-D1774968C3E1}" srcOrd="0" destOrd="0" presId="urn:microsoft.com/office/officeart/2005/8/layout/list1"/>
    <dgm:cxn modelId="{DB2C63B8-3083-47E5-9C2A-8AF82794D32F}" srcId="{7363477B-D3CD-45BA-AA99-88F014C4D38D}" destId="{410262A6-E60E-4356-AE51-2DB3FFDC8795}" srcOrd="2" destOrd="0" parTransId="{597F16F9-604C-43E7-AC6B-7094A4AE1241}" sibTransId="{8C0F4536-9EA8-4F4B-8261-166510CC9767}"/>
    <dgm:cxn modelId="{A6D5CD73-1A1B-4D82-9AAE-D2BD8DB9FA5E}" type="presOf" srcId="{1E303904-E5BB-47B0-9089-AAE1C43DF4BF}" destId="{025E4FBC-FC02-4CAD-B72B-15BECD8FAC45}" srcOrd="0" destOrd="0" presId="urn:microsoft.com/office/officeart/2005/8/layout/list1"/>
    <dgm:cxn modelId="{67A693E3-CA30-4735-8903-C9529A75BE9D}" type="presOf" srcId="{711523A5-135D-42BB-A54E-CDEC7D33955E}" destId="{D0A4A76F-D293-4FDF-B322-C5F4FF805B0E}" srcOrd="1" destOrd="0" presId="urn:microsoft.com/office/officeart/2005/8/layout/list1"/>
    <dgm:cxn modelId="{B0750C68-1994-4BFD-A3EE-997F4B719C51}" type="presOf" srcId="{E728AEC3-520A-40B3-A4E9-85E2E796FD6E}" destId="{A326CAB4-80EC-4EDE-A546-B60BE7469B20}" srcOrd="1" destOrd="0" presId="urn:microsoft.com/office/officeart/2005/8/layout/list1"/>
    <dgm:cxn modelId="{F87875D8-289D-463A-84F9-B27CB3A259B4}" type="presOf" srcId="{1E303904-E5BB-47B0-9089-AAE1C43DF4BF}" destId="{4F330DC1-F063-4E9E-81D1-3A7772DB75AD}" srcOrd="1" destOrd="0" presId="urn:microsoft.com/office/officeart/2005/8/layout/list1"/>
    <dgm:cxn modelId="{DC0C4760-577E-48E2-ADC9-AD8C24319B62}" type="presOf" srcId="{410262A6-E60E-4356-AE51-2DB3FFDC8795}" destId="{C8D5BDE1-7309-4352-ABE8-54CC18A38204}" srcOrd="1" destOrd="0" presId="urn:microsoft.com/office/officeart/2005/8/layout/list1"/>
    <dgm:cxn modelId="{698C582F-FD9A-4E21-B641-D18D57C94BB7}" srcId="{7363477B-D3CD-45BA-AA99-88F014C4D38D}" destId="{1E303904-E5BB-47B0-9089-AAE1C43DF4BF}" srcOrd="4" destOrd="0" parTransId="{7672535F-F841-47E6-9AC2-BFEEA6CEF66E}" sibTransId="{FA26A2E0-E303-43D4-A072-76582D0736D2}"/>
    <dgm:cxn modelId="{3E2D8E97-4A32-43AF-B108-F8EFB2FF095C}" type="presOf" srcId="{69AE64CC-6190-4929-996A-D04EF5B176D9}" destId="{8751451C-D4BA-44DC-8DA0-98C377A9EBB7}" srcOrd="1" destOrd="0" presId="urn:microsoft.com/office/officeart/2005/8/layout/list1"/>
    <dgm:cxn modelId="{5B5A98F9-0F45-4451-A57D-91DDD8A17994}" srcId="{7363477B-D3CD-45BA-AA99-88F014C4D38D}" destId="{711523A5-135D-42BB-A54E-CDEC7D33955E}" srcOrd="1" destOrd="0" parTransId="{E4815CDB-B7CB-48A0-A11D-3848517DACAA}" sibTransId="{CF609A2F-3DE7-48AF-BB1D-12DF692169B8}"/>
    <dgm:cxn modelId="{BABF22E2-9358-42E0-B3EA-3BA27865CF12}" type="presOf" srcId="{69AE64CC-6190-4929-996A-D04EF5B176D9}" destId="{32636505-9BF3-4094-8F51-31386DF21B20}" srcOrd="0" destOrd="0" presId="urn:microsoft.com/office/officeart/2005/8/layout/list1"/>
    <dgm:cxn modelId="{E878647F-A352-4547-8073-79973CC78432}" srcId="{7363477B-D3CD-45BA-AA99-88F014C4D38D}" destId="{E728AEC3-520A-40B3-A4E9-85E2E796FD6E}" srcOrd="0" destOrd="0" parTransId="{7252BB64-53DC-4D3E-B618-F8B254951222}" sibTransId="{51B9F89A-A9ED-45DE-AD43-4D0C5A7DA304}"/>
    <dgm:cxn modelId="{95872F05-F10B-442C-9095-CC5192513A8C}" srcId="{7363477B-D3CD-45BA-AA99-88F014C4D38D}" destId="{69AE64CC-6190-4929-996A-D04EF5B176D9}" srcOrd="3" destOrd="0" parTransId="{F696D131-E5F6-43DA-85F6-B4AFFCF5AAD5}" sibTransId="{8910F59C-90DF-4161-8827-B1183D217CE4}"/>
    <dgm:cxn modelId="{062FAF96-19E6-420F-9E85-152A92F4F9C2}" type="presParOf" srcId="{05151F23-3E38-4A7D-AF21-D1774968C3E1}" destId="{01728A6E-6934-4026-9E3C-403CE606B04F}" srcOrd="0" destOrd="0" presId="urn:microsoft.com/office/officeart/2005/8/layout/list1"/>
    <dgm:cxn modelId="{F9FDD43D-0D1D-43DF-B9AD-DF70FF979847}" type="presParOf" srcId="{01728A6E-6934-4026-9E3C-403CE606B04F}" destId="{D024287D-DF6A-4FE0-B1A3-019D5F693BD3}" srcOrd="0" destOrd="0" presId="urn:microsoft.com/office/officeart/2005/8/layout/list1"/>
    <dgm:cxn modelId="{1B91281C-7765-4567-A0D0-76D0E5E0A271}" type="presParOf" srcId="{01728A6E-6934-4026-9E3C-403CE606B04F}" destId="{A326CAB4-80EC-4EDE-A546-B60BE7469B20}" srcOrd="1" destOrd="0" presId="urn:microsoft.com/office/officeart/2005/8/layout/list1"/>
    <dgm:cxn modelId="{A7A6392C-C987-4D5C-AEFD-9D2FC6145023}" type="presParOf" srcId="{05151F23-3E38-4A7D-AF21-D1774968C3E1}" destId="{58109355-FBC8-4F5F-B863-CD031D88228D}" srcOrd="1" destOrd="0" presId="urn:microsoft.com/office/officeart/2005/8/layout/list1"/>
    <dgm:cxn modelId="{736073F9-5FDB-4FDD-BB56-049D9649C8FC}" type="presParOf" srcId="{05151F23-3E38-4A7D-AF21-D1774968C3E1}" destId="{F17A558C-DB6F-4D32-8AE4-852C78702902}" srcOrd="2" destOrd="0" presId="urn:microsoft.com/office/officeart/2005/8/layout/list1"/>
    <dgm:cxn modelId="{331ACE93-C3C1-4211-8129-47606870A6D2}" type="presParOf" srcId="{05151F23-3E38-4A7D-AF21-D1774968C3E1}" destId="{45004F87-BF7C-40E5-B926-6CFC2F7772FF}" srcOrd="3" destOrd="0" presId="urn:microsoft.com/office/officeart/2005/8/layout/list1"/>
    <dgm:cxn modelId="{E88195C4-D68F-4C85-A560-6684F19247F2}" type="presParOf" srcId="{05151F23-3E38-4A7D-AF21-D1774968C3E1}" destId="{88A1A2E8-0FDE-4D8D-94CA-2790A67687EA}" srcOrd="4" destOrd="0" presId="urn:microsoft.com/office/officeart/2005/8/layout/list1"/>
    <dgm:cxn modelId="{22DBEB83-B1D8-4845-A6FC-83627EA180D6}" type="presParOf" srcId="{88A1A2E8-0FDE-4D8D-94CA-2790A67687EA}" destId="{8A04D431-85F8-451C-8573-7ADFFF5AEB95}" srcOrd="0" destOrd="0" presId="urn:microsoft.com/office/officeart/2005/8/layout/list1"/>
    <dgm:cxn modelId="{F8D2C7B1-014E-41E3-921A-16A15316D4DE}" type="presParOf" srcId="{88A1A2E8-0FDE-4D8D-94CA-2790A67687EA}" destId="{D0A4A76F-D293-4FDF-B322-C5F4FF805B0E}" srcOrd="1" destOrd="0" presId="urn:microsoft.com/office/officeart/2005/8/layout/list1"/>
    <dgm:cxn modelId="{A54BE0FB-E7B7-4D17-803E-E27A1933B975}" type="presParOf" srcId="{05151F23-3E38-4A7D-AF21-D1774968C3E1}" destId="{BF60C8F5-F224-49B7-BC12-5F964F425480}" srcOrd="5" destOrd="0" presId="urn:microsoft.com/office/officeart/2005/8/layout/list1"/>
    <dgm:cxn modelId="{C64B355A-7911-4D54-BB14-639B9DCEA4DD}" type="presParOf" srcId="{05151F23-3E38-4A7D-AF21-D1774968C3E1}" destId="{E1A25412-7F9F-43D5-819B-8EC9B2E5E049}" srcOrd="6" destOrd="0" presId="urn:microsoft.com/office/officeart/2005/8/layout/list1"/>
    <dgm:cxn modelId="{046768C9-DA49-4C1A-9F4F-9EA555D05EF2}" type="presParOf" srcId="{05151F23-3E38-4A7D-AF21-D1774968C3E1}" destId="{213FF59C-0DF2-4459-9827-CC30B3A5BF89}" srcOrd="7" destOrd="0" presId="urn:microsoft.com/office/officeart/2005/8/layout/list1"/>
    <dgm:cxn modelId="{F44A7D14-DBFC-421E-8E20-D4FA7979541E}" type="presParOf" srcId="{05151F23-3E38-4A7D-AF21-D1774968C3E1}" destId="{62AFBC33-BB55-43EE-BFB0-C4EBA72F7086}" srcOrd="8" destOrd="0" presId="urn:microsoft.com/office/officeart/2005/8/layout/list1"/>
    <dgm:cxn modelId="{22388D45-4550-43AB-AA4A-B5105FFE395B}" type="presParOf" srcId="{62AFBC33-BB55-43EE-BFB0-C4EBA72F7086}" destId="{84BCFB56-7B24-4AE2-9830-703A9031604D}" srcOrd="0" destOrd="0" presId="urn:microsoft.com/office/officeart/2005/8/layout/list1"/>
    <dgm:cxn modelId="{1D4DD83E-10A6-4768-875B-420709B55B6B}" type="presParOf" srcId="{62AFBC33-BB55-43EE-BFB0-C4EBA72F7086}" destId="{C8D5BDE1-7309-4352-ABE8-54CC18A38204}" srcOrd="1" destOrd="0" presId="urn:microsoft.com/office/officeart/2005/8/layout/list1"/>
    <dgm:cxn modelId="{726ED4E6-F364-4E53-A69B-5980D0567E94}" type="presParOf" srcId="{05151F23-3E38-4A7D-AF21-D1774968C3E1}" destId="{B833627A-2D83-42B3-91E1-0AE2451C31B1}" srcOrd="9" destOrd="0" presId="urn:microsoft.com/office/officeart/2005/8/layout/list1"/>
    <dgm:cxn modelId="{861E881B-2AA4-4540-9C5A-B50493E8AA29}" type="presParOf" srcId="{05151F23-3E38-4A7D-AF21-D1774968C3E1}" destId="{1A94C476-A82F-45E8-8476-37B85760882C}" srcOrd="10" destOrd="0" presId="urn:microsoft.com/office/officeart/2005/8/layout/list1"/>
    <dgm:cxn modelId="{35FBC47A-634D-4520-B119-01A487E150EC}" type="presParOf" srcId="{05151F23-3E38-4A7D-AF21-D1774968C3E1}" destId="{CEB4B06E-FB36-47F4-86FC-1F46E6AFDD1D}" srcOrd="11" destOrd="0" presId="urn:microsoft.com/office/officeart/2005/8/layout/list1"/>
    <dgm:cxn modelId="{54467CF2-5A09-49D6-B6DB-5C7561A5A774}" type="presParOf" srcId="{05151F23-3E38-4A7D-AF21-D1774968C3E1}" destId="{9C525194-791E-42EA-89B5-D87F086DAD2D}" srcOrd="12" destOrd="0" presId="urn:microsoft.com/office/officeart/2005/8/layout/list1"/>
    <dgm:cxn modelId="{8C77931D-705B-471E-8526-A6D3FA0925D6}" type="presParOf" srcId="{9C525194-791E-42EA-89B5-D87F086DAD2D}" destId="{32636505-9BF3-4094-8F51-31386DF21B20}" srcOrd="0" destOrd="0" presId="urn:microsoft.com/office/officeart/2005/8/layout/list1"/>
    <dgm:cxn modelId="{128CDD91-EC39-493F-9690-7597A4152890}" type="presParOf" srcId="{9C525194-791E-42EA-89B5-D87F086DAD2D}" destId="{8751451C-D4BA-44DC-8DA0-98C377A9EBB7}" srcOrd="1" destOrd="0" presId="urn:microsoft.com/office/officeart/2005/8/layout/list1"/>
    <dgm:cxn modelId="{35789E14-4A06-47D7-BC26-9030C7BF2536}" type="presParOf" srcId="{05151F23-3E38-4A7D-AF21-D1774968C3E1}" destId="{B52DD9A5-83C9-484A-9822-030B8850E2D7}" srcOrd="13" destOrd="0" presId="urn:microsoft.com/office/officeart/2005/8/layout/list1"/>
    <dgm:cxn modelId="{52900631-8C90-4484-B22A-C36A0A83249D}" type="presParOf" srcId="{05151F23-3E38-4A7D-AF21-D1774968C3E1}" destId="{D3F74066-8D2D-49EC-83CF-46C08B3321E7}" srcOrd="14" destOrd="0" presId="urn:microsoft.com/office/officeart/2005/8/layout/list1"/>
    <dgm:cxn modelId="{27380FEE-C603-407A-B940-626E0417CBBF}" type="presParOf" srcId="{05151F23-3E38-4A7D-AF21-D1774968C3E1}" destId="{A0E90F80-A984-46FF-B490-C92BF0A9FE26}" srcOrd="15" destOrd="0" presId="urn:microsoft.com/office/officeart/2005/8/layout/list1"/>
    <dgm:cxn modelId="{DA18738F-986D-4A69-837F-002DCB346F63}" type="presParOf" srcId="{05151F23-3E38-4A7D-AF21-D1774968C3E1}" destId="{851EF75A-B1FC-446B-8D88-B73D07E6CD41}" srcOrd="16" destOrd="0" presId="urn:microsoft.com/office/officeart/2005/8/layout/list1"/>
    <dgm:cxn modelId="{47E1215A-1243-484D-A298-4B662F5770FE}" type="presParOf" srcId="{851EF75A-B1FC-446B-8D88-B73D07E6CD41}" destId="{025E4FBC-FC02-4CAD-B72B-15BECD8FAC45}" srcOrd="0" destOrd="0" presId="urn:microsoft.com/office/officeart/2005/8/layout/list1"/>
    <dgm:cxn modelId="{DE2E6A9C-9817-442E-9E6A-40BC0A01F5BB}" type="presParOf" srcId="{851EF75A-B1FC-446B-8D88-B73D07E6CD41}" destId="{4F330DC1-F063-4E9E-81D1-3A7772DB75AD}" srcOrd="1" destOrd="0" presId="urn:microsoft.com/office/officeart/2005/8/layout/list1"/>
    <dgm:cxn modelId="{BE0AFBC6-F7A1-45F1-9E40-AE936FDDBBAF}" type="presParOf" srcId="{05151F23-3E38-4A7D-AF21-D1774968C3E1}" destId="{A521CC70-9FA8-4BE6-A0E8-68753E68EE6B}" srcOrd="17" destOrd="0" presId="urn:microsoft.com/office/officeart/2005/8/layout/list1"/>
    <dgm:cxn modelId="{7CB8671E-7040-41D6-A45D-61DA4D13F9DF}" type="presParOf" srcId="{05151F23-3E38-4A7D-AF21-D1774968C3E1}" destId="{6266DCEC-7A78-411C-97BF-BB97002FF99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44A0EC-C017-4AFE-8FBD-C7A6B6D619EE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5B11E326-D50E-4F42-BCDE-B15877047120}">
      <dgm:prSet phldrT="[Текст]"/>
      <dgm:spPr/>
      <dgm:t>
        <a:bodyPr/>
        <a:lstStyle/>
        <a:p>
          <a:r>
            <a:rPr lang="en-US" dirty="0" smtClean="0"/>
            <a:t>VLAN</a:t>
          </a:r>
          <a:r>
            <a:rPr lang="ru-RU" dirty="0" smtClean="0"/>
            <a:t>, </a:t>
          </a:r>
          <a:r>
            <a:rPr lang="en-US" dirty="0" smtClean="0"/>
            <a:t>STP, </a:t>
          </a:r>
          <a:r>
            <a:rPr lang="en-US" dirty="0" err="1" smtClean="0"/>
            <a:t>EtherChannel</a:t>
          </a:r>
          <a:endParaRPr lang="ru-RU" dirty="0"/>
        </a:p>
      </dgm:t>
    </dgm:pt>
    <dgm:pt modelId="{30DE49B1-04F7-4D5D-BCCB-3B01C1C903ED}" type="parTrans" cxnId="{01166751-5AFD-415D-98F3-312652805414}">
      <dgm:prSet/>
      <dgm:spPr/>
      <dgm:t>
        <a:bodyPr/>
        <a:lstStyle/>
        <a:p>
          <a:endParaRPr lang="ru-RU"/>
        </a:p>
      </dgm:t>
    </dgm:pt>
    <dgm:pt modelId="{5157164D-C077-495E-9C18-851808D8BA07}" type="sibTrans" cxnId="{01166751-5AFD-415D-98F3-312652805414}">
      <dgm:prSet/>
      <dgm:spPr/>
      <dgm:t>
        <a:bodyPr/>
        <a:lstStyle/>
        <a:p>
          <a:endParaRPr lang="ru-RU"/>
        </a:p>
      </dgm:t>
    </dgm:pt>
    <dgm:pt modelId="{C615408A-C8A1-4EE9-8D0C-E86DA2A19BF9}">
      <dgm:prSet phldrT="[Текст]"/>
      <dgm:spPr/>
      <dgm:t>
        <a:bodyPr/>
        <a:lstStyle/>
        <a:p>
          <a:r>
            <a:rPr lang="ru-RU" dirty="0" smtClean="0"/>
            <a:t>Статическая маршрутизация </a:t>
          </a:r>
          <a:r>
            <a:rPr lang="en-US" dirty="0" smtClean="0"/>
            <a:t>IPv4</a:t>
          </a:r>
          <a:r>
            <a:rPr lang="ru-RU" dirty="0" smtClean="0"/>
            <a:t> </a:t>
          </a:r>
          <a:endParaRPr lang="ru-RU" dirty="0"/>
        </a:p>
      </dgm:t>
    </dgm:pt>
    <dgm:pt modelId="{7BA483F2-6335-45BB-95D0-B202EAC3F7A4}" type="parTrans" cxnId="{0F7BD50C-DF3E-4938-91E6-CAF402255CDD}">
      <dgm:prSet/>
      <dgm:spPr/>
      <dgm:t>
        <a:bodyPr/>
        <a:lstStyle/>
        <a:p>
          <a:endParaRPr lang="ru-RU"/>
        </a:p>
      </dgm:t>
    </dgm:pt>
    <dgm:pt modelId="{086EF7DD-6223-4A07-AB75-E694E4F4CE45}" type="sibTrans" cxnId="{0F7BD50C-DF3E-4938-91E6-CAF402255CDD}">
      <dgm:prSet/>
      <dgm:spPr/>
      <dgm:t>
        <a:bodyPr/>
        <a:lstStyle/>
        <a:p>
          <a:endParaRPr lang="ru-RU"/>
        </a:p>
      </dgm:t>
    </dgm:pt>
    <dgm:pt modelId="{A78881BE-A0DE-4AE9-B410-A2E1B021D8D2}">
      <dgm:prSet phldrT="[Текст]"/>
      <dgm:spPr/>
      <dgm:t>
        <a:bodyPr/>
        <a:lstStyle/>
        <a:p>
          <a:r>
            <a:rPr lang="ru-RU" dirty="0" smtClean="0"/>
            <a:t>Инфраструктурные сервисы </a:t>
          </a:r>
          <a:r>
            <a:rPr lang="en-US" dirty="0" smtClean="0"/>
            <a:t>NTP, NAT (PAT), OSPF</a:t>
          </a:r>
        </a:p>
      </dgm:t>
    </dgm:pt>
    <dgm:pt modelId="{7F0BC9B7-A3A7-4E1C-8D15-31F3E2B7DA33}" type="parTrans" cxnId="{BBBC518C-C43A-4222-9DC2-D4A5B104FC87}">
      <dgm:prSet/>
      <dgm:spPr/>
      <dgm:t>
        <a:bodyPr/>
        <a:lstStyle/>
        <a:p>
          <a:endParaRPr lang="ru-RU"/>
        </a:p>
      </dgm:t>
    </dgm:pt>
    <dgm:pt modelId="{5119D1A7-48F4-4BDD-B183-C7C593D50843}" type="sibTrans" cxnId="{BBBC518C-C43A-4222-9DC2-D4A5B104FC87}">
      <dgm:prSet/>
      <dgm:spPr/>
      <dgm:t>
        <a:bodyPr/>
        <a:lstStyle/>
        <a:p>
          <a:endParaRPr lang="ru-RU"/>
        </a:p>
      </dgm:t>
    </dgm:pt>
    <dgm:pt modelId="{0C3DC0E6-E948-4996-B03E-7DF86983674F}">
      <dgm:prSet phldrT="[Текст]"/>
      <dgm:spPr/>
      <dgm:t>
        <a:bodyPr/>
        <a:lstStyle/>
        <a:p>
          <a:r>
            <a:rPr lang="ru-RU" dirty="0" smtClean="0"/>
            <a:t>Базовые настройки сетевого оборудования: </a:t>
          </a:r>
          <a:r>
            <a:rPr lang="en-US" dirty="0" smtClean="0"/>
            <a:t>SSH,</a:t>
          </a:r>
          <a:endParaRPr lang="ru-RU" dirty="0" smtClean="0"/>
        </a:p>
        <a:p>
          <a:r>
            <a:rPr lang="en-US" dirty="0" smtClean="0"/>
            <a:t> </a:t>
          </a:r>
          <a:r>
            <a:rPr lang="ru-RU" dirty="0" smtClean="0"/>
            <a:t>авторизованный доступ</a:t>
          </a:r>
          <a:endParaRPr lang="ru-RU" dirty="0"/>
        </a:p>
      </dgm:t>
    </dgm:pt>
    <dgm:pt modelId="{03CEC0D6-EA19-42C3-94E8-2968E3CE0330}" type="parTrans" cxnId="{C267444E-EFA5-4F56-BF9E-207B77B176E2}">
      <dgm:prSet/>
      <dgm:spPr/>
      <dgm:t>
        <a:bodyPr/>
        <a:lstStyle/>
        <a:p>
          <a:endParaRPr lang="ru-RU"/>
        </a:p>
      </dgm:t>
    </dgm:pt>
    <dgm:pt modelId="{3AB03E9C-360C-4096-93C1-D7266B5B8BF2}" type="sibTrans" cxnId="{C267444E-EFA5-4F56-BF9E-207B77B176E2}">
      <dgm:prSet/>
      <dgm:spPr/>
      <dgm:t>
        <a:bodyPr/>
        <a:lstStyle/>
        <a:p>
          <a:endParaRPr lang="ru-RU"/>
        </a:p>
      </dgm:t>
    </dgm:pt>
    <dgm:pt modelId="{EC9FA397-EBEF-4614-8F6D-881C7E265A0F}" type="pres">
      <dgm:prSet presAssocID="{B244A0EC-C017-4AFE-8FBD-C7A6B6D619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082548D-506D-4391-9558-46C27FEE7D01}" type="pres">
      <dgm:prSet presAssocID="{0C3DC0E6-E948-4996-B03E-7DF86983674F}" presName="parentLin" presStyleCnt="0"/>
      <dgm:spPr/>
    </dgm:pt>
    <dgm:pt modelId="{459ECF80-379C-430B-A86D-5DBAD5A31752}" type="pres">
      <dgm:prSet presAssocID="{0C3DC0E6-E948-4996-B03E-7DF86983674F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25BC85E4-833A-4643-8952-E7900B00E1DE}" type="pres">
      <dgm:prSet presAssocID="{0C3DC0E6-E948-4996-B03E-7DF86983674F}" presName="parentText" presStyleLbl="node1" presStyleIdx="0" presStyleCnt="4" custScaleY="177830" custLinFactNeighborX="4765" custLinFactNeighborY="706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230B40-AB28-4D6A-BCF2-F01C80341068}" type="pres">
      <dgm:prSet presAssocID="{0C3DC0E6-E948-4996-B03E-7DF86983674F}" presName="negativeSpace" presStyleCnt="0"/>
      <dgm:spPr/>
    </dgm:pt>
    <dgm:pt modelId="{8D51CFB9-ACAA-428D-B64D-3AA2AF967A6E}" type="pres">
      <dgm:prSet presAssocID="{0C3DC0E6-E948-4996-B03E-7DF86983674F}" presName="childText" presStyleLbl="conFgAcc1" presStyleIdx="0" presStyleCnt="4">
        <dgm:presLayoutVars>
          <dgm:bulletEnabled val="1"/>
        </dgm:presLayoutVars>
      </dgm:prSet>
      <dgm:spPr/>
    </dgm:pt>
    <dgm:pt modelId="{56A6472E-E996-4C12-81C8-44505BDC6725}" type="pres">
      <dgm:prSet presAssocID="{3AB03E9C-360C-4096-93C1-D7266B5B8BF2}" presName="spaceBetweenRectangles" presStyleCnt="0"/>
      <dgm:spPr/>
    </dgm:pt>
    <dgm:pt modelId="{68A94D3E-858A-462B-ACE4-5FBBDD35377B}" type="pres">
      <dgm:prSet presAssocID="{5B11E326-D50E-4F42-BCDE-B15877047120}" presName="parentLin" presStyleCnt="0"/>
      <dgm:spPr/>
    </dgm:pt>
    <dgm:pt modelId="{45F7A4D8-2566-48DB-A3D8-AB2B0D8F94CF}" type="pres">
      <dgm:prSet presAssocID="{5B11E326-D50E-4F42-BCDE-B15877047120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E317D3F7-A344-435E-ABE1-71B92158CB90}" type="pres">
      <dgm:prSet presAssocID="{5B11E326-D50E-4F42-BCDE-B1587704712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93698F-9C95-49DD-9C7E-F49C0132DAA9}" type="pres">
      <dgm:prSet presAssocID="{5B11E326-D50E-4F42-BCDE-B15877047120}" presName="negativeSpace" presStyleCnt="0"/>
      <dgm:spPr/>
    </dgm:pt>
    <dgm:pt modelId="{F8324225-A643-4481-8206-CD89C1C83D6B}" type="pres">
      <dgm:prSet presAssocID="{5B11E326-D50E-4F42-BCDE-B15877047120}" presName="childText" presStyleLbl="conFgAcc1" presStyleIdx="1" presStyleCnt="4">
        <dgm:presLayoutVars>
          <dgm:bulletEnabled val="1"/>
        </dgm:presLayoutVars>
      </dgm:prSet>
      <dgm:spPr/>
    </dgm:pt>
    <dgm:pt modelId="{A85056D9-7E96-45B9-9122-033256EB8129}" type="pres">
      <dgm:prSet presAssocID="{5157164D-C077-495E-9C18-851808D8BA07}" presName="spaceBetweenRectangles" presStyleCnt="0"/>
      <dgm:spPr/>
    </dgm:pt>
    <dgm:pt modelId="{4B9CAFE0-53A9-4C2F-8776-EC12F857C1B0}" type="pres">
      <dgm:prSet presAssocID="{C615408A-C8A1-4EE9-8D0C-E86DA2A19BF9}" presName="parentLin" presStyleCnt="0"/>
      <dgm:spPr/>
    </dgm:pt>
    <dgm:pt modelId="{50E9A55D-77BF-49D3-A6B2-5157224B1C82}" type="pres">
      <dgm:prSet presAssocID="{C615408A-C8A1-4EE9-8D0C-E86DA2A19BF9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F6BBF7C0-2178-4343-819C-96379EB131B6}" type="pres">
      <dgm:prSet presAssocID="{C615408A-C8A1-4EE9-8D0C-E86DA2A19BF9}" presName="parentText" presStyleLbl="node1" presStyleIdx="2" presStyleCnt="4" custLinFactNeighborX="4765" custLinFactNeighborY="388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1A056B-99FC-4BBB-9CC4-3F626FCDCFFC}" type="pres">
      <dgm:prSet presAssocID="{C615408A-C8A1-4EE9-8D0C-E86DA2A19BF9}" presName="negativeSpace" presStyleCnt="0"/>
      <dgm:spPr/>
    </dgm:pt>
    <dgm:pt modelId="{DB1AEB80-65DD-4041-956A-D8A722FBA23B}" type="pres">
      <dgm:prSet presAssocID="{C615408A-C8A1-4EE9-8D0C-E86DA2A19BF9}" presName="childText" presStyleLbl="conFgAcc1" presStyleIdx="2" presStyleCnt="4" custLinFactNeighborX="-962" custLinFactNeighborY="13012">
        <dgm:presLayoutVars>
          <dgm:bulletEnabled val="1"/>
        </dgm:presLayoutVars>
      </dgm:prSet>
      <dgm:spPr/>
    </dgm:pt>
    <dgm:pt modelId="{AA50B029-7928-4050-82BD-7D3736DC853C}" type="pres">
      <dgm:prSet presAssocID="{086EF7DD-6223-4A07-AB75-E694E4F4CE45}" presName="spaceBetweenRectangles" presStyleCnt="0"/>
      <dgm:spPr/>
    </dgm:pt>
    <dgm:pt modelId="{5F2F1C98-FB83-4459-A16D-864EA7711239}" type="pres">
      <dgm:prSet presAssocID="{A78881BE-A0DE-4AE9-B410-A2E1B021D8D2}" presName="parentLin" presStyleCnt="0"/>
      <dgm:spPr/>
    </dgm:pt>
    <dgm:pt modelId="{F4FCA13C-E32B-496D-972F-5426E4408895}" type="pres">
      <dgm:prSet presAssocID="{A78881BE-A0DE-4AE9-B410-A2E1B021D8D2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DA05DD2C-2930-40C7-B821-8DEE35F8FEF7}" type="pres">
      <dgm:prSet presAssocID="{A78881BE-A0DE-4AE9-B410-A2E1B021D8D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CEAD98-EEB3-4B89-AD9B-0DAA7CA3DF8A}" type="pres">
      <dgm:prSet presAssocID="{A78881BE-A0DE-4AE9-B410-A2E1B021D8D2}" presName="negativeSpace" presStyleCnt="0"/>
      <dgm:spPr/>
    </dgm:pt>
    <dgm:pt modelId="{ECA92AE7-6DA3-406B-A5BA-0B3145472AD6}" type="pres">
      <dgm:prSet presAssocID="{A78881BE-A0DE-4AE9-B410-A2E1B021D8D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7BD50C-DF3E-4938-91E6-CAF402255CDD}" srcId="{B244A0EC-C017-4AFE-8FBD-C7A6B6D619EE}" destId="{C615408A-C8A1-4EE9-8D0C-E86DA2A19BF9}" srcOrd="2" destOrd="0" parTransId="{7BA483F2-6335-45BB-95D0-B202EAC3F7A4}" sibTransId="{086EF7DD-6223-4A07-AB75-E694E4F4CE45}"/>
    <dgm:cxn modelId="{C267444E-EFA5-4F56-BF9E-207B77B176E2}" srcId="{B244A0EC-C017-4AFE-8FBD-C7A6B6D619EE}" destId="{0C3DC0E6-E948-4996-B03E-7DF86983674F}" srcOrd="0" destOrd="0" parTransId="{03CEC0D6-EA19-42C3-94E8-2968E3CE0330}" sibTransId="{3AB03E9C-360C-4096-93C1-D7266B5B8BF2}"/>
    <dgm:cxn modelId="{BBBC518C-C43A-4222-9DC2-D4A5B104FC87}" srcId="{B244A0EC-C017-4AFE-8FBD-C7A6B6D619EE}" destId="{A78881BE-A0DE-4AE9-B410-A2E1B021D8D2}" srcOrd="3" destOrd="0" parTransId="{7F0BC9B7-A3A7-4E1C-8D15-31F3E2B7DA33}" sibTransId="{5119D1A7-48F4-4BDD-B183-C7C593D50843}"/>
    <dgm:cxn modelId="{E6BFA655-7B91-4219-8CCA-1E8CE93FC2E1}" type="presOf" srcId="{B244A0EC-C017-4AFE-8FBD-C7A6B6D619EE}" destId="{EC9FA397-EBEF-4614-8F6D-881C7E265A0F}" srcOrd="0" destOrd="0" presId="urn:microsoft.com/office/officeart/2005/8/layout/list1"/>
    <dgm:cxn modelId="{3D1C3CFD-3933-40D0-9C15-0473E7D82795}" type="presOf" srcId="{0C3DC0E6-E948-4996-B03E-7DF86983674F}" destId="{459ECF80-379C-430B-A86D-5DBAD5A31752}" srcOrd="0" destOrd="0" presId="urn:microsoft.com/office/officeart/2005/8/layout/list1"/>
    <dgm:cxn modelId="{D7D38D66-4598-47AD-B6A8-1C5159632B82}" type="presOf" srcId="{C615408A-C8A1-4EE9-8D0C-E86DA2A19BF9}" destId="{50E9A55D-77BF-49D3-A6B2-5157224B1C82}" srcOrd="0" destOrd="0" presId="urn:microsoft.com/office/officeart/2005/8/layout/list1"/>
    <dgm:cxn modelId="{816063DF-2A8B-4722-9ADB-6098A27C2ED1}" type="presOf" srcId="{5B11E326-D50E-4F42-BCDE-B15877047120}" destId="{45F7A4D8-2566-48DB-A3D8-AB2B0D8F94CF}" srcOrd="0" destOrd="0" presId="urn:microsoft.com/office/officeart/2005/8/layout/list1"/>
    <dgm:cxn modelId="{4DBE2326-D9B8-457A-98F2-8D88D2E90082}" type="presOf" srcId="{A78881BE-A0DE-4AE9-B410-A2E1B021D8D2}" destId="{DA05DD2C-2930-40C7-B821-8DEE35F8FEF7}" srcOrd="1" destOrd="0" presId="urn:microsoft.com/office/officeart/2005/8/layout/list1"/>
    <dgm:cxn modelId="{51BDDC65-C7BB-4D1F-B216-03C48E8FAF59}" type="presOf" srcId="{0C3DC0E6-E948-4996-B03E-7DF86983674F}" destId="{25BC85E4-833A-4643-8952-E7900B00E1DE}" srcOrd="1" destOrd="0" presId="urn:microsoft.com/office/officeart/2005/8/layout/list1"/>
    <dgm:cxn modelId="{847DAD9C-39BC-4C3A-9FB5-D478CBEA1EE5}" type="presOf" srcId="{A78881BE-A0DE-4AE9-B410-A2E1B021D8D2}" destId="{F4FCA13C-E32B-496D-972F-5426E4408895}" srcOrd="0" destOrd="0" presId="urn:microsoft.com/office/officeart/2005/8/layout/list1"/>
    <dgm:cxn modelId="{297172DE-963D-47D5-A3A9-94906E3A4D26}" type="presOf" srcId="{C615408A-C8A1-4EE9-8D0C-E86DA2A19BF9}" destId="{F6BBF7C0-2178-4343-819C-96379EB131B6}" srcOrd="1" destOrd="0" presId="urn:microsoft.com/office/officeart/2005/8/layout/list1"/>
    <dgm:cxn modelId="{465A80EF-4208-42FA-B2D6-096780E9D48E}" type="presOf" srcId="{5B11E326-D50E-4F42-BCDE-B15877047120}" destId="{E317D3F7-A344-435E-ABE1-71B92158CB90}" srcOrd="1" destOrd="0" presId="urn:microsoft.com/office/officeart/2005/8/layout/list1"/>
    <dgm:cxn modelId="{01166751-5AFD-415D-98F3-312652805414}" srcId="{B244A0EC-C017-4AFE-8FBD-C7A6B6D619EE}" destId="{5B11E326-D50E-4F42-BCDE-B15877047120}" srcOrd="1" destOrd="0" parTransId="{30DE49B1-04F7-4D5D-BCCB-3B01C1C903ED}" sibTransId="{5157164D-C077-495E-9C18-851808D8BA07}"/>
    <dgm:cxn modelId="{B5BAD54B-82AB-4A5D-97E8-1B69ED6653D1}" type="presParOf" srcId="{EC9FA397-EBEF-4614-8F6D-881C7E265A0F}" destId="{4082548D-506D-4391-9558-46C27FEE7D01}" srcOrd="0" destOrd="0" presId="urn:microsoft.com/office/officeart/2005/8/layout/list1"/>
    <dgm:cxn modelId="{DBA040F0-30B3-46C1-AC20-2E4C8FB08241}" type="presParOf" srcId="{4082548D-506D-4391-9558-46C27FEE7D01}" destId="{459ECF80-379C-430B-A86D-5DBAD5A31752}" srcOrd="0" destOrd="0" presId="urn:microsoft.com/office/officeart/2005/8/layout/list1"/>
    <dgm:cxn modelId="{F9D9FC64-9A6E-4343-B5EC-52D5CEADE8BB}" type="presParOf" srcId="{4082548D-506D-4391-9558-46C27FEE7D01}" destId="{25BC85E4-833A-4643-8952-E7900B00E1DE}" srcOrd="1" destOrd="0" presId="urn:microsoft.com/office/officeart/2005/8/layout/list1"/>
    <dgm:cxn modelId="{30DF90D8-0072-453B-8804-32CE708D865C}" type="presParOf" srcId="{EC9FA397-EBEF-4614-8F6D-881C7E265A0F}" destId="{C4230B40-AB28-4D6A-BCF2-F01C80341068}" srcOrd="1" destOrd="0" presId="urn:microsoft.com/office/officeart/2005/8/layout/list1"/>
    <dgm:cxn modelId="{666CEBD2-D115-47FB-B091-341D3B121E4F}" type="presParOf" srcId="{EC9FA397-EBEF-4614-8F6D-881C7E265A0F}" destId="{8D51CFB9-ACAA-428D-B64D-3AA2AF967A6E}" srcOrd="2" destOrd="0" presId="urn:microsoft.com/office/officeart/2005/8/layout/list1"/>
    <dgm:cxn modelId="{E7AD2B29-A14B-42CB-A466-1F436C740F8C}" type="presParOf" srcId="{EC9FA397-EBEF-4614-8F6D-881C7E265A0F}" destId="{56A6472E-E996-4C12-81C8-44505BDC6725}" srcOrd="3" destOrd="0" presId="urn:microsoft.com/office/officeart/2005/8/layout/list1"/>
    <dgm:cxn modelId="{38054B82-4516-4086-8993-9872524604C7}" type="presParOf" srcId="{EC9FA397-EBEF-4614-8F6D-881C7E265A0F}" destId="{68A94D3E-858A-462B-ACE4-5FBBDD35377B}" srcOrd="4" destOrd="0" presId="urn:microsoft.com/office/officeart/2005/8/layout/list1"/>
    <dgm:cxn modelId="{B03EF24B-A855-40BF-9912-6D54763BC03B}" type="presParOf" srcId="{68A94D3E-858A-462B-ACE4-5FBBDD35377B}" destId="{45F7A4D8-2566-48DB-A3D8-AB2B0D8F94CF}" srcOrd="0" destOrd="0" presId="urn:microsoft.com/office/officeart/2005/8/layout/list1"/>
    <dgm:cxn modelId="{08EDD907-57E2-414B-B613-B8B0ECCC3ADB}" type="presParOf" srcId="{68A94D3E-858A-462B-ACE4-5FBBDD35377B}" destId="{E317D3F7-A344-435E-ABE1-71B92158CB90}" srcOrd="1" destOrd="0" presId="urn:microsoft.com/office/officeart/2005/8/layout/list1"/>
    <dgm:cxn modelId="{AEC9D209-AF53-4019-87B0-DCC75AF0852A}" type="presParOf" srcId="{EC9FA397-EBEF-4614-8F6D-881C7E265A0F}" destId="{F193698F-9C95-49DD-9C7E-F49C0132DAA9}" srcOrd="5" destOrd="0" presId="urn:microsoft.com/office/officeart/2005/8/layout/list1"/>
    <dgm:cxn modelId="{5895D1BB-01F0-42AE-BEF7-66A87E93CCB7}" type="presParOf" srcId="{EC9FA397-EBEF-4614-8F6D-881C7E265A0F}" destId="{F8324225-A643-4481-8206-CD89C1C83D6B}" srcOrd="6" destOrd="0" presId="urn:microsoft.com/office/officeart/2005/8/layout/list1"/>
    <dgm:cxn modelId="{9762C0FC-F254-47AC-BB65-E72801917C7E}" type="presParOf" srcId="{EC9FA397-EBEF-4614-8F6D-881C7E265A0F}" destId="{A85056D9-7E96-45B9-9122-033256EB8129}" srcOrd="7" destOrd="0" presId="urn:microsoft.com/office/officeart/2005/8/layout/list1"/>
    <dgm:cxn modelId="{9024751B-AD9C-4B5C-AEA5-A9CE6D8A8B68}" type="presParOf" srcId="{EC9FA397-EBEF-4614-8F6D-881C7E265A0F}" destId="{4B9CAFE0-53A9-4C2F-8776-EC12F857C1B0}" srcOrd="8" destOrd="0" presId="urn:microsoft.com/office/officeart/2005/8/layout/list1"/>
    <dgm:cxn modelId="{DE0F4ABD-4E85-4642-A245-CC650908671F}" type="presParOf" srcId="{4B9CAFE0-53A9-4C2F-8776-EC12F857C1B0}" destId="{50E9A55D-77BF-49D3-A6B2-5157224B1C82}" srcOrd="0" destOrd="0" presId="urn:microsoft.com/office/officeart/2005/8/layout/list1"/>
    <dgm:cxn modelId="{4873D29B-6416-40CF-99C4-56D40AA11A8A}" type="presParOf" srcId="{4B9CAFE0-53A9-4C2F-8776-EC12F857C1B0}" destId="{F6BBF7C0-2178-4343-819C-96379EB131B6}" srcOrd="1" destOrd="0" presId="urn:microsoft.com/office/officeart/2005/8/layout/list1"/>
    <dgm:cxn modelId="{5FC535BB-C455-4E6B-993C-365EB66950BE}" type="presParOf" srcId="{EC9FA397-EBEF-4614-8F6D-881C7E265A0F}" destId="{8A1A056B-99FC-4BBB-9CC4-3F626FCDCFFC}" srcOrd="9" destOrd="0" presId="urn:microsoft.com/office/officeart/2005/8/layout/list1"/>
    <dgm:cxn modelId="{7AE6EAFF-E357-4E23-97D0-06FFA38AF37D}" type="presParOf" srcId="{EC9FA397-EBEF-4614-8F6D-881C7E265A0F}" destId="{DB1AEB80-65DD-4041-956A-D8A722FBA23B}" srcOrd="10" destOrd="0" presId="urn:microsoft.com/office/officeart/2005/8/layout/list1"/>
    <dgm:cxn modelId="{DBABDD2D-DCDA-4BCC-987E-E90F4F54A0A9}" type="presParOf" srcId="{EC9FA397-EBEF-4614-8F6D-881C7E265A0F}" destId="{AA50B029-7928-4050-82BD-7D3736DC853C}" srcOrd="11" destOrd="0" presId="urn:microsoft.com/office/officeart/2005/8/layout/list1"/>
    <dgm:cxn modelId="{A27C02A3-46B4-4D9E-A5C1-E06192BA76A1}" type="presParOf" srcId="{EC9FA397-EBEF-4614-8F6D-881C7E265A0F}" destId="{5F2F1C98-FB83-4459-A16D-864EA7711239}" srcOrd="12" destOrd="0" presId="urn:microsoft.com/office/officeart/2005/8/layout/list1"/>
    <dgm:cxn modelId="{6AE18A17-9917-4ACD-AA16-973B37A82E14}" type="presParOf" srcId="{5F2F1C98-FB83-4459-A16D-864EA7711239}" destId="{F4FCA13C-E32B-496D-972F-5426E4408895}" srcOrd="0" destOrd="0" presId="urn:microsoft.com/office/officeart/2005/8/layout/list1"/>
    <dgm:cxn modelId="{29CC7E15-33A2-4084-AEB6-AC240ED059FD}" type="presParOf" srcId="{5F2F1C98-FB83-4459-A16D-864EA7711239}" destId="{DA05DD2C-2930-40C7-B821-8DEE35F8FEF7}" srcOrd="1" destOrd="0" presId="urn:microsoft.com/office/officeart/2005/8/layout/list1"/>
    <dgm:cxn modelId="{F61EE616-C8A5-4604-8BAD-AC8410E253A4}" type="presParOf" srcId="{EC9FA397-EBEF-4614-8F6D-881C7E265A0F}" destId="{14CEAD98-EEB3-4B89-AD9B-0DAA7CA3DF8A}" srcOrd="13" destOrd="0" presId="urn:microsoft.com/office/officeart/2005/8/layout/list1"/>
    <dgm:cxn modelId="{9CF2080F-B924-4B03-B903-AAB63349CA98}" type="presParOf" srcId="{EC9FA397-EBEF-4614-8F6D-881C7E265A0F}" destId="{ECA92AE7-6DA3-406B-A5BA-0B3145472A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64B908-EB4B-4DDD-88AB-B4B0DFD341C0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F2F68CDD-ACE3-45C8-A9A7-3E6E26BFA791}">
      <dgm:prSet phldrT="[Текст]" custT="1"/>
      <dgm:spPr/>
      <dgm:t>
        <a:bodyPr/>
        <a:lstStyle/>
        <a:p>
          <a:r>
            <a:rPr lang="ru-RU" sz="2000" dirty="0" smtClean="0"/>
            <a:t>Интеграция дополнительного коммутатора уровня доступа </a:t>
          </a:r>
          <a:endParaRPr lang="ru-RU" sz="2000" dirty="0"/>
        </a:p>
      </dgm:t>
    </dgm:pt>
    <dgm:pt modelId="{E213E42E-E812-4A32-BD2C-9D7B68A1BFCC}" type="parTrans" cxnId="{63DBB856-653B-4F90-9262-F932291AF8A1}">
      <dgm:prSet/>
      <dgm:spPr/>
      <dgm:t>
        <a:bodyPr/>
        <a:lstStyle/>
        <a:p>
          <a:endParaRPr lang="ru-RU"/>
        </a:p>
      </dgm:t>
    </dgm:pt>
    <dgm:pt modelId="{9104ABE4-28B6-49D4-9C0E-9D6E5C19BB9C}" type="sibTrans" cxnId="{63DBB856-653B-4F90-9262-F932291AF8A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ru-RU"/>
        </a:p>
      </dgm:t>
    </dgm:pt>
    <dgm:pt modelId="{ECB919D0-675F-4899-9F77-AB9E343C42B7}">
      <dgm:prSet phldrT="[Текст]" custT="1"/>
      <dgm:spPr/>
      <dgm:t>
        <a:bodyPr/>
        <a:lstStyle/>
        <a:p>
          <a:r>
            <a:rPr lang="ru-RU" sz="2000" dirty="0" smtClean="0"/>
            <a:t>Внедрение дополнительной точки доступа в Интернет (еще одного маршрутизатора). И  обеспечение  избыточности </a:t>
          </a:r>
          <a:r>
            <a:rPr lang="ru-RU" sz="2000" dirty="0" err="1" smtClean="0"/>
            <a:t>линков</a:t>
          </a:r>
          <a:r>
            <a:rPr lang="ru-RU" sz="2000" dirty="0" smtClean="0"/>
            <a:t> с помощью протокола </a:t>
          </a:r>
          <a:r>
            <a:rPr lang="en-US" sz="2000" dirty="0" smtClean="0"/>
            <a:t>HSRP </a:t>
          </a:r>
          <a:r>
            <a:rPr lang="ru-RU" sz="2000" dirty="0" smtClean="0"/>
            <a:t>между двумя пограничными маршрутизаторами</a:t>
          </a:r>
          <a:endParaRPr lang="ru-RU" sz="2000" dirty="0"/>
        </a:p>
      </dgm:t>
    </dgm:pt>
    <dgm:pt modelId="{9220A012-EDDF-4433-9089-D65A7FF49421}" type="parTrans" cxnId="{AD11C474-769E-4BCA-B10E-5244FEE3FF61}">
      <dgm:prSet/>
      <dgm:spPr/>
      <dgm:t>
        <a:bodyPr/>
        <a:lstStyle/>
        <a:p>
          <a:endParaRPr lang="ru-RU"/>
        </a:p>
      </dgm:t>
    </dgm:pt>
    <dgm:pt modelId="{8BFF036B-D526-4FDE-9EFC-FAEB7B984A54}" type="sibTrans" cxnId="{AD11C474-769E-4BCA-B10E-5244FEE3FF6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ru-RU"/>
        </a:p>
      </dgm:t>
    </dgm:pt>
    <dgm:pt modelId="{3D069B04-656B-4AB0-83CF-C5F5B9ABFC1D}">
      <dgm:prSet phldrT="[Текст]" custT="1"/>
      <dgm:spPr/>
      <dgm:t>
        <a:bodyPr/>
        <a:lstStyle/>
        <a:p>
          <a:r>
            <a:rPr lang="ru-RU" sz="2000" dirty="0" smtClean="0"/>
            <a:t>Усиление внутренней и внешней политики безопасности:</a:t>
          </a:r>
        </a:p>
        <a:p>
          <a:r>
            <a:rPr lang="ru-RU" sz="2000" dirty="0" smtClean="0"/>
            <a:t>Разработка и конфигурация расширенных списков контроля доступа</a:t>
          </a:r>
          <a:endParaRPr lang="ru-RU" sz="2000" dirty="0"/>
        </a:p>
      </dgm:t>
    </dgm:pt>
    <dgm:pt modelId="{877B6597-ADFE-46F0-A650-42BEDD8CC296}" type="parTrans" cxnId="{A3C8C28F-ABFA-4B9A-8EDE-2E30110AD669}">
      <dgm:prSet/>
      <dgm:spPr/>
      <dgm:t>
        <a:bodyPr/>
        <a:lstStyle/>
        <a:p>
          <a:endParaRPr lang="ru-RU"/>
        </a:p>
      </dgm:t>
    </dgm:pt>
    <dgm:pt modelId="{C4F98686-D379-458D-B2F7-B9221BC222D0}" type="sibTrans" cxnId="{A3C8C28F-ABFA-4B9A-8EDE-2E30110AD669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ru-RU"/>
        </a:p>
      </dgm:t>
    </dgm:pt>
    <dgm:pt modelId="{D88CD7ED-8596-4426-839E-734C6E1B89D6}" type="pres">
      <dgm:prSet presAssocID="{5564B908-EB4B-4DDD-88AB-B4B0DFD341C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1B9BCA2E-30E0-4E75-B227-0EC6AF49D6EE}" type="pres">
      <dgm:prSet presAssocID="{5564B908-EB4B-4DDD-88AB-B4B0DFD341C0}" presName="dot1" presStyleLbl="alignNode1" presStyleIdx="0" presStyleCnt="12" custLinFactX="295835" custLinFactY="-186663" custLinFactNeighborX="300000" custLinFactNeighborY="-200000"/>
      <dgm:spPr/>
    </dgm:pt>
    <dgm:pt modelId="{C108EBBB-4934-4EC3-ADEB-B218BB48EB11}" type="pres">
      <dgm:prSet presAssocID="{5564B908-EB4B-4DDD-88AB-B4B0DFD341C0}" presName="dot2" presStyleLbl="alignNode1" presStyleIdx="1" presStyleCnt="12" custLinFactX="200000" custLinFactY="-500000" custLinFactNeighborX="233453" custLinFactNeighborY="-503727"/>
      <dgm:spPr/>
    </dgm:pt>
    <dgm:pt modelId="{C2C8BDE6-6E84-47A7-9AB6-E47605FEB843}" type="pres">
      <dgm:prSet presAssocID="{5564B908-EB4B-4DDD-88AB-B4B0DFD341C0}" presName="dot3" presStyleLbl="alignNode1" presStyleIdx="2" presStyleCnt="12" custLinFactX="92351" custLinFactY="-300000" custLinFactNeighborX="100000" custLinFactNeighborY="-336802"/>
      <dgm:spPr/>
    </dgm:pt>
    <dgm:pt modelId="{80530295-689E-4E50-9579-55FF5D5A61A2}" type="pres">
      <dgm:prSet presAssocID="{5564B908-EB4B-4DDD-88AB-B4B0DFD341C0}" presName="dot4" presStyleLbl="alignNode1" presStyleIdx="3" presStyleCnt="12"/>
      <dgm:spPr/>
    </dgm:pt>
    <dgm:pt modelId="{0E18E545-8D11-40D1-A57C-522AFDD427DC}" type="pres">
      <dgm:prSet presAssocID="{5564B908-EB4B-4DDD-88AB-B4B0DFD341C0}" presName="dot5" presStyleLbl="alignNode1" presStyleIdx="4" presStyleCnt="12"/>
      <dgm:spPr/>
    </dgm:pt>
    <dgm:pt modelId="{86CC990C-E0A4-449B-9030-2029EFF3750D}" type="pres">
      <dgm:prSet presAssocID="{5564B908-EB4B-4DDD-88AB-B4B0DFD341C0}" presName="dotArrow1" presStyleLbl="alignNode1" presStyleIdx="5" presStyleCnt="12"/>
      <dgm:spPr/>
    </dgm:pt>
    <dgm:pt modelId="{B8281217-16A2-4AA5-9E29-CD1CE78892AD}" type="pres">
      <dgm:prSet presAssocID="{5564B908-EB4B-4DDD-88AB-B4B0DFD341C0}" presName="dotArrow2" presStyleLbl="alignNode1" presStyleIdx="6" presStyleCnt="12"/>
      <dgm:spPr/>
    </dgm:pt>
    <dgm:pt modelId="{EF6BE786-3AF8-4FB1-9431-CDBCC7774A9F}" type="pres">
      <dgm:prSet presAssocID="{5564B908-EB4B-4DDD-88AB-B4B0DFD341C0}" presName="dotArrow3" presStyleLbl="alignNode1" presStyleIdx="7" presStyleCnt="12"/>
      <dgm:spPr/>
    </dgm:pt>
    <dgm:pt modelId="{D78C6693-D274-4B4F-BBC2-4E7CB29DE63E}" type="pres">
      <dgm:prSet presAssocID="{5564B908-EB4B-4DDD-88AB-B4B0DFD341C0}" presName="dotArrow4" presStyleLbl="alignNode1" presStyleIdx="8" presStyleCnt="12"/>
      <dgm:spPr/>
    </dgm:pt>
    <dgm:pt modelId="{F12E7948-C1E4-45FD-9CD5-5E01DAA1B958}" type="pres">
      <dgm:prSet presAssocID="{5564B908-EB4B-4DDD-88AB-B4B0DFD341C0}" presName="dotArrow5" presStyleLbl="alignNode1" presStyleIdx="9" presStyleCnt="12"/>
      <dgm:spPr/>
    </dgm:pt>
    <dgm:pt modelId="{FA92D099-30BA-4069-8DCC-B48E774F923B}" type="pres">
      <dgm:prSet presAssocID="{5564B908-EB4B-4DDD-88AB-B4B0DFD341C0}" presName="dotArrow6" presStyleLbl="alignNode1" presStyleIdx="10" presStyleCnt="12"/>
      <dgm:spPr/>
    </dgm:pt>
    <dgm:pt modelId="{8982CF81-C34A-449F-AB53-FA1A896F2383}" type="pres">
      <dgm:prSet presAssocID="{5564B908-EB4B-4DDD-88AB-B4B0DFD341C0}" presName="dotArrow7" presStyleLbl="alignNode1" presStyleIdx="11" presStyleCnt="12"/>
      <dgm:spPr/>
    </dgm:pt>
    <dgm:pt modelId="{B14DBB56-E5A2-4DBD-9114-2E74F50D34FC}" type="pres">
      <dgm:prSet presAssocID="{F2F68CDD-ACE3-45C8-A9A7-3E6E26BFA791}" presName="parTx1" presStyleLbl="node1" presStyleIdx="0" presStyleCnt="3" custScaleX="361672" custScaleY="256162" custLinFactY="13194" custLinFactNeighborX="97286" custLinFactNeighborY="100000"/>
      <dgm:spPr/>
      <dgm:t>
        <a:bodyPr/>
        <a:lstStyle/>
        <a:p>
          <a:endParaRPr lang="ru-RU"/>
        </a:p>
      </dgm:t>
    </dgm:pt>
    <dgm:pt modelId="{27C284DA-0415-4042-BD3F-4A05859B9DC5}" type="pres">
      <dgm:prSet presAssocID="{9104ABE4-28B6-49D4-9C0E-9D6E5C19BB9C}" presName="picture1" presStyleCnt="0"/>
      <dgm:spPr/>
    </dgm:pt>
    <dgm:pt modelId="{6394B33A-677E-4532-87A1-099924AD0841}" type="pres">
      <dgm:prSet presAssocID="{9104ABE4-28B6-49D4-9C0E-9D6E5C19BB9C}" presName="imageRepeatNode" presStyleLbl="fgImgPlace1" presStyleIdx="0" presStyleCnt="3" custScaleX="180705" custScaleY="187727" custLinFactX="-56428" custLinFactY="3336" custLinFactNeighborX="-100000" custLinFactNeighborY="100000"/>
      <dgm:spPr/>
      <dgm:t>
        <a:bodyPr/>
        <a:lstStyle/>
        <a:p>
          <a:endParaRPr lang="ru-RU"/>
        </a:p>
      </dgm:t>
    </dgm:pt>
    <dgm:pt modelId="{F71C9027-048B-4F76-86DB-B6C75A8A9D19}" type="pres">
      <dgm:prSet presAssocID="{ECB919D0-675F-4899-9F77-AB9E343C42B7}" presName="parTx2" presStyleLbl="node1" presStyleIdx="1" presStyleCnt="3" custScaleX="360005" custScaleY="320936" custLinFactY="-3751" custLinFactNeighborX="32127" custLinFactNeighborY="-100000"/>
      <dgm:spPr/>
      <dgm:t>
        <a:bodyPr/>
        <a:lstStyle/>
        <a:p>
          <a:endParaRPr lang="ru-RU"/>
        </a:p>
      </dgm:t>
    </dgm:pt>
    <dgm:pt modelId="{5D182CF0-6A48-44C9-A66A-3A9CBC7017B4}" type="pres">
      <dgm:prSet presAssocID="{8BFF036B-D526-4FDE-9EFC-FAEB7B984A54}" presName="picture2" presStyleCnt="0"/>
      <dgm:spPr/>
    </dgm:pt>
    <dgm:pt modelId="{02D30E2B-BCCF-4C2C-93DB-07126D50138D}" type="pres">
      <dgm:prSet presAssocID="{8BFF036B-D526-4FDE-9EFC-FAEB7B984A54}" presName="imageRepeatNode" presStyleLbl="fgImgPlace1" presStyleIdx="1" presStyleCnt="3" custScaleX="169961" custScaleY="163181" custLinFactX="-100550" custLinFactNeighborX="-200000" custLinFactNeighborY="-23330"/>
      <dgm:spPr/>
      <dgm:t>
        <a:bodyPr/>
        <a:lstStyle/>
        <a:p>
          <a:endParaRPr lang="ru-RU"/>
        </a:p>
      </dgm:t>
    </dgm:pt>
    <dgm:pt modelId="{D445030B-8874-4976-8E61-EC51A3CB3969}" type="pres">
      <dgm:prSet presAssocID="{3D069B04-656B-4AB0-83CF-C5F5B9ABFC1D}" presName="parTx3" presStyleLbl="node1" presStyleIdx="2" presStyleCnt="3" custScaleX="360305" custScaleY="272733" custLinFactY="-100000" custLinFactNeighborX="41882" custLinFactNeighborY="-142958"/>
      <dgm:spPr/>
      <dgm:t>
        <a:bodyPr/>
        <a:lstStyle/>
        <a:p>
          <a:endParaRPr lang="ru-RU"/>
        </a:p>
      </dgm:t>
    </dgm:pt>
    <dgm:pt modelId="{B974AAB1-6799-485D-957A-DA2A1A8665E3}" type="pres">
      <dgm:prSet presAssocID="{C4F98686-D379-458D-B2F7-B9221BC222D0}" presName="picture3" presStyleCnt="0"/>
      <dgm:spPr/>
    </dgm:pt>
    <dgm:pt modelId="{5B5B7E74-1BD7-4D6E-AC35-3AFA15376B87}" type="pres">
      <dgm:prSet presAssocID="{C4F98686-D379-458D-B2F7-B9221BC222D0}" presName="imageRepeatNode" presStyleLbl="fgImgPlace1" presStyleIdx="2" presStyleCnt="3" custScaleX="163161" custScaleY="152635" custLinFactX="-167650" custLinFactY="-11189" custLinFactNeighborX="-200000" custLinFactNeighborY="-100000"/>
      <dgm:spPr/>
      <dgm:t>
        <a:bodyPr/>
        <a:lstStyle/>
        <a:p>
          <a:endParaRPr lang="ru-RU"/>
        </a:p>
      </dgm:t>
    </dgm:pt>
  </dgm:ptLst>
  <dgm:cxnLst>
    <dgm:cxn modelId="{15E35097-8E5D-434F-96FC-35B847B43EE9}" type="presOf" srcId="{8BFF036B-D526-4FDE-9EFC-FAEB7B984A54}" destId="{02D30E2B-BCCF-4C2C-93DB-07126D50138D}" srcOrd="0" destOrd="0" presId="urn:microsoft.com/office/officeart/2008/layout/AscendingPictureAccentProcess"/>
    <dgm:cxn modelId="{52148C03-0A0E-479B-9B90-F945023B62B4}" type="presOf" srcId="{9104ABE4-28B6-49D4-9C0E-9D6E5C19BB9C}" destId="{6394B33A-677E-4532-87A1-099924AD0841}" srcOrd="0" destOrd="0" presId="urn:microsoft.com/office/officeart/2008/layout/AscendingPictureAccentProcess"/>
    <dgm:cxn modelId="{AC142587-BE7A-4B85-851E-2EFFB55756C1}" type="presOf" srcId="{3D069B04-656B-4AB0-83CF-C5F5B9ABFC1D}" destId="{D445030B-8874-4976-8E61-EC51A3CB3969}" srcOrd="0" destOrd="0" presId="urn:microsoft.com/office/officeart/2008/layout/AscendingPictureAccentProcess"/>
    <dgm:cxn modelId="{63DBB856-653B-4F90-9262-F932291AF8A1}" srcId="{5564B908-EB4B-4DDD-88AB-B4B0DFD341C0}" destId="{F2F68CDD-ACE3-45C8-A9A7-3E6E26BFA791}" srcOrd="0" destOrd="0" parTransId="{E213E42E-E812-4A32-BD2C-9D7B68A1BFCC}" sibTransId="{9104ABE4-28B6-49D4-9C0E-9D6E5C19BB9C}"/>
    <dgm:cxn modelId="{695F02E6-1B04-420C-AD58-6C8D1D44D75B}" type="presOf" srcId="{C4F98686-D379-458D-B2F7-B9221BC222D0}" destId="{5B5B7E74-1BD7-4D6E-AC35-3AFA15376B87}" srcOrd="0" destOrd="0" presId="urn:microsoft.com/office/officeart/2008/layout/AscendingPictureAccentProcess"/>
    <dgm:cxn modelId="{57211BD5-9C0A-48ED-96A0-5288451CE025}" type="presOf" srcId="{5564B908-EB4B-4DDD-88AB-B4B0DFD341C0}" destId="{D88CD7ED-8596-4426-839E-734C6E1B89D6}" srcOrd="0" destOrd="0" presId="urn:microsoft.com/office/officeart/2008/layout/AscendingPictureAccentProcess"/>
    <dgm:cxn modelId="{A3C8C28F-ABFA-4B9A-8EDE-2E30110AD669}" srcId="{5564B908-EB4B-4DDD-88AB-B4B0DFD341C0}" destId="{3D069B04-656B-4AB0-83CF-C5F5B9ABFC1D}" srcOrd="2" destOrd="0" parTransId="{877B6597-ADFE-46F0-A650-42BEDD8CC296}" sibTransId="{C4F98686-D379-458D-B2F7-B9221BC222D0}"/>
    <dgm:cxn modelId="{D32EB763-0284-440E-8ABB-121FE1B9EC6F}" type="presOf" srcId="{ECB919D0-675F-4899-9F77-AB9E343C42B7}" destId="{F71C9027-048B-4F76-86DB-B6C75A8A9D19}" srcOrd="0" destOrd="0" presId="urn:microsoft.com/office/officeart/2008/layout/AscendingPictureAccentProcess"/>
    <dgm:cxn modelId="{8B3B3218-47F0-4827-BE8A-0CD7FC61B2F2}" type="presOf" srcId="{F2F68CDD-ACE3-45C8-A9A7-3E6E26BFA791}" destId="{B14DBB56-E5A2-4DBD-9114-2E74F50D34FC}" srcOrd="0" destOrd="0" presId="urn:microsoft.com/office/officeart/2008/layout/AscendingPictureAccentProcess"/>
    <dgm:cxn modelId="{AD11C474-769E-4BCA-B10E-5244FEE3FF61}" srcId="{5564B908-EB4B-4DDD-88AB-B4B0DFD341C0}" destId="{ECB919D0-675F-4899-9F77-AB9E343C42B7}" srcOrd="1" destOrd="0" parTransId="{9220A012-EDDF-4433-9089-D65A7FF49421}" sibTransId="{8BFF036B-D526-4FDE-9EFC-FAEB7B984A54}"/>
    <dgm:cxn modelId="{DDF80C4A-BFA2-4D34-9A6A-217D4C8F3B47}" type="presParOf" srcId="{D88CD7ED-8596-4426-839E-734C6E1B89D6}" destId="{1B9BCA2E-30E0-4E75-B227-0EC6AF49D6EE}" srcOrd="0" destOrd="0" presId="urn:microsoft.com/office/officeart/2008/layout/AscendingPictureAccentProcess"/>
    <dgm:cxn modelId="{C2A1D84F-2CFB-4F1A-82F4-2C9E7A98140D}" type="presParOf" srcId="{D88CD7ED-8596-4426-839E-734C6E1B89D6}" destId="{C108EBBB-4934-4EC3-ADEB-B218BB48EB11}" srcOrd="1" destOrd="0" presId="urn:microsoft.com/office/officeart/2008/layout/AscendingPictureAccentProcess"/>
    <dgm:cxn modelId="{2D6929F3-DDB0-46B1-98DA-168AADF4FB95}" type="presParOf" srcId="{D88CD7ED-8596-4426-839E-734C6E1B89D6}" destId="{C2C8BDE6-6E84-47A7-9AB6-E47605FEB843}" srcOrd="2" destOrd="0" presId="urn:microsoft.com/office/officeart/2008/layout/AscendingPictureAccentProcess"/>
    <dgm:cxn modelId="{F20DFD0C-95AB-447E-A680-98B4EA04B30C}" type="presParOf" srcId="{D88CD7ED-8596-4426-839E-734C6E1B89D6}" destId="{80530295-689E-4E50-9579-55FF5D5A61A2}" srcOrd="3" destOrd="0" presId="urn:microsoft.com/office/officeart/2008/layout/AscendingPictureAccentProcess"/>
    <dgm:cxn modelId="{79E22F8B-AD05-4F39-8117-B7D895F43C1F}" type="presParOf" srcId="{D88CD7ED-8596-4426-839E-734C6E1B89D6}" destId="{0E18E545-8D11-40D1-A57C-522AFDD427DC}" srcOrd="4" destOrd="0" presId="urn:microsoft.com/office/officeart/2008/layout/AscendingPictureAccentProcess"/>
    <dgm:cxn modelId="{F68092E1-35DC-4BFB-90C9-5362B1A30E6A}" type="presParOf" srcId="{D88CD7ED-8596-4426-839E-734C6E1B89D6}" destId="{86CC990C-E0A4-449B-9030-2029EFF3750D}" srcOrd="5" destOrd="0" presId="urn:microsoft.com/office/officeart/2008/layout/AscendingPictureAccentProcess"/>
    <dgm:cxn modelId="{25F20597-10F1-4D12-98C0-EFA2DA0F6413}" type="presParOf" srcId="{D88CD7ED-8596-4426-839E-734C6E1B89D6}" destId="{B8281217-16A2-4AA5-9E29-CD1CE78892AD}" srcOrd="6" destOrd="0" presId="urn:microsoft.com/office/officeart/2008/layout/AscendingPictureAccentProcess"/>
    <dgm:cxn modelId="{6DEBC60B-19EA-43B7-AAE4-2F2AD1D73C9E}" type="presParOf" srcId="{D88CD7ED-8596-4426-839E-734C6E1B89D6}" destId="{EF6BE786-3AF8-4FB1-9431-CDBCC7774A9F}" srcOrd="7" destOrd="0" presId="urn:microsoft.com/office/officeart/2008/layout/AscendingPictureAccentProcess"/>
    <dgm:cxn modelId="{B9986F1B-FCC9-49FB-90BD-4B72D34124C1}" type="presParOf" srcId="{D88CD7ED-8596-4426-839E-734C6E1B89D6}" destId="{D78C6693-D274-4B4F-BBC2-4E7CB29DE63E}" srcOrd="8" destOrd="0" presId="urn:microsoft.com/office/officeart/2008/layout/AscendingPictureAccentProcess"/>
    <dgm:cxn modelId="{1F0DD3C3-3610-41AE-983B-48C203D5CE11}" type="presParOf" srcId="{D88CD7ED-8596-4426-839E-734C6E1B89D6}" destId="{F12E7948-C1E4-45FD-9CD5-5E01DAA1B958}" srcOrd="9" destOrd="0" presId="urn:microsoft.com/office/officeart/2008/layout/AscendingPictureAccentProcess"/>
    <dgm:cxn modelId="{559AA557-A329-45A7-9EB1-068BD67CA725}" type="presParOf" srcId="{D88CD7ED-8596-4426-839E-734C6E1B89D6}" destId="{FA92D099-30BA-4069-8DCC-B48E774F923B}" srcOrd="10" destOrd="0" presId="urn:microsoft.com/office/officeart/2008/layout/AscendingPictureAccentProcess"/>
    <dgm:cxn modelId="{1FB6AE1D-BC4D-4B16-8B5C-CE567A8DCFFE}" type="presParOf" srcId="{D88CD7ED-8596-4426-839E-734C6E1B89D6}" destId="{8982CF81-C34A-449F-AB53-FA1A896F2383}" srcOrd="11" destOrd="0" presId="urn:microsoft.com/office/officeart/2008/layout/AscendingPictureAccentProcess"/>
    <dgm:cxn modelId="{69BE1029-F8D0-45F1-8F45-446F8C4B86F4}" type="presParOf" srcId="{D88CD7ED-8596-4426-839E-734C6E1B89D6}" destId="{B14DBB56-E5A2-4DBD-9114-2E74F50D34FC}" srcOrd="12" destOrd="0" presId="urn:microsoft.com/office/officeart/2008/layout/AscendingPictureAccentProcess"/>
    <dgm:cxn modelId="{26B57507-4240-4FE5-9F22-82472C826636}" type="presParOf" srcId="{D88CD7ED-8596-4426-839E-734C6E1B89D6}" destId="{27C284DA-0415-4042-BD3F-4A05859B9DC5}" srcOrd="13" destOrd="0" presId="urn:microsoft.com/office/officeart/2008/layout/AscendingPictureAccentProcess"/>
    <dgm:cxn modelId="{362BA013-9012-4788-B03D-C55BE0804357}" type="presParOf" srcId="{27C284DA-0415-4042-BD3F-4A05859B9DC5}" destId="{6394B33A-677E-4532-87A1-099924AD0841}" srcOrd="0" destOrd="0" presId="urn:microsoft.com/office/officeart/2008/layout/AscendingPictureAccentProcess"/>
    <dgm:cxn modelId="{194C99C8-9FF0-43D9-A2FC-D18F76B37249}" type="presParOf" srcId="{D88CD7ED-8596-4426-839E-734C6E1B89D6}" destId="{F71C9027-048B-4F76-86DB-B6C75A8A9D19}" srcOrd="14" destOrd="0" presId="urn:microsoft.com/office/officeart/2008/layout/AscendingPictureAccentProcess"/>
    <dgm:cxn modelId="{23B2AD88-1906-40BF-9DE0-FE78FFAF483E}" type="presParOf" srcId="{D88CD7ED-8596-4426-839E-734C6E1B89D6}" destId="{5D182CF0-6A48-44C9-A66A-3A9CBC7017B4}" srcOrd="15" destOrd="0" presId="urn:microsoft.com/office/officeart/2008/layout/AscendingPictureAccentProcess"/>
    <dgm:cxn modelId="{85519722-BDDC-46C1-8D44-29CFD15D29FC}" type="presParOf" srcId="{5D182CF0-6A48-44C9-A66A-3A9CBC7017B4}" destId="{02D30E2B-BCCF-4C2C-93DB-07126D50138D}" srcOrd="0" destOrd="0" presId="urn:microsoft.com/office/officeart/2008/layout/AscendingPictureAccentProcess"/>
    <dgm:cxn modelId="{CDE92721-0F6A-4F04-9FD2-F03CA04F9BDC}" type="presParOf" srcId="{D88CD7ED-8596-4426-839E-734C6E1B89D6}" destId="{D445030B-8874-4976-8E61-EC51A3CB3969}" srcOrd="16" destOrd="0" presId="urn:microsoft.com/office/officeart/2008/layout/AscendingPictureAccentProcess"/>
    <dgm:cxn modelId="{A53E0895-EFC3-4AE9-98F9-0EC03226F339}" type="presParOf" srcId="{D88CD7ED-8596-4426-839E-734C6E1B89D6}" destId="{B974AAB1-6799-485D-957A-DA2A1A8665E3}" srcOrd="17" destOrd="0" presId="urn:microsoft.com/office/officeart/2008/layout/AscendingPictureAccentProcess"/>
    <dgm:cxn modelId="{23FCB024-40B8-4269-AE7D-D0FDAC1E5816}" type="presParOf" srcId="{B974AAB1-6799-485D-957A-DA2A1A8665E3}" destId="{5B5B7E74-1BD7-4D6E-AC35-3AFA15376B8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852881-CD05-4771-8FB5-8D3B39029E37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2_2" csCatId="accent2" phldr="1"/>
      <dgm:spPr/>
    </dgm:pt>
    <dgm:pt modelId="{21FD3B79-B4E3-4009-88DB-87F70B26A264}">
      <dgm:prSet phldrT="[Текст]" custT="1"/>
      <dgm:spPr>
        <a:solidFill>
          <a:schemeClr val="bg2">
            <a:lumMod val="90000"/>
          </a:schemeClr>
        </a:solidFill>
      </dgm:spPr>
      <dgm:t>
        <a:bodyPr/>
        <a:lstStyle/>
        <a:p>
          <a:pPr algn="l"/>
          <a:r>
            <a:rPr lang="ru-RU" sz="2200" dirty="0" smtClean="0"/>
            <a:t>Ким Татьяна</a:t>
          </a:r>
        </a:p>
        <a:p>
          <a:pPr algn="l"/>
          <a:r>
            <a:rPr lang="ru-RU" sz="2200" dirty="0" smtClean="0"/>
            <a:t> </a:t>
          </a:r>
          <a:r>
            <a:rPr lang="ru-RU" sz="1800" dirty="0" smtClean="0">
              <a:hlinkClick xmlns:r="http://schemas.openxmlformats.org/officeDocument/2006/relationships" r:id="rId1"/>
            </a:rPr>
            <a:t>«Сетевой инженер. Базовый»</a:t>
          </a:r>
          <a:endParaRPr lang="ru-RU" sz="1800" dirty="0" smtClean="0"/>
        </a:p>
        <a:p>
          <a:pPr algn="l"/>
          <a:r>
            <a:rPr lang="ru-RU" sz="2200" dirty="0" smtClean="0">
              <a:hlinkClick xmlns:r="http://schemas.openxmlformats.org/officeDocument/2006/relationships" r:id="rId2"/>
            </a:rPr>
            <a:t>О</a:t>
          </a:r>
          <a:r>
            <a:rPr lang="en-US" sz="2200" dirty="0" smtClean="0">
              <a:hlinkClick xmlns:r="http://schemas.openxmlformats.org/officeDocument/2006/relationships" r:id="rId2"/>
            </a:rPr>
            <a:t>TUS</a:t>
          </a:r>
          <a:endParaRPr lang="en-US" sz="2200" dirty="0" smtClean="0"/>
        </a:p>
        <a:p>
          <a:pPr algn="l"/>
          <a:r>
            <a:rPr lang="ru-RU" sz="1200" dirty="0" smtClean="0"/>
            <a:t>Онлайн-образование</a:t>
          </a:r>
          <a:r>
            <a:rPr lang="ru-RU" sz="2200" dirty="0" smtClean="0"/>
            <a:t/>
          </a:r>
          <a:br>
            <a:rPr lang="ru-RU" sz="2200" dirty="0" smtClean="0"/>
          </a:br>
          <a:endParaRPr lang="ru-RU" sz="2200" dirty="0" smtClean="0"/>
        </a:p>
      </dgm:t>
    </dgm:pt>
    <dgm:pt modelId="{2719030B-FA73-4EAA-B63F-4FDB28FCBDF8}" type="parTrans" cxnId="{B93C011E-ED75-4853-8D1D-57A0997221CB}">
      <dgm:prSet/>
      <dgm:spPr/>
      <dgm:t>
        <a:bodyPr/>
        <a:lstStyle/>
        <a:p>
          <a:endParaRPr lang="ru-RU"/>
        </a:p>
      </dgm:t>
    </dgm:pt>
    <dgm:pt modelId="{966D5F1F-FF2C-40F0-B6F7-E0968D7C38A4}" type="sibTrans" cxnId="{B93C011E-ED75-4853-8D1D-57A0997221CB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ru-RU"/>
        </a:p>
      </dgm:t>
    </dgm:pt>
    <dgm:pt modelId="{823975C2-65CE-44CF-894F-6A438BB2F32D}" type="pres">
      <dgm:prSet presAssocID="{FC852881-CD05-4771-8FB5-8D3B39029E37}" presName="Name0" presStyleCnt="0">
        <dgm:presLayoutVars>
          <dgm:chMax val="7"/>
          <dgm:chPref val="7"/>
          <dgm:dir/>
        </dgm:presLayoutVars>
      </dgm:prSet>
      <dgm:spPr/>
    </dgm:pt>
    <dgm:pt modelId="{5DA423B1-5F43-4F81-BEE0-87F94652DC82}" type="pres">
      <dgm:prSet presAssocID="{21FD3B79-B4E3-4009-88DB-87F70B26A264}" presName="parTx1" presStyleLbl="node1" presStyleIdx="0" presStyleCnt="1" custScaleX="129374" custScaleY="234031" custLinFactNeighborX="3489" custLinFactNeighborY="-14886"/>
      <dgm:spPr/>
      <dgm:t>
        <a:bodyPr/>
        <a:lstStyle/>
        <a:p>
          <a:endParaRPr lang="ru-RU"/>
        </a:p>
      </dgm:t>
    </dgm:pt>
    <dgm:pt modelId="{77123182-4301-40E5-B96E-87A14EB12EFF}" type="pres">
      <dgm:prSet presAssocID="{966D5F1F-FF2C-40F0-B6F7-E0968D7C38A4}" presName="picture1" presStyleCnt="0"/>
      <dgm:spPr/>
    </dgm:pt>
    <dgm:pt modelId="{6E6ADB86-10BE-472F-A283-F03D0A561083}" type="pres">
      <dgm:prSet presAssocID="{966D5F1F-FF2C-40F0-B6F7-E0968D7C38A4}" presName="imageRepeatNode" presStyleLbl="fgImgPlace1" presStyleIdx="0" presStyleCnt="1" custLinFactNeighborX="-19703" custLinFactNeighborY="-1024"/>
      <dgm:spPr/>
      <dgm:t>
        <a:bodyPr/>
        <a:lstStyle/>
        <a:p>
          <a:endParaRPr lang="ru-RU"/>
        </a:p>
      </dgm:t>
    </dgm:pt>
  </dgm:ptLst>
  <dgm:cxnLst>
    <dgm:cxn modelId="{6A3383B3-EFD7-476A-B6BE-E3657070F2B0}" type="presOf" srcId="{21FD3B79-B4E3-4009-88DB-87F70B26A264}" destId="{5DA423B1-5F43-4F81-BEE0-87F94652DC82}" srcOrd="0" destOrd="0" presId="urn:microsoft.com/office/officeart/2008/layout/AscendingPictureAccentProcess"/>
    <dgm:cxn modelId="{1F73116A-C600-4A5A-8326-A3673B6CAD37}" type="presOf" srcId="{FC852881-CD05-4771-8FB5-8D3B39029E37}" destId="{823975C2-65CE-44CF-894F-6A438BB2F32D}" srcOrd="0" destOrd="0" presId="urn:microsoft.com/office/officeart/2008/layout/AscendingPictureAccentProcess"/>
    <dgm:cxn modelId="{B93C011E-ED75-4853-8D1D-57A0997221CB}" srcId="{FC852881-CD05-4771-8FB5-8D3B39029E37}" destId="{21FD3B79-B4E3-4009-88DB-87F70B26A264}" srcOrd="0" destOrd="0" parTransId="{2719030B-FA73-4EAA-B63F-4FDB28FCBDF8}" sibTransId="{966D5F1F-FF2C-40F0-B6F7-E0968D7C38A4}"/>
    <dgm:cxn modelId="{5AB1D5C7-BBA2-4F2A-8427-206F5DD72D39}" type="presOf" srcId="{966D5F1F-FF2C-40F0-B6F7-E0968D7C38A4}" destId="{6E6ADB86-10BE-472F-A283-F03D0A561083}" srcOrd="0" destOrd="0" presId="urn:microsoft.com/office/officeart/2008/layout/AscendingPictureAccentProcess"/>
    <dgm:cxn modelId="{7609CAAB-3D86-405A-9E3F-A912554A9DCE}" type="presParOf" srcId="{823975C2-65CE-44CF-894F-6A438BB2F32D}" destId="{5DA423B1-5F43-4F81-BEE0-87F94652DC82}" srcOrd="0" destOrd="0" presId="urn:microsoft.com/office/officeart/2008/layout/AscendingPictureAccentProcess"/>
    <dgm:cxn modelId="{EB45C009-40F3-4818-AFCF-0927AE90DA48}" type="presParOf" srcId="{823975C2-65CE-44CF-894F-6A438BB2F32D}" destId="{77123182-4301-40E5-B96E-87A14EB12EFF}" srcOrd="1" destOrd="0" presId="urn:microsoft.com/office/officeart/2008/layout/AscendingPictureAccentProcess"/>
    <dgm:cxn modelId="{BC3C0E61-E679-421C-A042-89EBC9118927}" type="presParOf" srcId="{77123182-4301-40E5-B96E-87A14EB12EFF}" destId="{6E6ADB86-10BE-472F-A283-F03D0A56108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E2606-9134-4171-B4F6-2F55DDE5193B}">
      <dsp:nvSpPr>
        <dsp:cNvPr id="0" name=""/>
        <dsp:cNvSpPr/>
      </dsp:nvSpPr>
      <dsp:spPr>
        <a:xfrm>
          <a:off x="0" y="26814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871E9-2A53-4C33-848B-A5BE8D185E7A}">
      <dsp:nvSpPr>
        <dsp:cNvPr id="0" name=""/>
        <dsp:cNvSpPr/>
      </dsp:nvSpPr>
      <dsp:spPr>
        <a:xfrm>
          <a:off x="375844" y="17225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Цели проекта	</a:t>
          </a:r>
          <a:endParaRPr lang="ru-RU" sz="2000" kern="1200" dirty="0"/>
        </a:p>
      </dsp:txBody>
      <dsp:txXfrm>
        <a:off x="400342" y="41723"/>
        <a:ext cx="5212824" cy="452844"/>
      </dsp:txXfrm>
    </dsp:sp>
    <dsp:sp modelId="{33DBA70B-CE33-41DD-AA20-03A739B0D5BC}">
      <dsp:nvSpPr>
        <dsp:cNvPr id="0" name=""/>
        <dsp:cNvSpPr/>
      </dsp:nvSpPr>
      <dsp:spPr>
        <a:xfrm>
          <a:off x="0" y="103926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2A917-4E11-440A-9D15-0C6CFDC55617}">
      <dsp:nvSpPr>
        <dsp:cNvPr id="0" name=""/>
        <dsp:cNvSpPr/>
      </dsp:nvSpPr>
      <dsp:spPr>
        <a:xfrm>
          <a:off x="375844" y="788345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Что планировалось</a:t>
          </a:r>
          <a:endParaRPr lang="ru-RU" sz="2000" kern="1200" dirty="0"/>
        </a:p>
      </dsp:txBody>
      <dsp:txXfrm>
        <a:off x="400342" y="812843"/>
        <a:ext cx="5212824" cy="452844"/>
      </dsp:txXfrm>
    </dsp:sp>
    <dsp:sp modelId="{808FFA88-444A-4DDA-9C95-C8E96C7166DC}">
      <dsp:nvSpPr>
        <dsp:cNvPr id="0" name=""/>
        <dsp:cNvSpPr/>
      </dsp:nvSpPr>
      <dsp:spPr>
        <a:xfrm>
          <a:off x="0" y="181038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4C63C-E144-4A28-8F3C-70D7E97B40EF}">
      <dsp:nvSpPr>
        <dsp:cNvPr id="0" name=""/>
        <dsp:cNvSpPr/>
      </dsp:nvSpPr>
      <dsp:spPr>
        <a:xfrm>
          <a:off x="375844" y="1559465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Используемые технологии</a:t>
          </a:r>
          <a:endParaRPr lang="ru-RU" sz="2000" kern="1200" dirty="0"/>
        </a:p>
      </dsp:txBody>
      <dsp:txXfrm>
        <a:off x="400342" y="1583963"/>
        <a:ext cx="5212824" cy="452844"/>
      </dsp:txXfrm>
    </dsp:sp>
    <dsp:sp modelId="{B8FF6362-E2ED-4045-8975-B15C7016F1D5}">
      <dsp:nvSpPr>
        <dsp:cNvPr id="0" name=""/>
        <dsp:cNvSpPr/>
      </dsp:nvSpPr>
      <dsp:spPr>
        <a:xfrm>
          <a:off x="0" y="258150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A9C36-0D1E-4FCB-8B98-DD5C5F348D05}">
      <dsp:nvSpPr>
        <dsp:cNvPr id="0" name=""/>
        <dsp:cNvSpPr/>
      </dsp:nvSpPr>
      <dsp:spPr>
        <a:xfrm>
          <a:off x="388093" y="2376262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Что получилось</a:t>
          </a:r>
          <a:endParaRPr lang="ru-RU" sz="2000" kern="1200" dirty="0"/>
        </a:p>
      </dsp:txBody>
      <dsp:txXfrm>
        <a:off x="412591" y="2400760"/>
        <a:ext cx="5212824" cy="452844"/>
      </dsp:txXfrm>
    </dsp:sp>
    <dsp:sp modelId="{F41ADDFF-45A2-4E37-8184-95F1F297362A}">
      <dsp:nvSpPr>
        <dsp:cNvPr id="0" name=""/>
        <dsp:cNvSpPr/>
      </dsp:nvSpPr>
      <dsp:spPr>
        <a:xfrm>
          <a:off x="0" y="335262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92929-B0A9-4CE1-969E-346AC99FA7BB}">
      <dsp:nvSpPr>
        <dsp:cNvPr id="0" name=""/>
        <dsp:cNvSpPr/>
      </dsp:nvSpPr>
      <dsp:spPr>
        <a:xfrm>
          <a:off x="375844" y="3101705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Схемы/архитектура</a:t>
          </a:r>
          <a:endParaRPr lang="ru-RU" sz="2000" kern="1200" dirty="0"/>
        </a:p>
      </dsp:txBody>
      <dsp:txXfrm>
        <a:off x="400342" y="3126203"/>
        <a:ext cx="5212824" cy="452844"/>
      </dsp:txXfrm>
    </dsp:sp>
    <dsp:sp modelId="{EA65EE25-E399-4BC4-A8CB-3AD28F510B04}">
      <dsp:nvSpPr>
        <dsp:cNvPr id="0" name=""/>
        <dsp:cNvSpPr/>
      </dsp:nvSpPr>
      <dsp:spPr>
        <a:xfrm>
          <a:off x="0" y="4123745"/>
          <a:ext cx="751688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26258-16B5-4296-A605-4021A27850A9}">
      <dsp:nvSpPr>
        <dsp:cNvPr id="0" name=""/>
        <dsp:cNvSpPr/>
      </dsp:nvSpPr>
      <dsp:spPr>
        <a:xfrm>
          <a:off x="388093" y="3888432"/>
          <a:ext cx="52618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84" tIns="0" rIns="19888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Выводы</a:t>
          </a:r>
          <a:endParaRPr lang="ru-RU" sz="2000" kern="1200" dirty="0"/>
        </a:p>
      </dsp:txBody>
      <dsp:txXfrm>
        <a:off x="412591" y="3912930"/>
        <a:ext cx="52128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A3C97-DE3A-4AA8-9BDC-C80368F68E6B}">
      <dsp:nvSpPr>
        <dsp:cNvPr id="0" name=""/>
        <dsp:cNvSpPr/>
      </dsp:nvSpPr>
      <dsp:spPr>
        <a:xfrm>
          <a:off x="2382059" y="-56203"/>
          <a:ext cx="2673455" cy="1554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Настроить работоспособную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сетевую инфраструктуру</a:t>
          </a:r>
          <a:endParaRPr lang="ru-RU" sz="1700" kern="1200" dirty="0"/>
        </a:p>
      </dsp:txBody>
      <dsp:txXfrm>
        <a:off x="2773577" y="171382"/>
        <a:ext cx="1890419" cy="1098875"/>
      </dsp:txXfrm>
    </dsp:sp>
    <dsp:sp modelId="{301370EF-DA75-4232-B06C-3EC7450A1850}">
      <dsp:nvSpPr>
        <dsp:cNvPr id="0" name=""/>
        <dsp:cNvSpPr/>
      </dsp:nvSpPr>
      <dsp:spPr>
        <a:xfrm rot="2573459">
          <a:off x="4448261" y="1191847"/>
          <a:ext cx="119743" cy="5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453063" y="1284520"/>
        <a:ext cx="83820" cy="314694"/>
      </dsp:txXfrm>
    </dsp:sp>
    <dsp:sp modelId="{B2B5C8DE-22D2-413E-95AA-F0031A19E867}">
      <dsp:nvSpPr>
        <dsp:cNvPr id="0" name=""/>
        <dsp:cNvSpPr/>
      </dsp:nvSpPr>
      <dsp:spPr>
        <a:xfrm>
          <a:off x="4060499" y="1296145"/>
          <a:ext cx="2861231" cy="2142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Применить рациональные сервисы и протоколы</a:t>
          </a:r>
          <a:endParaRPr lang="ru-RU" sz="1700" kern="1200" dirty="0"/>
        </a:p>
      </dsp:txBody>
      <dsp:txXfrm>
        <a:off x="4479517" y="1609864"/>
        <a:ext cx="2023195" cy="1514767"/>
      </dsp:txXfrm>
    </dsp:sp>
    <dsp:sp modelId="{047F967B-FDC7-4530-8A47-F03307ACB3DB}">
      <dsp:nvSpPr>
        <dsp:cNvPr id="0" name=""/>
        <dsp:cNvSpPr/>
      </dsp:nvSpPr>
      <dsp:spPr>
        <a:xfrm rot="8220204">
          <a:off x="4518682" y="2981118"/>
          <a:ext cx="65602" cy="5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535720" y="3079305"/>
        <a:ext cx="45921" cy="314694"/>
      </dsp:txXfrm>
    </dsp:sp>
    <dsp:sp modelId="{E8A828C4-AAF6-41D2-80A1-83B5257197B3}">
      <dsp:nvSpPr>
        <dsp:cNvPr id="0" name=""/>
        <dsp:cNvSpPr/>
      </dsp:nvSpPr>
      <dsp:spPr>
        <a:xfrm>
          <a:off x="2345422" y="3125941"/>
          <a:ext cx="2746728" cy="1787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Обеспечить  удаленное  внутрисетевое взаимодействие узлов</a:t>
          </a:r>
          <a:endParaRPr lang="ru-RU" sz="1700" kern="1200" dirty="0"/>
        </a:p>
      </dsp:txBody>
      <dsp:txXfrm>
        <a:off x="2747671" y="3387738"/>
        <a:ext cx="1942230" cy="1264071"/>
      </dsp:txXfrm>
    </dsp:sp>
    <dsp:sp modelId="{3D916609-0BAE-47D5-B0A1-CAE9280DCCCA}">
      <dsp:nvSpPr>
        <dsp:cNvPr id="0" name=""/>
        <dsp:cNvSpPr/>
      </dsp:nvSpPr>
      <dsp:spPr>
        <a:xfrm rot="13477189">
          <a:off x="2917819" y="2986335"/>
          <a:ext cx="38942" cy="5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927818" y="3095336"/>
        <a:ext cx="27259" cy="314694"/>
      </dsp:txXfrm>
    </dsp:sp>
    <dsp:sp modelId="{8DE3AA99-71AD-47DD-A222-C066F32AC800}">
      <dsp:nvSpPr>
        <dsp:cNvPr id="0" name=""/>
        <dsp:cNvSpPr/>
      </dsp:nvSpPr>
      <dsp:spPr>
        <a:xfrm>
          <a:off x="623961" y="1299193"/>
          <a:ext cx="2846622" cy="21422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Разработать сеть</a:t>
          </a:r>
          <a:endParaRPr lang="ru-RU" sz="1700" kern="1200" dirty="0"/>
        </a:p>
      </dsp:txBody>
      <dsp:txXfrm>
        <a:off x="1040839" y="1612912"/>
        <a:ext cx="2012866" cy="1514767"/>
      </dsp:txXfrm>
    </dsp:sp>
    <dsp:sp modelId="{A60B3011-B9AF-4709-AFF1-A058E6556167}">
      <dsp:nvSpPr>
        <dsp:cNvPr id="0" name=""/>
        <dsp:cNvSpPr/>
      </dsp:nvSpPr>
      <dsp:spPr>
        <a:xfrm rot="18922811">
          <a:off x="2925004" y="1194135"/>
          <a:ext cx="96786" cy="5244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929188" y="1309230"/>
        <a:ext cx="67750" cy="31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A558C-DB6F-4D32-8AE4-852C78702902}">
      <dsp:nvSpPr>
        <dsp:cNvPr id="0" name=""/>
        <dsp:cNvSpPr/>
      </dsp:nvSpPr>
      <dsp:spPr>
        <a:xfrm>
          <a:off x="0" y="583853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6CAB4-80EC-4EDE-A546-B60BE7469B20}">
      <dsp:nvSpPr>
        <dsp:cNvPr id="0" name=""/>
        <dsp:cNvSpPr/>
      </dsp:nvSpPr>
      <dsp:spPr>
        <a:xfrm>
          <a:off x="317620" y="92835"/>
          <a:ext cx="5135432" cy="6992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Создание сети и настройка основных параметров устройств</a:t>
          </a:r>
          <a:endParaRPr lang="ru-RU" sz="1800" kern="1200" dirty="0"/>
        </a:p>
      </dsp:txBody>
      <dsp:txXfrm>
        <a:off x="351755" y="126970"/>
        <a:ext cx="5067162" cy="630983"/>
      </dsp:txXfrm>
    </dsp:sp>
    <dsp:sp modelId="{E1A25412-7F9F-43D5-819B-8EC9B2E5E049}">
      <dsp:nvSpPr>
        <dsp:cNvPr id="0" name=""/>
        <dsp:cNvSpPr/>
      </dsp:nvSpPr>
      <dsp:spPr>
        <a:xfrm>
          <a:off x="0" y="1507197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4A76F-D293-4FDF-B322-C5F4FF805B0E}">
      <dsp:nvSpPr>
        <dsp:cNvPr id="0" name=""/>
        <dsp:cNvSpPr/>
      </dsp:nvSpPr>
      <dsp:spPr>
        <a:xfrm>
          <a:off x="317620" y="1027863"/>
          <a:ext cx="5211414" cy="7015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Планирование и распределение адресного пространства</a:t>
          </a:r>
          <a:endParaRPr lang="ru-RU" sz="1800" kern="1200" dirty="0"/>
        </a:p>
      </dsp:txBody>
      <dsp:txXfrm>
        <a:off x="351869" y="1062112"/>
        <a:ext cx="5142916" cy="633086"/>
      </dsp:txXfrm>
    </dsp:sp>
    <dsp:sp modelId="{1A94C476-A82F-45E8-8476-37B85760882C}">
      <dsp:nvSpPr>
        <dsp:cNvPr id="0" name=""/>
        <dsp:cNvSpPr/>
      </dsp:nvSpPr>
      <dsp:spPr>
        <a:xfrm>
          <a:off x="0" y="2387039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5BDE1-7309-4352-ABE8-54CC18A38204}">
      <dsp:nvSpPr>
        <dsp:cNvPr id="0" name=""/>
        <dsp:cNvSpPr/>
      </dsp:nvSpPr>
      <dsp:spPr>
        <a:xfrm>
          <a:off x="316087" y="1944218"/>
          <a:ext cx="5211414" cy="6580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Внедрение протоколов второго уровня </a:t>
          </a:r>
          <a:endParaRPr lang="ru-RU" sz="1800" kern="1200" dirty="0"/>
        </a:p>
      </dsp:txBody>
      <dsp:txXfrm>
        <a:off x="348212" y="1976343"/>
        <a:ext cx="5147164" cy="593832"/>
      </dsp:txXfrm>
    </dsp:sp>
    <dsp:sp modelId="{D3F74066-8D2D-49EC-83CF-46C08B3321E7}">
      <dsp:nvSpPr>
        <dsp:cNvPr id="0" name=""/>
        <dsp:cNvSpPr/>
      </dsp:nvSpPr>
      <dsp:spPr>
        <a:xfrm>
          <a:off x="0" y="3373537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1451C-D4BA-44DC-8DA0-98C377A9EBB7}">
      <dsp:nvSpPr>
        <dsp:cNvPr id="0" name=""/>
        <dsp:cNvSpPr/>
      </dsp:nvSpPr>
      <dsp:spPr>
        <a:xfrm>
          <a:off x="316087" y="2880320"/>
          <a:ext cx="5211414" cy="7647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Реализация статической маршрутизации</a:t>
          </a:r>
          <a:endParaRPr lang="ru-RU" sz="1800" kern="1200" dirty="0"/>
        </a:p>
      </dsp:txBody>
      <dsp:txXfrm>
        <a:off x="353418" y="2917651"/>
        <a:ext cx="5136752" cy="690075"/>
      </dsp:txXfrm>
    </dsp:sp>
    <dsp:sp modelId="{6266DCEC-7A78-411C-97BF-BB97002FF99A}">
      <dsp:nvSpPr>
        <dsp:cNvPr id="0" name=""/>
        <dsp:cNvSpPr/>
      </dsp:nvSpPr>
      <dsp:spPr>
        <a:xfrm>
          <a:off x="0" y="4197338"/>
          <a:ext cx="744487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30DC1-F063-4E9E-81D1-3A7772DB75AD}">
      <dsp:nvSpPr>
        <dsp:cNvPr id="0" name=""/>
        <dsp:cNvSpPr/>
      </dsp:nvSpPr>
      <dsp:spPr>
        <a:xfrm>
          <a:off x="316087" y="3816422"/>
          <a:ext cx="5211414" cy="6020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79" tIns="0" rIns="19697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Разработка и документирование</a:t>
          </a:r>
          <a:r>
            <a:rPr lang="en-US" sz="1800" kern="1200" dirty="0" smtClean="0"/>
            <a:t>  </a:t>
          </a:r>
          <a:r>
            <a:rPr lang="ru-RU" sz="1800" kern="1200" dirty="0" smtClean="0"/>
            <a:t>инфраструктуры сети</a:t>
          </a:r>
          <a:endParaRPr lang="ru-RU" sz="1800" kern="1200" dirty="0"/>
        </a:p>
      </dsp:txBody>
      <dsp:txXfrm>
        <a:off x="345476" y="3845811"/>
        <a:ext cx="5152636" cy="543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CFB9-ACAA-428D-B64D-3AA2AF967A6E}">
      <dsp:nvSpPr>
        <dsp:cNvPr id="0" name=""/>
        <dsp:cNvSpPr/>
      </dsp:nvSpPr>
      <dsp:spPr>
        <a:xfrm>
          <a:off x="0" y="1182119"/>
          <a:ext cx="74888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C85E4-833A-4643-8952-E7900B00E1DE}">
      <dsp:nvSpPr>
        <dsp:cNvPr id="0" name=""/>
        <dsp:cNvSpPr/>
      </dsp:nvSpPr>
      <dsp:spPr>
        <a:xfrm>
          <a:off x="392283" y="576066"/>
          <a:ext cx="5242182" cy="89242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Базовые настройки сетевого оборудования: </a:t>
          </a:r>
          <a:r>
            <a:rPr lang="en-US" sz="1700" kern="1200" dirty="0" smtClean="0"/>
            <a:t>SSH,</a:t>
          </a:r>
          <a:endParaRPr lang="ru-RU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r>
            <a:rPr lang="ru-RU" sz="1700" kern="1200" dirty="0" smtClean="0"/>
            <a:t>авторизованный доступ</a:t>
          </a:r>
          <a:endParaRPr lang="ru-RU" sz="1700" kern="1200" dirty="0"/>
        </a:p>
      </dsp:txBody>
      <dsp:txXfrm>
        <a:off x="435847" y="619630"/>
        <a:ext cx="5155054" cy="805294"/>
      </dsp:txXfrm>
    </dsp:sp>
    <dsp:sp modelId="{F8324225-A643-4481-8206-CD89C1C83D6B}">
      <dsp:nvSpPr>
        <dsp:cNvPr id="0" name=""/>
        <dsp:cNvSpPr/>
      </dsp:nvSpPr>
      <dsp:spPr>
        <a:xfrm>
          <a:off x="0" y="1953239"/>
          <a:ext cx="74888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124020"/>
              <a:satOff val="682"/>
              <a:lumOff val="8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7D3F7-A344-435E-ABE1-71B92158CB90}">
      <dsp:nvSpPr>
        <dsp:cNvPr id="0" name=""/>
        <dsp:cNvSpPr/>
      </dsp:nvSpPr>
      <dsp:spPr>
        <a:xfrm>
          <a:off x="374441" y="1702319"/>
          <a:ext cx="5242182" cy="501840"/>
        </a:xfrm>
        <a:prstGeom prst="roundRect">
          <a:avLst/>
        </a:prstGeom>
        <a:solidFill>
          <a:schemeClr val="accent2">
            <a:shade val="80000"/>
            <a:hueOff val="124020"/>
            <a:satOff val="682"/>
            <a:lumOff val="85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VLAN</a:t>
          </a:r>
          <a:r>
            <a:rPr lang="ru-RU" sz="1700" kern="1200" dirty="0" smtClean="0"/>
            <a:t>, </a:t>
          </a:r>
          <a:r>
            <a:rPr lang="en-US" sz="1700" kern="1200" dirty="0" smtClean="0"/>
            <a:t>STP, </a:t>
          </a:r>
          <a:r>
            <a:rPr lang="en-US" sz="1700" kern="1200" dirty="0" err="1" smtClean="0"/>
            <a:t>EtherChannel</a:t>
          </a:r>
          <a:endParaRPr lang="ru-RU" sz="1700" kern="1200" dirty="0"/>
        </a:p>
      </dsp:txBody>
      <dsp:txXfrm>
        <a:off x="398939" y="1726817"/>
        <a:ext cx="5193186" cy="452844"/>
      </dsp:txXfrm>
    </dsp:sp>
    <dsp:sp modelId="{DB1AEB80-65DD-4041-956A-D8A722FBA23B}">
      <dsp:nvSpPr>
        <dsp:cNvPr id="0" name=""/>
        <dsp:cNvSpPr/>
      </dsp:nvSpPr>
      <dsp:spPr>
        <a:xfrm>
          <a:off x="0" y="2736304"/>
          <a:ext cx="74888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248041"/>
              <a:satOff val="1365"/>
              <a:lumOff val="170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BF7C0-2178-4343-819C-96379EB131B6}">
      <dsp:nvSpPr>
        <dsp:cNvPr id="0" name=""/>
        <dsp:cNvSpPr/>
      </dsp:nvSpPr>
      <dsp:spPr>
        <a:xfrm>
          <a:off x="392283" y="2492945"/>
          <a:ext cx="5242182" cy="501840"/>
        </a:xfrm>
        <a:prstGeom prst="roundRect">
          <a:avLst/>
        </a:prstGeom>
        <a:solidFill>
          <a:schemeClr val="accent2">
            <a:shade val="80000"/>
            <a:hueOff val="248041"/>
            <a:satOff val="1365"/>
            <a:lumOff val="1708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Статическая маршрутизация </a:t>
          </a:r>
          <a:r>
            <a:rPr lang="en-US" sz="1700" kern="1200" dirty="0" smtClean="0"/>
            <a:t>IPv4</a:t>
          </a:r>
          <a:r>
            <a:rPr lang="ru-RU" sz="1700" kern="1200" dirty="0" smtClean="0"/>
            <a:t> </a:t>
          </a:r>
          <a:endParaRPr lang="ru-RU" sz="1700" kern="1200" dirty="0"/>
        </a:p>
      </dsp:txBody>
      <dsp:txXfrm>
        <a:off x="416781" y="2517443"/>
        <a:ext cx="5193186" cy="452844"/>
      </dsp:txXfrm>
    </dsp:sp>
    <dsp:sp modelId="{ECA92AE7-6DA3-406B-A5BA-0B3145472AD6}">
      <dsp:nvSpPr>
        <dsp:cNvPr id="0" name=""/>
        <dsp:cNvSpPr/>
      </dsp:nvSpPr>
      <dsp:spPr>
        <a:xfrm>
          <a:off x="0" y="3495479"/>
          <a:ext cx="748883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372061"/>
              <a:satOff val="2047"/>
              <a:lumOff val="25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5DD2C-2930-40C7-B821-8DEE35F8FEF7}">
      <dsp:nvSpPr>
        <dsp:cNvPr id="0" name=""/>
        <dsp:cNvSpPr/>
      </dsp:nvSpPr>
      <dsp:spPr>
        <a:xfrm>
          <a:off x="374441" y="3244559"/>
          <a:ext cx="5242182" cy="501840"/>
        </a:xfrm>
        <a:prstGeom prst="roundRect">
          <a:avLst/>
        </a:prstGeom>
        <a:solidFill>
          <a:schemeClr val="accent2">
            <a:shade val="80000"/>
            <a:hueOff val="372061"/>
            <a:satOff val="2047"/>
            <a:lumOff val="25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42" tIns="0" rIns="19814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Инфраструктурные сервисы </a:t>
          </a:r>
          <a:r>
            <a:rPr lang="en-US" sz="1700" kern="1200" dirty="0" smtClean="0"/>
            <a:t>NTP, NAT (PAT), OSPF</a:t>
          </a:r>
        </a:p>
      </dsp:txBody>
      <dsp:txXfrm>
        <a:off x="398939" y="3269057"/>
        <a:ext cx="5193186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BCA2E-30E0-4E75-B227-0EC6AF49D6EE}">
      <dsp:nvSpPr>
        <dsp:cNvPr id="0" name=""/>
        <dsp:cNvSpPr/>
      </dsp:nvSpPr>
      <dsp:spPr>
        <a:xfrm>
          <a:off x="3600399" y="2592288"/>
          <a:ext cx="82088" cy="82088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8EBBB-4934-4EC3-ADEB-B218BB48EB11}">
      <dsp:nvSpPr>
        <dsp:cNvPr id="0" name=""/>
        <dsp:cNvSpPr/>
      </dsp:nvSpPr>
      <dsp:spPr>
        <a:xfrm>
          <a:off x="3312367" y="2160241"/>
          <a:ext cx="82088" cy="82088"/>
        </a:xfrm>
        <a:prstGeom prst="ellipse">
          <a:avLst/>
        </a:prstGeom>
        <a:solidFill>
          <a:schemeClr val="accent2">
            <a:shade val="80000"/>
            <a:hueOff val="33824"/>
            <a:satOff val="186"/>
            <a:lumOff val="2330"/>
            <a:alphaOff val="0"/>
          </a:schemeClr>
        </a:solidFill>
        <a:ln w="38100" cap="flat" cmpd="sng" algn="ctr">
          <a:solidFill>
            <a:schemeClr val="accent2">
              <a:shade val="80000"/>
              <a:hueOff val="33824"/>
              <a:satOff val="186"/>
              <a:lumOff val="2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8BDE6-6E84-47A7-9AB6-E47605FEB843}">
      <dsp:nvSpPr>
        <dsp:cNvPr id="0" name=""/>
        <dsp:cNvSpPr/>
      </dsp:nvSpPr>
      <dsp:spPr>
        <a:xfrm>
          <a:off x="2952327" y="2520279"/>
          <a:ext cx="82088" cy="82088"/>
        </a:xfrm>
        <a:prstGeom prst="ellipse">
          <a:avLst/>
        </a:prstGeom>
        <a:solidFill>
          <a:schemeClr val="accent2">
            <a:shade val="80000"/>
            <a:hueOff val="67647"/>
            <a:satOff val="372"/>
            <a:lumOff val="4660"/>
            <a:alphaOff val="0"/>
          </a:schemeClr>
        </a:solidFill>
        <a:ln w="38100" cap="flat" cmpd="sng" algn="ctr">
          <a:solidFill>
            <a:schemeClr val="accent2">
              <a:shade val="80000"/>
              <a:hueOff val="67647"/>
              <a:satOff val="372"/>
              <a:lumOff val="4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30295-689E-4E50-9579-55FF5D5A61A2}">
      <dsp:nvSpPr>
        <dsp:cNvPr id="0" name=""/>
        <dsp:cNvSpPr/>
      </dsp:nvSpPr>
      <dsp:spPr>
        <a:xfrm>
          <a:off x="3854187" y="2047423"/>
          <a:ext cx="82088" cy="82088"/>
        </a:xfrm>
        <a:prstGeom prst="ellipse">
          <a:avLst/>
        </a:prstGeom>
        <a:solidFill>
          <a:schemeClr val="accent2">
            <a:shade val="80000"/>
            <a:hueOff val="101471"/>
            <a:satOff val="558"/>
            <a:lumOff val="6989"/>
            <a:alphaOff val="0"/>
          </a:schemeClr>
        </a:solidFill>
        <a:ln w="38100" cap="flat" cmpd="sng" algn="ctr">
          <a:solidFill>
            <a:schemeClr val="accent2">
              <a:shade val="80000"/>
              <a:hueOff val="101471"/>
              <a:satOff val="558"/>
              <a:lumOff val="69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8E545-8D11-40D1-A57C-522AFDD427DC}">
      <dsp:nvSpPr>
        <dsp:cNvPr id="0" name=""/>
        <dsp:cNvSpPr/>
      </dsp:nvSpPr>
      <dsp:spPr>
        <a:xfrm>
          <a:off x="3791800" y="2199008"/>
          <a:ext cx="82088" cy="82088"/>
        </a:xfrm>
        <a:prstGeom prst="ellipse">
          <a:avLst/>
        </a:prstGeom>
        <a:solidFill>
          <a:schemeClr val="accent2">
            <a:shade val="80000"/>
            <a:hueOff val="135295"/>
            <a:satOff val="744"/>
            <a:lumOff val="9319"/>
            <a:alphaOff val="0"/>
          </a:schemeClr>
        </a:solidFill>
        <a:ln w="38100" cap="flat" cmpd="sng" algn="ctr">
          <a:solidFill>
            <a:schemeClr val="accent2">
              <a:shade val="80000"/>
              <a:hueOff val="135295"/>
              <a:satOff val="744"/>
              <a:lumOff val="9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C990C-E0A4-449B-9030-2029EFF3750D}">
      <dsp:nvSpPr>
        <dsp:cNvPr id="0" name=""/>
        <dsp:cNvSpPr/>
      </dsp:nvSpPr>
      <dsp:spPr>
        <a:xfrm>
          <a:off x="3747472" y="906329"/>
          <a:ext cx="82088" cy="82088"/>
        </a:xfrm>
        <a:prstGeom prst="ellipse">
          <a:avLst/>
        </a:prstGeom>
        <a:solidFill>
          <a:schemeClr val="accent2">
            <a:shade val="80000"/>
            <a:hueOff val="169119"/>
            <a:satOff val="930"/>
            <a:lumOff val="11649"/>
            <a:alphaOff val="0"/>
          </a:schemeClr>
        </a:solidFill>
        <a:ln w="38100" cap="flat" cmpd="sng" algn="ctr">
          <a:solidFill>
            <a:schemeClr val="accent2">
              <a:shade val="80000"/>
              <a:hueOff val="169119"/>
              <a:satOff val="930"/>
              <a:lumOff val="116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81217-16A2-4AA5-9E29-CD1CE78892AD}">
      <dsp:nvSpPr>
        <dsp:cNvPr id="0" name=""/>
        <dsp:cNvSpPr/>
      </dsp:nvSpPr>
      <dsp:spPr>
        <a:xfrm>
          <a:off x="3861575" y="833869"/>
          <a:ext cx="82088" cy="82088"/>
        </a:xfrm>
        <a:prstGeom prst="ellipse">
          <a:avLst/>
        </a:prstGeom>
        <a:solidFill>
          <a:schemeClr val="accent2">
            <a:shade val="80000"/>
            <a:hueOff val="202942"/>
            <a:satOff val="1117"/>
            <a:lumOff val="13979"/>
            <a:alphaOff val="0"/>
          </a:schemeClr>
        </a:solidFill>
        <a:ln w="38100" cap="flat" cmpd="sng" algn="ctr">
          <a:solidFill>
            <a:schemeClr val="accent2">
              <a:shade val="80000"/>
              <a:hueOff val="202942"/>
              <a:satOff val="1117"/>
              <a:lumOff val="139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BE786-3AF8-4FB1-9431-CDBCC7774A9F}">
      <dsp:nvSpPr>
        <dsp:cNvPr id="0" name=""/>
        <dsp:cNvSpPr/>
      </dsp:nvSpPr>
      <dsp:spPr>
        <a:xfrm>
          <a:off x="3975677" y="761410"/>
          <a:ext cx="82088" cy="82088"/>
        </a:xfrm>
        <a:prstGeom prst="ellipse">
          <a:avLst/>
        </a:prstGeom>
        <a:solidFill>
          <a:schemeClr val="accent2">
            <a:shade val="80000"/>
            <a:hueOff val="236766"/>
            <a:satOff val="1303"/>
            <a:lumOff val="16309"/>
            <a:alphaOff val="0"/>
          </a:schemeClr>
        </a:solidFill>
        <a:ln w="38100" cap="flat" cmpd="sng" algn="ctr">
          <a:solidFill>
            <a:schemeClr val="accent2">
              <a:shade val="80000"/>
              <a:hueOff val="236766"/>
              <a:satOff val="1303"/>
              <a:lumOff val="163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C6693-D274-4B4F-BBC2-4E7CB29DE63E}">
      <dsp:nvSpPr>
        <dsp:cNvPr id="0" name=""/>
        <dsp:cNvSpPr/>
      </dsp:nvSpPr>
      <dsp:spPr>
        <a:xfrm>
          <a:off x="4089779" y="833869"/>
          <a:ext cx="82088" cy="82088"/>
        </a:xfrm>
        <a:prstGeom prst="ellipse">
          <a:avLst/>
        </a:prstGeom>
        <a:solidFill>
          <a:schemeClr val="accent2">
            <a:shade val="80000"/>
            <a:hueOff val="270590"/>
            <a:satOff val="1489"/>
            <a:lumOff val="18639"/>
            <a:alphaOff val="0"/>
          </a:schemeClr>
        </a:solidFill>
        <a:ln w="38100" cap="flat" cmpd="sng" algn="ctr">
          <a:solidFill>
            <a:schemeClr val="accent2">
              <a:shade val="80000"/>
              <a:hueOff val="270590"/>
              <a:satOff val="1489"/>
              <a:lumOff val="186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E7948-C1E4-45FD-9CD5-5E01DAA1B958}">
      <dsp:nvSpPr>
        <dsp:cNvPr id="0" name=""/>
        <dsp:cNvSpPr/>
      </dsp:nvSpPr>
      <dsp:spPr>
        <a:xfrm>
          <a:off x="4203882" y="906329"/>
          <a:ext cx="82088" cy="82088"/>
        </a:xfrm>
        <a:prstGeom prst="ellipse">
          <a:avLst/>
        </a:prstGeom>
        <a:solidFill>
          <a:schemeClr val="accent2">
            <a:shade val="80000"/>
            <a:hueOff val="304414"/>
            <a:satOff val="1675"/>
            <a:lumOff val="20968"/>
            <a:alphaOff val="0"/>
          </a:schemeClr>
        </a:solidFill>
        <a:ln w="38100" cap="flat" cmpd="sng" algn="ctr">
          <a:solidFill>
            <a:schemeClr val="accent2">
              <a:shade val="80000"/>
              <a:hueOff val="304414"/>
              <a:satOff val="1675"/>
              <a:lumOff val="209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2D099-30BA-4069-8DCC-B48E774F923B}">
      <dsp:nvSpPr>
        <dsp:cNvPr id="0" name=""/>
        <dsp:cNvSpPr/>
      </dsp:nvSpPr>
      <dsp:spPr>
        <a:xfrm>
          <a:off x="3975677" y="914155"/>
          <a:ext cx="82088" cy="82088"/>
        </a:xfrm>
        <a:prstGeom prst="ellipse">
          <a:avLst/>
        </a:prstGeom>
        <a:solidFill>
          <a:schemeClr val="accent2">
            <a:shade val="80000"/>
            <a:hueOff val="338237"/>
            <a:satOff val="1861"/>
            <a:lumOff val="23298"/>
            <a:alphaOff val="0"/>
          </a:schemeClr>
        </a:solidFill>
        <a:ln w="38100" cap="flat" cmpd="sng" algn="ctr">
          <a:solidFill>
            <a:schemeClr val="accent2">
              <a:shade val="80000"/>
              <a:hueOff val="338237"/>
              <a:satOff val="1861"/>
              <a:lumOff val="232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2CF81-C34A-449F-AB53-FA1A896F2383}">
      <dsp:nvSpPr>
        <dsp:cNvPr id="0" name=""/>
        <dsp:cNvSpPr/>
      </dsp:nvSpPr>
      <dsp:spPr>
        <a:xfrm>
          <a:off x="3975677" y="1067189"/>
          <a:ext cx="82088" cy="82088"/>
        </a:xfrm>
        <a:prstGeom prst="ellipse">
          <a:avLst/>
        </a:prstGeom>
        <a:solidFill>
          <a:schemeClr val="accent2">
            <a:shade val="80000"/>
            <a:hueOff val="372061"/>
            <a:satOff val="2047"/>
            <a:lumOff val="25628"/>
            <a:alphaOff val="0"/>
          </a:schemeClr>
        </a:solidFill>
        <a:ln w="38100" cap="flat" cmpd="sng" algn="ctr">
          <a:solidFill>
            <a:schemeClr val="accent2">
              <a:shade val="80000"/>
              <a:hueOff val="372061"/>
              <a:satOff val="2047"/>
              <a:lumOff val="25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DBB56-E5A2-4DBD-9114-2E74F50D34FC}">
      <dsp:nvSpPr>
        <dsp:cNvPr id="0" name=""/>
        <dsp:cNvSpPr/>
      </dsp:nvSpPr>
      <dsp:spPr>
        <a:xfrm>
          <a:off x="1800202" y="3384378"/>
          <a:ext cx="6403904" cy="121614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785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Интеграция дополнительного коммутатора уровня доступа </a:t>
          </a:r>
          <a:endParaRPr lang="ru-RU" sz="2000" kern="1200" dirty="0"/>
        </a:p>
      </dsp:txBody>
      <dsp:txXfrm>
        <a:off x="1859569" y="3443745"/>
        <a:ext cx="6285170" cy="1097408"/>
      </dsp:txXfrm>
    </dsp:sp>
    <dsp:sp modelId="{6394B33A-677E-4532-87A1-099924AD0841}">
      <dsp:nvSpPr>
        <dsp:cNvPr id="0" name=""/>
        <dsp:cNvSpPr/>
      </dsp:nvSpPr>
      <dsp:spPr>
        <a:xfrm>
          <a:off x="288032" y="3240360"/>
          <a:ext cx="1483371" cy="15409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C9027-048B-4F76-86DB-B6C75A8A9D19}">
      <dsp:nvSpPr>
        <dsp:cNvPr id="0" name=""/>
        <dsp:cNvSpPr/>
      </dsp:nvSpPr>
      <dsp:spPr>
        <a:xfrm>
          <a:off x="1800201" y="1584175"/>
          <a:ext cx="6374388" cy="1523660"/>
        </a:xfrm>
        <a:prstGeom prst="roundRect">
          <a:avLst/>
        </a:prstGeom>
        <a:solidFill>
          <a:schemeClr val="accent2">
            <a:shade val="80000"/>
            <a:hueOff val="186031"/>
            <a:satOff val="1024"/>
            <a:lumOff val="128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785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Внедрение дополнительной точки доступа в Интернет (еще одного маршрутизатора). И  обеспечение  избыточности </a:t>
          </a:r>
          <a:r>
            <a:rPr lang="ru-RU" sz="2000" kern="1200" dirty="0" err="1" smtClean="0"/>
            <a:t>линков</a:t>
          </a:r>
          <a:r>
            <a:rPr lang="ru-RU" sz="2000" kern="1200" dirty="0" smtClean="0"/>
            <a:t> с помощью протокола </a:t>
          </a:r>
          <a:r>
            <a:rPr lang="en-US" sz="2000" kern="1200" dirty="0" smtClean="0"/>
            <a:t>HSRP </a:t>
          </a:r>
          <a:r>
            <a:rPr lang="ru-RU" sz="2000" kern="1200" dirty="0" smtClean="0"/>
            <a:t>между двумя пограничными маршрутизаторами</a:t>
          </a:r>
          <a:endParaRPr lang="ru-RU" sz="2000" kern="1200" dirty="0"/>
        </a:p>
      </dsp:txBody>
      <dsp:txXfrm>
        <a:off x="1874580" y="1658554"/>
        <a:ext cx="6225630" cy="1374902"/>
      </dsp:txXfrm>
    </dsp:sp>
    <dsp:sp modelId="{02D30E2B-BCCF-4C2C-93DB-07126D50138D}">
      <dsp:nvSpPr>
        <dsp:cNvPr id="0" name=""/>
        <dsp:cNvSpPr/>
      </dsp:nvSpPr>
      <dsp:spPr>
        <a:xfrm>
          <a:off x="288032" y="1684911"/>
          <a:ext cx="1395176" cy="13394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5030B-8874-4976-8E61-EC51A3CB3969}">
      <dsp:nvSpPr>
        <dsp:cNvPr id="0" name=""/>
        <dsp:cNvSpPr/>
      </dsp:nvSpPr>
      <dsp:spPr>
        <a:xfrm>
          <a:off x="1829211" y="102687"/>
          <a:ext cx="6379700" cy="1294814"/>
        </a:xfrm>
        <a:prstGeom prst="roundRect">
          <a:avLst/>
        </a:prstGeom>
        <a:solidFill>
          <a:schemeClr val="accent2">
            <a:shade val="80000"/>
            <a:hueOff val="372061"/>
            <a:satOff val="2047"/>
            <a:lumOff val="25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785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Усиление внутренней и внешней политики безопасности: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Разработка и конфигурация расширенных списков контроля доступа</a:t>
          </a:r>
          <a:endParaRPr lang="ru-RU" sz="2000" kern="1200" dirty="0"/>
        </a:p>
      </dsp:txBody>
      <dsp:txXfrm>
        <a:off x="1892419" y="165895"/>
        <a:ext cx="6253284" cy="1168398"/>
      </dsp:txXfrm>
    </dsp:sp>
    <dsp:sp modelId="{5B5B7E74-1BD7-4D6E-AC35-3AFA15376B87}">
      <dsp:nvSpPr>
        <dsp:cNvPr id="0" name=""/>
        <dsp:cNvSpPr/>
      </dsp:nvSpPr>
      <dsp:spPr>
        <a:xfrm>
          <a:off x="288032" y="72008"/>
          <a:ext cx="1339356" cy="125286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423B1-5F43-4F81-BEE0-87F94652DC82}">
      <dsp:nvSpPr>
        <dsp:cNvPr id="0" name=""/>
        <dsp:cNvSpPr/>
      </dsp:nvSpPr>
      <dsp:spPr>
        <a:xfrm>
          <a:off x="1146065" y="110511"/>
          <a:ext cx="4018347" cy="1949451"/>
        </a:xfrm>
        <a:prstGeom prst="roundRect">
          <a:avLst/>
        </a:prstGeom>
        <a:solidFill>
          <a:schemeClr val="bg2">
            <a:lumMod val="9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435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Ким Татьяна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 </a:t>
          </a:r>
          <a:r>
            <a:rPr lang="ru-RU" sz="1800" kern="1200" dirty="0" smtClean="0">
              <a:hlinkClick xmlns:r="http://schemas.openxmlformats.org/officeDocument/2006/relationships" r:id="rId1"/>
            </a:rPr>
            <a:t>«Сетевой инженер. Базовый»</a:t>
          </a:r>
          <a:endParaRPr lang="ru-RU" sz="18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hlinkClick xmlns:r="http://schemas.openxmlformats.org/officeDocument/2006/relationships" r:id="rId2"/>
            </a:rPr>
            <a:t>О</a:t>
          </a:r>
          <a:r>
            <a:rPr lang="en-US" sz="2200" kern="1200" dirty="0" smtClean="0">
              <a:hlinkClick xmlns:r="http://schemas.openxmlformats.org/officeDocument/2006/relationships" r:id="rId2"/>
            </a:rPr>
            <a:t>TUS</a:t>
          </a:r>
          <a:endParaRPr lang="en-US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Онлайн-образование</a:t>
          </a:r>
          <a:r>
            <a:rPr lang="ru-RU" sz="2200" kern="1200" dirty="0" smtClean="0"/>
            <a:t/>
          </a:r>
          <a:br>
            <a:rPr lang="ru-RU" sz="2200" kern="1200" dirty="0" smtClean="0"/>
          </a:br>
          <a:endParaRPr lang="ru-RU" sz="2200" kern="1200" dirty="0" smtClean="0"/>
        </a:p>
      </dsp:txBody>
      <dsp:txXfrm>
        <a:off x="1241229" y="205675"/>
        <a:ext cx="3828019" cy="1759123"/>
      </dsp:txXfrm>
    </dsp:sp>
    <dsp:sp modelId="{6E6ADB86-10BE-472F-A283-F03D0A561083}">
      <dsp:nvSpPr>
        <dsp:cNvPr id="0" name=""/>
        <dsp:cNvSpPr/>
      </dsp:nvSpPr>
      <dsp:spPr>
        <a:xfrm>
          <a:off x="348860" y="-23721"/>
          <a:ext cx="1440015" cy="144023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224136"/>
          </a:xfrm>
        </p:spPr>
        <p:txBody>
          <a:bodyPr/>
          <a:lstStyle/>
          <a:p>
            <a:r>
              <a:rPr lang="ru-RU" dirty="0" smtClean="0"/>
              <a:t>Защита выпускной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6584776" cy="188922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Тема: Проект распределённой локальной сети туристического агентства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66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 Продолжение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848872" cy="435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0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31642"/>
              </p:ext>
            </p:extLst>
          </p:nvPr>
        </p:nvGraphicFramePr>
        <p:xfrm>
          <a:off x="899592" y="1556792"/>
          <a:ext cx="748883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252728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2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120166"/>
              </p:ext>
            </p:extLst>
          </p:nvPr>
        </p:nvGraphicFramePr>
        <p:xfrm>
          <a:off x="467544" y="1268760"/>
          <a:ext cx="8208912" cy="4824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и планы по развитию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8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91418"/>
            <a:ext cx="6408711" cy="4639142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   В перспективе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916832"/>
            <a:ext cx="8424936" cy="1944216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6600" b="1" dirty="0" smtClean="0"/>
              <a:t>Спасибо за внимание!</a:t>
            </a:r>
            <a:endParaRPr lang="ru-RU" sz="6600" b="1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246648"/>
              </p:ext>
            </p:extLst>
          </p:nvPr>
        </p:nvGraphicFramePr>
        <p:xfrm>
          <a:off x="2123728" y="4149080"/>
          <a:ext cx="568863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4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226320"/>
              </p:ext>
            </p:extLst>
          </p:nvPr>
        </p:nvGraphicFramePr>
        <p:xfrm>
          <a:off x="871538" y="1556792"/>
          <a:ext cx="7516886" cy="4569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защиты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2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537788"/>
              </p:ext>
            </p:extLst>
          </p:nvPr>
        </p:nvGraphicFramePr>
        <p:xfrm>
          <a:off x="871538" y="1268760"/>
          <a:ext cx="7444878" cy="485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003232" cy="1074448"/>
          </a:xfrm>
        </p:spPr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3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645149"/>
              </p:ext>
            </p:extLst>
          </p:nvPr>
        </p:nvGraphicFramePr>
        <p:xfrm>
          <a:off x="871538" y="1484784"/>
          <a:ext cx="7444878" cy="464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Что планировалось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462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1484784"/>
            <a:ext cx="8229600" cy="3594728"/>
          </a:xfrm>
        </p:spPr>
        <p:txBody>
          <a:bodyPr>
            <a:normAutofit/>
          </a:bodyPr>
          <a:lstStyle/>
          <a:p>
            <a:r>
              <a:rPr lang="ru-RU" dirty="0" smtClean="0"/>
              <a:t>А теперь перейдем</a:t>
            </a:r>
            <a:br>
              <a:rPr lang="ru-RU" dirty="0" smtClean="0"/>
            </a:br>
            <a:r>
              <a:rPr lang="ru-RU" dirty="0" smtClean="0"/>
              <a:t> к небольшой демонстрации…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1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3" y="1582450"/>
            <a:ext cx="7536409" cy="4851023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7499176" cy="930432"/>
          </a:xfrm>
        </p:spPr>
        <p:txBody>
          <a:bodyPr/>
          <a:lstStyle/>
          <a:p>
            <a:r>
              <a:rPr lang="ru-RU" dirty="0" smtClean="0"/>
              <a:t>Планирование узлов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8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480720" cy="4468951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404664"/>
            <a:ext cx="7859216" cy="1114384"/>
          </a:xfrm>
        </p:spPr>
        <p:txBody>
          <a:bodyPr/>
          <a:lstStyle/>
          <a:p>
            <a:r>
              <a:rPr lang="ru-RU" dirty="0" smtClean="0"/>
              <a:t>Схема главного офиса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1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956213" cy="460285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7283152" cy="898360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/>
              <a:t>Дополнительные офисы и выход в Интернет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05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0888"/>
            <a:ext cx="8132241" cy="2520280"/>
          </a:xfrm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коммутации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5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7186</TotalTime>
  <Words>179</Words>
  <Application>Microsoft Office PowerPoint</Application>
  <PresentationFormat>Экран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Волна</vt:lpstr>
      <vt:lpstr>Защита выпускной работы</vt:lpstr>
      <vt:lpstr>План защиты</vt:lpstr>
      <vt:lpstr>Цели</vt:lpstr>
      <vt:lpstr>Что планировалось</vt:lpstr>
      <vt:lpstr>А теперь перейдем  к небольшой демонстрации…</vt:lpstr>
      <vt:lpstr>Планирование узлов</vt:lpstr>
      <vt:lpstr>Схема главного офиса</vt:lpstr>
      <vt:lpstr>Дополнительные офисы и выход в Интернет</vt:lpstr>
      <vt:lpstr>Конфигурация коммутации</vt:lpstr>
      <vt:lpstr> Продолжение</vt:lpstr>
      <vt:lpstr>Используемые технологии</vt:lpstr>
      <vt:lpstr>Вывод и планы по развитию</vt:lpstr>
      <vt:lpstr>   В перспективе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выпускной работы</dc:title>
  <dc:creator>Tatiana Kim</dc:creator>
  <cp:lastModifiedBy>Tatiana Kim</cp:lastModifiedBy>
  <cp:revision>69</cp:revision>
  <dcterms:created xsi:type="dcterms:W3CDTF">2021-12-01T15:04:47Z</dcterms:created>
  <dcterms:modified xsi:type="dcterms:W3CDTF">2021-12-07T16:38:13Z</dcterms:modified>
</cp:coreProperties>
</file>