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5"/>
  </p:sldMasterIdLst>
  <p:sldIdLst>
    <p:sldId id="256" r:id="rId17"/>
    <p:sldId id="257" r:id="rId18"/>
    <p:sldId id="259" r:id="rId19"/>
    <p:sldId id="262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AAC3C3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23E39-7C0C-4561-8704-C712A644DE4A}" v="4" dt="2021-10-29T06:34:56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2" d="100"/>
          <a:sy n="72" d="100"/>
        </p:scale>
        <p:origin x="654" y="5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microsoft.com/office/2016/11/relationships/changesInfo" Target="changesInfos/changesInfo1.xml"></Relationship><Relationship Id="rId3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 Yunhyun" userId="dee2b0d292d990c9" providerId="LiveId" clId="{E1E23E39-7C0C-4561-8704-C712A644DE4A}"/>
    <pc:docChg chg="modSld">
      <pc:chgData name="Jo Yunhyun" userId="dee2b0d292d990c9" providerId="LiveId" clId="{E1E23E39-7C0C-4561-8704-C712A644DE4A}" dt="2021-10-29T06:34:57.057" v="76" actId="14100"/>
      <pc:docMkLst>
        <pc:docMk/>
      </pc:docMkLst>
      <pc:sldChg chg="addSp modSp mod">
        <pc:chgData name="Jo Yunhyun" userId="dee2b0d292d990c9" providerId="LiveId" clId="{E1E23E39-7C0C-4561-8704-C712A644DE4A}" dt="2021-10-29T06:34:57.057" v="76" actId="14100"/>
        <pc:sldMkLst>
          <pc:docMk/>
          <pc:sldMk cId="0" sldId="257"/>
        </pc:sldMkLst>
        <pc:spChg chg="add mod">
          <ac:chgData name="Jo Yunhyun" userId="dee2b0d292d990c9" providerId="LiveId" clId="{E1E23E39-7C0C-4561-8704-C712A644DE4A}" dt="2021-10-29T06:34:34.377" v="13" actId="20577"/>
          <ac:spMkLst>
            <pc:docMk/>
            <pc:sldMk cId="0" sldId="257"/>
            <ac:spMk id="22" creationId="{B55CF652-D026-4432-9503-A9347038AA16}"/>
          </ac:spMkLst>
        </pc:spChg>
        <pc:spChg chg="add mod">
          <ac:chgData name="Jo Yunhyun" userId="dee2b0d292d990c9" providerId="LiveId" clId="{E1E23E39-7C0C-4561-8704-C712A644DE4A}" dt="2021-10-29T06:34:57.057" v="76" actId="14100"/>
          <ac:spMkLst>
            <pc:docMk/>
            <pc:sldMk cId="0" sldId="257"/>
            <ac:spMk id="23" creationId="{0526535E-21A1-4634-8CD6-E9A3674AEB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3.png"></Relationship><Relationship Id="rId5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4.png"></Relationship><Relationship Id="rId4" Type="http://schemas.openxmlformats.org/officeDocument/2006/relationships/image" Target="../media/image6.png"></Relationship><Relationship Id="rId5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7.png"></Relationship><Relationship Id="rId5" Type="http://schemas.openxmlformats.org/officeDocument/2006/relationships/image" Target="../media/image9.png"></Relationship><Relationship Id="rId4" Type="http://schemas.openxmlformats.org/officeDocument/2006/relationships/image" Target="../media/image5.png"></Relationship><Relationship Id="rId6" Type="http://schemas.openxmlformats.org/officeDocument/2006/relationships/image" Target="../media/fImage116811656593.png"></Relationship><Relationship Id="rId7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image" Target="../media/fImage116811666593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1760" y="0"/>
            <a:ext cx="14363700" cy="10285730"/>
            <a:chOff x="3921760" y="0"/>
            <a:chExt cx="14363700" cy="10285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1760" y="0"/>
              <a:ext cx="14363700" cy="102857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8485" y="7406005"/>
            <a:ext cx="10433050" cy="32391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270" y="8764270"/>
            <a:ext cx="327660" cy="854075"/>
            <a:chOff x="17273270" y="8764270"/>
            <a:chExt cx="327660" cy="85407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270" y="8764270"/>
              <a:ext cx="327660" cy="327660"/>
              <a:chOff x="17273270" y="8764270"/>
              <a:chExt cx="327660" cy="32766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3270" y="8764270"/>
                <a:ext cx="327660" cy="32766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270" y="9290685"/>
              <a:ext cx="327660" cy="327660"/>
              <a:chOff x="17273270" y="9290685"/>
              <a:chExt cx="327660" cy="32766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3270" y="9290685"/>
                <a:ext cx="327660" cy="327660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E8AEA9-3B0A-4984-8070-BFC4D8C33FF5}"/>
              </a:ext>
            </a:extLst>
          </p:cNvPr>
          <p:cNvSpPr txBox="1"/>
          <p:nvPr/>
        </p:nvSpPr>
        <p:spPr>
          <a:xfrm>
            <a:off x="457200" y="1485900"/>
            <a:ext cx="3098800" cy="14757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>
                <a:latin typeface="맑은 고딕" charset="0"/>
                <a:ea typeface="맑은 고딕" charset="0"/>
              </a:rPr>
              <a:t>본인</a:t>
            </a:r>
            <a:r>
              <a:rPr lang="ko-KR" altLang="en-US" sz="2400" b="1">
                <a:latin typeface="맑은 고딕" charset="0"/>
                <a:ea typeface="맑은 고딕" charset="0"/>
              </a:rPr>
              <a:t> </a:t>
            </a:r>
            <a:r>
              <a:rPr lang="ko-KR" altLang="en-US" sz="2400" b="1">
                <a:latin typeface="맑은 고딕" charset="0"/>
                <a:ea typeface="맑은 고딕" charset="0"/>
              </a:rPr>
              <a:t>이름</a:t>
            </a:r>
            <a:r>
              <a:rPr lang="ko-KR" altLang="en-US" sz="2400" b="1">
                <a:latin typeface="맑은 고딕" charset="0"/>
                <a:ea typeface="맑은 고딕" charset="0"/>
              </a:rPr>
              <a:t>김태영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 b="1">
                <a:latin typeface="맑은 고딕" charset="0"/>
                <a:ea typeface="맑은 고딕" charset="0"/>
              </a:rPr>
              <a:t>개발 기간 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>
                <a:latin typeface="맑은 고딕" charset="0"/>
                <a:ea typeface="맑은 고딕" charset="0"/>
              </a:rPr>
              <a:t>2021.10.xx ~ 10.xx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400" y="739775"/>
            <a:ext cx="3890010" cy="21361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03090" y="1403350"/>
            <a:ext cx="327660" cy="854075"/>
            <a:chOff x="4403090" y="1403350"/>
            <a:chExt cx="327660" cy="85407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03090" y="1403350"/>
              <a:ext cx="327660" cy="327660"/>
              <a:chOff x="4403090" y="1403350"/>
              <a:chExt cx="327660" cy="327660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03090" y="1403350"/>
                <a:ext cx="327660" cy="32766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403090" y="1929765"/>
              <a:ext cx="327660" cy="327660"/>
              <a:chOff x="4403090" y="1929765"/>
              <a:chExt cx="327660" cy="32766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03090" y="1929765"/>
                <a:ext cx="327660" cy="327660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334000" y="2781300"/>
            <a:ext cx="11282045" cy="12065"/>
            <a:chOff x="5334000" y="2781300"/>
            <a:chExt cx="11282045" cy="120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334000" y="2781300"/>
              <a:ext cx="11282045" cy="120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36540" y="1441450"/>
            <a:ext cx="11282045" cy="12065"/>
            <a:chOff x="5336540" y="1441450"/>
            <a:chExt cx="11282045" cy="120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336540" y="1441450"/>
              <a:ext cx="11282045" cy="1206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82485-60CA-4520-A4E6-60A7BC0AFD58}"/>
              </a:ext>
            </a:extLst>
          </p:cNvPr>
          <p:cNvSpPr txBox="1"/>
          <p:nvPr/>
        </p:nvSpPr>
        <p:spPr>
          <a:xfrm>
            <a:off x="5334000" y="1638300"/>
            <a:ext cx="309816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00ACC-6D4E-433F-AC9A-89963822EC86}"/>
              </a:ext>
            </a:extLst>
          </p:cNvPr>
          <p:cNvSpPr txBox="1"/>
          <p:nvPr/>
        </p:nvSpPr>
        <p:spPr>
          <a:xfrm>
            <a:off x="5334000" y="3151505"/>
            <a:ext cx="309816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64726-114E-4189-951F-B7D643107D1D}"/>
              </a:ext>
            </a:extLst>
          </p:cNvPr>
          <p:cNvSpPr txBox="1"/>
          <p:nvPr/>
        </p:nvSpPr>
        <p:spPr>
          <a:xfrm>
            <a:off x="8915400" y="3151505"/>
            <a:ext cx="309816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이름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1D7D0-B78D-48DA-95DF-2789204E2BE3}"/>
              </a:ext>
            </a:extLst>
          </p:cNvPr>
          <p:cNvSpPr txBox="1"/>
          <p:nvPr/>
        </p:nvSpPr>
        <p:spPr>
          <a:xfrm>
            <a:off x="8915400" y="3659505"/>
            <a:ext cx="309880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맑은 고딕" charset="0"/>
                <a:ea typeface="맑은 고딕" charset="0"/>
              </a:rPr>
              <a:t>coinDTO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D7970-106B-495B-A19F-254E949F8A70}"/>
              </a:ext>
            </a:extLst>
          </p:cNvPr>
          <p:cNvSpPr txBox="1"/>
          <p:nvPr/>
        </p:nvSpPr>
        <p:spPr>
          <a:xfrm>
            <a:off x="8915400" y="4387215"/>
            <a:ext cx="309816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이름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216AF-F47B-4C5A-974A-8BE92F57293A}"/>
              </a:ext>
            </a:extLst>
          </p:cNvPr>
          <p:cNvSpPr txBox="1"/>
          <p:nvPr/>
        </p:nvSpPr>
        <p:spPr>
          <a:xfrm>
            <a:off x="8915400" y="4894580"/>
            <a:ext cx="309880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맑은 고딕" charset="0"/>
                <a:ea typeface="맑은 고딕" charset="0"/>
              </a:rPr>
              <a:t>coinService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42B0F-AA9E-4A17-A07E-C3B636577671}"/>
              </a:ext>
            </a:extLst>
          </p:cNvPr>
          <p:cNvSpPr txBox="1"/>
          <p:nvPr/>
        </p:nvSpPr>
        <p:spPr>
          <a:xfrm>
            <a:off x="8915400" y="5622290"/>
            <a:ext cx="309816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D08D4-57F2-41B6-8DC3-9687D410FD10}"/>
              </a:ext>
            </a:extLst>
          </p:cNvPr>
          <p:cNvSpPr txBox="1"/>
          <p:nvPr/>
        </p:nvSpPr>
        <p:spPr>
          <a:xfrm>
            <a:off x="8915400" y="6129655"/>
            <a:ext cx="309880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맑은 고딕" charset="0"/>
                <a:ea typeface="맑은 고딕" charset="0"/>
              </a:rPr>
              <a:t>coinMain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5CF652-D026-4432-9503-A9347038AA16}"/>
              </a:ext>
            </a:extLst>
          </p:cNvPr>
          <p:cNvSpPr txBox="1"/>
          <p:nvPr/>
        </p:nvSpPr>
        <p:spPr>
          <a:xfrm>
            <a:off x="5334000" y="7886700"/>
            <a:ext cx="309816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535E-21A1-4634-8CD6-E9A3674AEB42}"/>
              </a:ext>
            </a:extLst>
          </p:cNvPr>
          <p:cNvSpPr txBox="1"/>
          <p:nvPr/>
        </p:nvSpPr>
        <p:spPr>
          <a:xfrm>
            <a:off x="8915400" y="7886700"/>
            <a:ext cx="518160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해당프로젝트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95" y="942340"/>
            <a:ext cx="4338320" cy="32264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8530" y="5045075"/>
            <a:ext cx="4006215" cy="10160"/>
            <a:chOff x="938530" y="5045075"/>
            <a:chExt cx="4006215" cy="101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8530" y="5045075"/>
              <a:ext cx="4006215" cy="101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59555" y="2715260"/>
            <a:ext cx="327660" cy="854075"/>
            <a:chOff x="4059555" y="2715260"/>
            <a:chExt cx="327660" cy="85407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059555" y="2715260"/>
              <a:ext cx="327660" cy="327660"/>
              <a:chOff x="4059555" y="2715260"/>
              <a:chExt cx="327660" cy="32766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59555" y="2715260"/>
                <a:ext cx="327660" cy="32766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59555" y="3241675"/>
              <a:ext cx="327660" cy="327660"/>
              <a:chOff x="4059555" y="3241675"/>
              <a:chExt cx="327660" cy="32766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59555" y="3241675"/>
                <a:ext cx="327660" cy="327660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4915" y="4537075"/>
            <a:ext cx="3215005" cy="43434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F3BB30-43C6-41F0-AA1E-34CD8C3F8EBC}"/>
              </a:ext>
            </a:extLst>
          </p:cNvPr>
          <p:cNvSpPr/>
          <p:nvPr/>
        </p:nvSpPr>
        <p:spPr>
          <a:xfrm>
            <a:off x="938530" y="5372100"/>
            <a:ext cx="6301105" cy="4267835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설정된 코인금액을 넣고 홀짝, 다리게임을 선택, 코인에 현황과 계급 조회 가능</a:t>
            </a:r>
            <a:endParaRPr lang="ko-KR" altLang="en-US" sz="3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코드를 입력하여 작은 미니게임을 해보고 싶었습니다.</a:t>
            </a:r>
            <a:r>
              <a:rPr lang="ko-KR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게임 진행 후 성공시 곱하기2 실패시 나누기2</a:t>
            </a:r>
            <a:endParaRPr lang="ko-KR" altLang="en-US" sz="3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E7DDCE-6BD2-4573-9AC0-F87FD0838846}"/>
              </a:ext>
            </a:extLst>
          </p:cNvPr>
          <p:cNvSpPr/>
          <p:nvPr/>
        </p:nvSpPr>
        <p:spPr>
          <a:xfrm>
            <a:off x="7737475" y="704215"/>
            <a:ext cx="9712960" cy="8935720"/>
          </a:xfrm>
          <a:prstGeom prst="roundRect">
            <a:avLst>
              <a:gd name="adj" fmla="val 5176"/>
            </a:avLst>
          </a:prstGeom>
          <a:solidFill>
            <a:srgbClr val="AA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4000" b="1">
                <a:latin typeface="맑은 고딕" charset="0"/>
                <a:ea typeface="맑은 고딕" charset="0"/>
              </a:rPr>
              <a:t>프로젝트</a:t>
            </a:r>
            <a:r>
              <a:rPr lang="ko-KR" altLang="en-US" sz="4000" b="1">
                <a:latin typeface="맑은 고딕" charset="0"/>
                <a:ea typeface="맑은 고딕" charset="0"/>
              </a:rPr>
              <a:t> </a:t>
            </a:r>
            <a:r>
              <a:rPr lang="ko-KR" altLang="en-US" sz="4000" b="1">
                <a:latin typeface="맑은 고딕" charset="0"/>
                <a:ea typeface="맑은 고딕" charset="0"/>
              </a:rPr>
              <a:t>대표</a:t>
            </a:r>
            <a:r>
              <a:rPr lang="ko-KR" altLang="en-US" sz="4000" b="1">
                <a:latin typeface="맑은 고딕" charset="0"/>
                <a:ea typeface="맑은 고딕" charset="0"/>
              </a:rPr>
              <a:t> </a:t>
            </a:r>
            <a:r>
              <a:rPr lang="ko-KR" altLang="en-US" sz="4000" b="1">
                <a:latin typeface="맑은 고딕" charset="0"/>
                <a:ea typeface="맑은 고딕" charset="0"/>
              </a:rPr>
              <a:t>이미지</a:t>
            </a:r>
            <a:r>
              <a:rPr lang="ko-KR" altLang="en-US" sz="4000" b="1">
                <a:latin typeface="맑은 고딕" charset="0"/>
                <a:ea typeface="맑은 고딕" charset="0"/>
              </a:rPr>
              <a:t> </a:t>
            </a:r>
            <a:r>
              <a:rPr lang="ko-KR" altLang="en-US" sz="4000" b="1">
                <a:latin typeface="맑은 고딕" charset="0"/>
                <a:ea typeface="맑은 고딕" charset="0"/>
              </a:rPr>
              <a:t>또는</a:t>
            </a:r>
            <a:r>
              <a:rPr lang="ko-KR" altLang="en-US" sz="4000" b="1">
                <a:latin typeface="맑은 고딕" charset="0"/>
                <a:ea typeface="맑은 고딕" charset="0"/>
              </a:rPr>
              <a:t> </a:t>
            </a:r>
            <a:r>
              <a:rPr lang="ko-KR" altLang="en-US" sz="4000" b="1">
                <a:latin typeface="맑은 고딕" charset="0"/>
                <a:ea typeface="맑은 고딕" charset="0"/>
              </a:rPr>
              <a:t>실행화면을</a:t>
            </a:r>
            <a:r>
              <a:rPr lang="ko-KR" altLang="en-US" sz="4000" b="1">
                <a:latin typeface="맑은 고딕" charset="0"/>
                <a:ea typeface="맑은 고딕" charset="0"/>
              </a:rPr>
              <a:t> </a:t>
            </a:r>
            <a:r>
              <a:rPr lang="ko-KR" altLang="en-US" sz="4000" b="1">
                <a:latin typeface="맑은 고딕" charset="0"/>
                <a:ea typeface="맑은 고딕" charset="0"/>
              </a:rPr>
              <a:t>삽입합니다</a:t>
            </a:r>
            <a:r>
              <a:rPr lang="en-US" altLang="ko-KR" sz="4000" b="1">
                <a:latin typeface="맑은 고딕" charset="0"/>
                <a:ea typeface="맑은 고딕" charset="0"/>
              </a:rPr>
              <a:t>.</a:t>
            </a:r>
            <a:endParaRPr lang="ko-KR" altLang="en-US" sz="4000" b="1">
              <a:latin typeface="맑은 고딕" charset="0"/>
              <a:ea typeface="맑은 고딕" charset="0"/>
            </a:endParaRPr>
          </a:p>
        </p:txBody>
      </p:sp>
      <p:pic>
        <p:nvPicPr>
          <p:cNvPr id="1005" name="그림 1" descr="C:/Users/akdlf/AppData/Roaming/PolarisOffice/ETemp/2872_11924056/fImage116811656593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70215" y="2256790"/>
            <a:ext cx="9025255" cy="6020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1065" y="683895"/>
            <a:ext cx="1748155" cy="7239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80D5D7-ABBA-4E7D-B830-6AC192EE3981}"/>
              </a:ext>
            </a:extLst>
          </p:cNvPr>
          <p:cNvSpPr/>
          <p:nvPr/>
        </p:nvSpPr>
        <p:spPr>
          <a:xfrm>
            <a:off x="901065" y="1407795"/>
            <a:ext cx="11215370" cy="8195310"/>
          </a:xfrm>
          <a:prstGeom prst="roundRect">
            <a:avLst>
              <a:gd name="adj" fmla="val 5176"/>
            </a:avLst>
          </a:prstGeom>
          <a:solidFill>
            <a:srgbClr val="AA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4000" b="1">
              <a:latin typeface="맑은 고딕" charset="0"/>
              <a:ea typeface="맑은 고딕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CEEC58-97F7-4C0A-AEFE-FDA56B5D3A12}"/>
              </a:ext>
            </a:extLst>
          </p:cNvPr>
          <p:cNvSpPr/>
          <p:nvPr/>
        </p:nvSpPr>
        <p:spPr>
          <a:xfrm>
            <a:off x="12420600" y="1407795"/>
            <a:ext cx="5334635" cy="8195310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DTO에서 Service에 필요한 메서드를 설정후 Service에서 Main에 실행을 위한 코드를 작성합니다. ArrayList를 활용하여 실행한 메서드값을 저장하고 if문을 이용하여 게임 진행을 하였습니다.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2" descr="C:/Users/akdlf/AppData/Roaming/PolarisOffice/ETemp/2872_11924056/fImage11681166659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02485" y="2490470"/>
            <a:ext cx="9025255" cy="6020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4</Pages>
  <Paragraphs>19</Paragraphs>
  <Words>62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gui60597</cp:lastModifiedBy>
  <dc:title>PowerPoint 프레젠테이션</dc:title>
  <cp:version>9.102.73.43337</cp:version>
  <dcterms:modified xsi:type="dcterms:W3CDTF">2021-10-29T06:35:11Z</dcterms:modified>
</cp:coreProperties>
</file>