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99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4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202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002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35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671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88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7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32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6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37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15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8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34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4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83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58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5911534-551D-4CD6-9F48-35F61BDDFCEE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9B9662-99E4-4DDB-9E2B-82CAFA112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038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E8C3-552D-7705-F8D4-F89A12EB8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am Like a clock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C32AB-A681-AE1F-2657-232F6B15E3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55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D4E3-7A6E-C204-E598-44A06B1FF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 Clock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7C7C-2CD0-1E95-6462-9B2958997D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 I am shraddha and I would like to describe myself as a clock. Just like a clock, I keep moving forward every second, reminding myself that time never waits for anyone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89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51454-1237-954A-E486-DFC4D019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good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E9990-4A10-AC5E-AC6B-A93E8E866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clock always teaches discipline and punctuality. Similarly, I believe in being consistent and moving ahead in life. My presence, like the ticking of a clock, reminds people of the importance of every moment and the value of time.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966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885B-6422-B1AF-C261-7ACCE450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bad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2E9C4-0C60-D468-EE67-AAE14C29A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the constant ticking of a clock can also feel like pressure. I too often feel that I am running too fast, with no pause button to stop and breathe. People usually notice a clock only when they need the time, and I sometimes feel valued only when I am useful to others.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6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939E-8A9D-067C-952C-D45739FF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struggles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28C7-839F-20F7-519E-7919C880E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painful truth about a clock is that once time is gone, it never comes back. In the same way, I sometimes feel regret for moments wasted or opportunities missed. I can also be seen as a reminder of stress, deadlines, and pressure, rather missed chances or wasted moments.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630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F969A-DCBC-3D98-1456-C3B699E1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Inspirations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4E5F-6B2F-6196-C4E2-E108122F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so, my aspiration is to use my time wisely and make every second meaningful. I want to move forward with balance, without rushing too much. Just like a clock, I wish to guide others to value their time, but also to remind myself to enjoy the present moment.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041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</TotalTime>
  <Words>268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Garamond</vt:lpstr>
      <vt:lpstr>Times New Roman</vt:lpstr>
      <vt:lpstr>Organic</vt:lpstr>
      <vt:lpstr>I am Like a clock</vt:lpstr>
      <vt:lpstr>Title: Clock</vt:lpstr>
      <vt:lpstr>The good</vt:lpstr>
      <vt:lpstr>The bad</vt:lpstr>
      <vt:lpstr>The struggles</vt:lpstr>
      <vt:lpstr>My Inspirations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Siddhi Patil</dc:creator>
  <cp:lastModifiedBy>Shraddha kashid</cp:lastModifiedBy>
  <cp:revision>4</cp:revision>
  <dcterms:created xsi:type="dcterms:W3CDTF">2025-09-19T16:53:01Z</dcterms:created>
  <dcterms:modified xsi:type="dcterms:W3CDTF">2025-09-20T03:19:06Z</dcterms:modified>
</cp:coreProperties>
</file>