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89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3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02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2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341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1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49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8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2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89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91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68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2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7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9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D89357-A581-4E22-8140-114C372D8BC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8D3678-EABB-42DE-87FB-43C99FD75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7161-85BF-60B3-A618-3C0875720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4858747" cy="1854745"/>
          </a:xfrm>
        </p:spPr>
        <p:txBody>
          <a:bodyPr/>
          <a:lstStyle/>
          <a:p>
            <a:r>
              <a:rPr lang="en-US" dirty="0"/>
              <a:t>Welcome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18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41AD-5E64-644F-6E6B-72FA1BEFC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9251" y="2182094"/>
            <a:ext cx="9886336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am introducing myself with the help of a collage. It is not just a collage, but a collection of my real-life experiences.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46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A5F5-EB16-4AF1-CC8C-FE11D5CF2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065" y="3190879"/>
            <a:ext cx="4503174" cy="3005558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1.Zorbbing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2.kayaking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3.Zip –Lining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4.River Swimming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B792D-A74A-5A9F-AEFE-922D3CFB5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946" y="245806"/>
            <a:ext cx="6125497" cy="6076335"/>
          </a:xfrm>
        </p:spPr>
      </p:pic>
    </p:spTree>
    <p:extLst>
      <p:ext uri="{BB962C8B-B14F-4D97-AF65-F5344CB8AC3E}">
        <p14:creationId xmlns:p14="http://schemas.microsoft.com/office/powerpoint/2010/main" val="1158312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</TotalTime>
  <Words>45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Times New Roman</vt:lpstr>
      <vt:lpstr>Parallax</vt:lpstr>
      <vt:lpstr>Welcome </vt:lpstr>
      <vt:lpstr>PowerPoint Presentation</vt:lpstr>
      <vt:lpstr>1.Zorbbing 2.kayaking 3.Zip –Lining  4.River Swimming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Shraddha kashid</dc:creator>
  <cp:lastModifiedBy>Shraddha kashid</cp:lastModifiedBy>
  <cp:revision>4</cp:revision>
  <dcterms:created xsi:type="dcterms:W3CDTF">2025-09-22T17:40:29Z</dcterms:created>
  <dcterms:modified xsi:type="dcterms:W3CDTF">2025-09-23T03:26:47Z</dcterms:modified>
</cp:coreProperties>
</file>