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62" r:id="rId2"/>
    <p:sldId id="263" r:id="rId3"/>
    <p:sldId id="282" r:id="rId4"/>
    <p:sldId id="283" r:id="rId5"/>
    <p:sldId id="261" r:id="rId6"/>
    <p:sldId id="268" r:id="rId7"/>
    <p:sldId id="270" r:id="rId8"/>
    <p:sldId id="277" r:id="rId9"/>
    <p:sldId id="280" r:id="rId10"/>
    <p:sldId id="281" r:id="rId11"/>
    <p:sldId id="276" r:id="rId12"/>
    <p:sldId id="284" r:id="rId13"/>
    <p:sldId id="264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0864" autoAdjust="0"/>
  </p:normalViewPr>
  <p:slideViewPr>
    <p:cSldViewPr snapToGrid="0">
      <p:cViewPr varScale="1">
        <p:scale>
          <a:sx n="53" d="100"/>
          <a:sy n="5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290E0-E82D-4577-B4C3-AD79BD2E627E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8F755-99BD-4ED3-8F30-A3A3DE7BD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9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5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the areas of maths we will cover in Year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3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Thumbs</a:t>
            </a:r>
            <a:r>
              <a:rPr lang="en-GB" baseline="0" dirty="0" smtClean="0"/>
              <a:t> up when you know how many dots there are.</a:t>
            </a:r>
          </a:p>
          <a:p>
            <a:r>
              <a:rPr lang="en-GB" baseline="0" dirty="0" smtClean="0"/>
              <a:t>The people who got there very quickly how did you do it? What helped?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Subitising – automatic recognition (</a:t>
            </a:r>
            <a:r>
              <a:rPr lang="en-GB" dirty="0" err="1" smtClean="0"/>
              <a:t>latin</a:t>
            </a:r>
            <a:r>
              <a:rPr lang="en-GB" dirty="0" smtClean="0"/>
              <a:t>) without counting.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0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2015 – New Maths Curriculum – called Mastery curriculum. This means that teachers should focus on key concepts and not move on until all children have mastered that particular area.</a:t>
            </a:r>
            <a:r>
              <a:rPr lang="en-GB" baseline="0" dirty="0" smtClean="0"/>
              <a:t> Within Maths there are three main elements that inter-weave.</a:t>
            </a:r>
          </a:p>
          <a:p>
            <a:r>
              <a:rPr lang="en-GB" baseline="0" dirty="0" smtClean="0"/>
              <a:t>Fluent – </a:t>
            </a:r>
          </a:p>
          <a:p>
            <a:r>
              <a:rPr lang="en-GB" baseline="0" dirty="0" smtClean="0"/>
              <a:t>Reasoning – </a:t>
            </a:r>
          </a:p>
          <a:p>
            <a:r>
              <a:rPr lang="en-GB" baseline="0" dirty="0" smtClean="0"/>
              <a:t>Problem solving</a:t>
            </a:r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9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/>
              <a:t>Concrete- The DOING </a:t>
            </a:r>
            <a:endParaRPr lang="en-GB" dirty="0"/>
          </a:p>
          <a:p>
            <a:r>
              <a:rPr lang="en-GB" dirty="0"/>
              <a:t>A child is first introduced to an idea or a skill by acting it out with real objects. This is a 'hands on' component using real objects and it is the foundation for conceptual understanding. </a:t>
            </a:r>
          </a:p>
          <a:p>
            <a:r>
              <a:rPr lang="en-GB" b="1" i="1" dirty="0"/>
              <a:t>Pictorial-The SEEING </a:t>
            </a:r>
            <a:endParaRPr lang="en-GB" dirty="0"/>
          </a:p>
          <a:p>
            <a:r>
              <a:rPr lang="en-GB" dirty="0"/>
              <a:t>A child has sufficiently understood the hands-on experiences performed and can now relate them to representations, such as a diagram or picture of the problem. </a:t>
            </a:r>
          </a:p>
          <a:p>
            <a:r>
              <a:rPr lang="en-GB" b="1" i="1" dirty="0"/>
              <a:t>Abstract – The SYMBOLIC </a:t>
            </a:r>
            <a:endParaRPr lang="en-GB" dirty="0"/>
          </a:p>
          <a:p>
            <a:r>
              <a:rPr lang="en-GB" dirty="0"/>
              <a:t>A child is now capable of representing problems by using mathematical notation, for example: 12 ÷ 2 = 6</a:t>
            </a:r>
            <a:endParaRPr lang="en-GB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0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5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7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Numbers can be represented, using counters or drawing</a:t>
            </a:r>
            <a:r>
              <a:rPr lang="en-GB" baseline="0" dirty="0" smtClean="0"/>
              <a:t> dots, on a ten frame.</a:t>
            </a:r>
          </a:p>
          <a:p>
            <a:r>
              <a:rPr lang="en-GB" baseline="0" dirty="0" smtClean="0"/>
              <a:t>There are 5 blue butterflies.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09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numbers fit and what each digit represents / means. The value.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8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711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004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426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7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948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9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96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bbc.co.uk/bitesize/subjects/zjxhfg8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www.mathplayground.com/" TargetMode="External"/><Relationship Id="rId4" Type="http://schemas.openxmlformats.org/officeDocument/2006/relationships/hyperlink" Target="https://www.topmarks.co.uk/maths-games/5-7-years/counting" TargetMode="Externa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Year 1 Maths</a:t>
            </a:r>
            <a:endParaRPr lang="en-GB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Meeting For Parents</a:t>
            </a:r>
            <a:endParaRPr lang="en-GB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42" y="274471"/>
            <a:ext cx="4381917" cy="45777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217" y="3471554"/>
            <a:ext cx="6174417" cy="3106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058" y="871076"/>
            <a:ext cx="4813624" cy="10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21" y="128717"/>
            <a:ext cx="5208304" cy="2401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068" y="2709215"/>
            <a:ext cx="2781435" cy="38142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6484" y="128717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Bonds to 10 &amp; 20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979384" y="1400434"/>
            <a:ext cx="4682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SassoonPrimaryInfant" pitchFamily="2" charset="0"/>
              </a:rPr>
              <a:t>It is important that children recognise number bonds, different pairs of numbers with the same total and that they are fluent in this</a:t>
            </a:r>
            <a:r>
              <a:rPr lang="en-GB" sz="2800" dirty="0" smtClean="0">
                <a:latin typeface="SassoonPrimaryInfant" pitchFamily="2" charset="0"/>
              </a:rPr>
              <a:t>.</a:t>
            </a:r>
          </a:p>
          <a:p>
            <a:endParaRPr lang="en-GB" sz="2800" dirty="0">
              <a:latin typeface="SassoonPrimaryInfant" pitchFamily="2" charset="0"/>
            </a:endParaRPr>
          </a:p>
          <a:p>
            <a:r>
              <a:rPr lang="en-GB" sz="2800" dirty="0">
                <a:latin typeface="SassoonPrimaryInfant" pitchFamily="2" charset="0"/>
              </a:rPr>
              <a:t>Children need to be secure on bonds to 10 by the end of Year 1. </a:t>
            </a:r>
          </a:p>
        </p:txBody>
      </p:sp>
    </p:spTree>
    <p:extLst>
      <p:ext uri="{BB962C8B-B14F-4D97-AF65-F5344CB8AC3E}">
        <p14:creationId xmlns:p14="http://schemas.microsoft.com/office/powerpoint/2010/main" val="6415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4194" y="5098186"/>
            <a:ext cx="6972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3"/>
              </a:rPr>
              <a:t>https://www.bbc.co.uk/bitesize/subjects/zjxhfg8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2772273" y="2273675"/>
            <a:ext cx="90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hlinkClick r:id="rId4"/>
              </a:rPr>
              <a:t>https://www.topmarks.co.uk/maths-games/5-7-years/counting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8274" y="3538179"/>
            <a:ext cx="5160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5"/>
              </a:rPr>
              <a:t>https://www.mathplayground.com/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2617940" y="456034"/>
            <a:ext cx="90600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hlinkClick r:id="rId4"/>
              </a:rPr>
              <a:t>https://www.oxfordowl.co.uk/for-home/kids-activities/fun-maths-games-and-activities/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183" y="651512"/>
            <a:ext cx="1639757" cy="563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623" y="2249535"/>
            <a:ext cx="1771650" cy="57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654" y="3576898"/>
            <a:ext cx="1949540" cy="484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4654" y="4978796"/>
            <a:ext cx="1781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CC"/>
                </a:solidFill>
              </a:rPr>
              <a:t>Questions</a:t>
            </a:r>
            <a:endParaRPr lang="en-GB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0331" y="1087821"/>
            <a:ext cx="80561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Aim of the meeting – help you understand the expectations in Maths, how we teach it, and how you can support your child.</a:t>
            </a:r>
          </a:p>
          <a:p>
            <a:endParaRPr lang="en-GB" sz="2800" dirty="0" smtClean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Numbers and place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Addition and subtraction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Multiplication and division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Measurement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3838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319087"/>
            <a:ext cx="86582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1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785812"/>
            <a:ext cx="86296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9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8252" y="359855"/>
            <a:ext cx="8536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000" dirty="0">
              <a:latin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79" y="103233"/>
            <a:ext cx="9166606" cy="64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17" y="1335166"/>
            <a:ext cx="7533764" cy="4464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4214" y="1073556"/>
            <a:ext cx="4282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Gill Sans MT" panose="020B0502020104020203" pitchFamily="34" charset="0"/>
              </a:rPr>
              <a:t>Pictorial representation </a:t>
            </a:r>
            <a:endParaRPr lang="en-GB" sz="2800" dirty="0"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5905" y="5173342"/>
            <a:ext cx="4230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ctr"/>
            <a:r>
              <a:rPr lang="en-GB" sz="2800" b="1" dirty="0">
                <a:solidFill>
                  <a:srgbClr val="000000"/>
                </a:solidFill>
                <a:latin typeface="Gill Sans MT" panose="020B0502020104020203" pitchFamily="34" charset="0"/>
              </a:rPr>
              <a:t>Abstract representation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62" y="1073556"/>
            <a:ext cx="5317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sz="2800" b="1" dirty="0"/>
              <a:t>Concrete representation</a:t>
            </a:r>
            <a:endParaRPr lang="en-GB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9509" y="860878"/>
            <a:ext cx="6096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ctr"/>
            <a:r>
              <a:rPr lang="en-GB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Reasoning </a:t>
            </a:r>
            <a:endParaRPr lang="en-GB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Which 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odd one out? 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28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Why</a:t>
            </a:r>
            <a:r>
              <a:rPr lang="en-GB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50" y="2765323"/>
            <a:ext cx="4886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05" y="195722"/>
            <a:ext cx="9696450" cy="65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56" y="341517"/>
            <a:ext cx="2676525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748" y="1135164"/>
            <a:ext cx="6522014" cy="549830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19832" y="1976284"/>
            <a:ext cx="427703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880554" y="2015612"/>
            <a:ext cx="427703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814829" y="2037735"/>
            <a:ext cx="427703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850193" y="2015613"/>
            <a:ext cx="427703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857135" y="2037735"/>
            <a:ext cx="427703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1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1112</TotalTime>
  <Words>362</Words>
  <Application>Microsoft Office PowerPoint</Application>
  <PresentationFormat>Widescreen</PresentationFormat>
  <Paragraphs>64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Comic Sans MS</vt:lpstr>
      <vt:lpstr>Gill Sans MT</vt:lpstr>
      <vt:lpstr>Impact</vt:lpstr>
      <vt:lpstr>SassoonPrimaryInfant</vt:lpstr>
      <vt:lpstr>Times New Roman</vt:lpstr>
      <vt:lpstr>Verdana</vt:lpstr>
      <vt:lpstr>Badge</vt:lpstr>
      <vt:lpstr>Year 1 Maths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>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Court</dc:creator>
  <cp:lastModifiedBy>Lee McClure</cp:lastModifiedBy>
  <cp:revision>39</cp:revision>
  <cp:lastPrinted>2018-09-24T15:33:50Z</cp:lastPrinted>
  <dcterms:created xsi:type="dcterms:W3CDTF">2015-09-27T19:31:38Z</dcterms:created>
  <dcterms:modified xsi:type="dcterms:W3CDTF">2019-09-24T16:06:49Z</dcterms:modified>
</cp:coreProperties>
</file>