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2" r:id="rId5"/>
    <p:sldId id="264" r:id="rId6"/>
    <p:sldId id="258" r:id="rId7"/>
    <p:sldId id="259" r:id="rId8"/>
    <p:sldId id="260" r:id="rId9"/>
    <p:sldId id="261" r:id="rId10"/>
    <p:sldId id="266" r:id="rId11"/>
    <p:sldId id="26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LONDON VISIT</a:t>
            </a:r>
            <a:endParaRPr lang="en-GB" dirty="0"/>
          </a:p>
        </p:txBody>
      </p:sp>
      <p:sp>
        <p:nvSpPr>
          <p:cNvPr id="3" name="Subtitle 2"/>
          <p:cNvSpPr>
            <a:spLocks noGrp="1"/>
          </p:cNvSpPr>
          <p:nvPr>
            <p:ph type="subTitle" idx="1"/>
          </p:nvPr>
        </p:nvSpPr>
        <p:spPr/>
        <p:txBody>
          <a:bodyPr/>
          <a:lstStyle/>
          <a:p>
            <a:r>
              <a:rPr lang="en-GB" dirty="0" smtClean="0"/>
              <a:t>YEAR 3/4</a:t>
            </a:r>
          </a:p>
          <a:p>
            <a:endParaRPr lang="en-GB" dirty="0"/>
          </a:p>
        </p:txBody>
      </p:sp>
    </p:spTree>
    <p:extLst>
      <p:ext uri="{BB962C8B-B14F-4D97-AF65-F5344CB8AC3E}">
        <p14:creationId xmlns:p14="http://schemas.microsoft.com/office/powerpoint/2010/main" val="2294552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5132"/>
            <a:ext cx="9601200" cy="1485900"/>
          </a:xfrm>
        </p:spPr>
        <p:txBody>
          <a:bodyPr>
            <a:normAutofit fontScale="90000"/>
          </a:bodyPr>
          <a:lstStyle/>
          <a:p>
            <a:r>
              <a:rPr lang="en-GB" dirty="0" smtClean="0"/>
              <a:t>Clothing- no uniform needed</a:t>
            </a:r>
            <a:br>
              <a:rPr lang="en-GB" dirty="0" smtClean="0"/>
            </a:br>
            <a:r>
              <a:rPr lang="en-GB" dirty="0" err="1" smtClean="0"/>
              <a:t>Hi-viz</a:t>
            </a:r>
            <a:r>
              <a:rPr lang="en-GB" dirty="0" smtClean="0"/>
              <a:t> jackets provided to every children for any busy places</a:t>
            </a:r>
            <a:endParaRPr lang="en-GB" dirty="0"/>
          </a:p>
        </p:txBody>
      </p:sp>
      <p:sp>
        <p:nvSpPr>
          <p:cNvPr id="3" name="Content Placeholder 2"/>
          <p:cNvSpPr>
            <a:spLocks noGrp="1"/>
          </p:cNvSpPr>
          <p:nvPr>
            <p:ph idx="1"/>
          </p:nvPr>
        </p:nvSpPr>
        <p:spPr>
          <a:xfrm>
            <a:off x="1371600" y="2286000"/>
            <a:ext cx="9601200" cy="2182091"/>
          </a:xfrm>
        </p:spPr>
        <p:txBody>
          <a:bodyPr/>
          <a:lstStyle/>
          <a:p>
            <a:r>
              <a:rPr lang="en-GB" dirty="0" smtClean="0"/>
              <a:t>Day 1: Dress to impress but wrap up warm!</a:t>
            </a:r>
          </a:p>
          <a:p>
            <a:pPr lvl="1"/>
            <a:r>
              <a:rPr lang="en-GB" dirty="0" smtClean="0"/>
              <a:t>Unlikely to have time to change during a day that includes being on a bus for 4 hours, a tour boat down a cold and windy Thames river cruise, a nice meal and then inside a very warm theatre! I would recommend smart/casual and comfortable shoes with a warm jacket and rain coat </a:t>
            </a:r>
            <a:endParaRPr lang="en-GB" dirty="0"/>
          </a:p>
        </p:txBody>
      </p:sp>
      <p:sp>
        <p:nvSpPr>
          <p:cNvPr id="4" name="Content Placeholder 2"/>
          <p:cNvSpPr txBox="1">
            <a:spLocks/>
          </p:cNvSpPr>
          <p:nvPr/>
        </p:nvSpPr>
        <p:spPr>
          <a:xfrm>
            <a:off x="1371600" y="3997036"/>
            <a:ext cx="9601200" cy="21820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smtClean="0"/>
              <a:t>Day 2: Simple and comfortable</a:t>
            </a:r>
          </a:p>
          <a:p>
            <a:pPr lvl="1"/>
            <a:r>
              <a:rPr lang="en-GB" dirty="0" smtClean="0"/>
              <a:t>Not really outdoors at all so just simple and comfortable clothing. Comfortable shoes.</a:t>
            </a:r>
            <a:endParaRPr lang="en-GB" dirty="0"/>
          </a:p>
        </p:txBody>
      </p:sp>
    </p:spTree>
    <p:extLst>
      <p:ext uri="{BB962C8B-B14F-4D97-AF65-F5344CB8AC3E}">
        <p14:creationId xmlns:p14="http://schemas.microsoft.com/office/powerpoint/2010/main" val="1601304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Payments</a:t>
            </a:r>
            <a:endParaRPr lang="en-GB" dirty="0"/>
          </a:p>
        </p:txBody>
      </p:sp>
      <p:sp>
        <p:nvSpPr>
          <p:cNvPr id="3" name="Content Placeholder 2"/>
          <p:cNvSpPr>
            <a:spLocks noGrp="1"/>
          </p:cNvSpPr>
          <p:nvPr>
            <p:ph idx="1"/>
          </p:nvPr>
        </p:nvSpPr>
        <p:spPr/>
        <p:txBody>
          <a:bodyPr/>
          <a:lstStyle/>
          <a:p>
            <a:r>
              <a:rPr lang="en-GB" dirty="0" smtClean="0"/>
              <a:t>£90 by 31</a:t>
            </a:r>
            <a:r>
              <a:rPr lang="en-GB" baseline="30000" dirty="0" smtClean="0"/>
              <a:t>st</a:t>
            </a:r>
            <a:r>
              <a:rPr lang="en-GB" dirty="0" smtClean="0"/>
              <a:t> November</a:t>
            </a:r>
          </a:p>
          <a:p>
            <a:r>
              <a:rPr lang="en-GB" dirty="0" smtClean="0"/>
              <a:t>£55 by 31</a:t>
            </a:r>
            <a:r>
              <a:rPr lang="en-GB" baseline="30000" dirty="0" smtClean="0"/>
              <a:t>st</a:t>
            </a:r>
            <a:r>
              <a:rPr lang="en-GB" dirty="0" smtClean="0"/>
              <a:t> January</a:t>
            </a:r>
          </a:p>
          <a:p>
            <a:r>
              <a:rPr lang="en-GB" dirty="0" smtClean="0"/>
              <a:t>£10 spending money on the day</a:t>
            </a:r>
          </a:p>
          <a:p>
            <a:r>
              <a:rPr lang="en-GB" dirty="0" smtClean="0"/>
              <a:t>Pupil Premium families will have the 31</a:t>
            </a:r>
            <a:r>
              <a:rPr lang="en-GB" baseline="30000" dirty="0" smtClean="0"/>
              <a:t>st</a:t>
            </a:r>
            <a:r>
              <a:rPr lang="en-GB" dirty="0" smtClean="0"/>
              <a:t> November payment reduced in line with our policy (you should have been contacted by Mrs </a:t>
            </a:r>
            <a:r>
              <a:rPr lang="en-GB" dirty="0" err="1" smtClean="0"/>
              <a:t>Ridgwick</a:t>
            </a:r>
            <a:r>
              <a:rPr lang="en-GB" dirty="0" smtClean="0"/>
              <a:t>)</a:t>
            </a:r>
            <a:endParaRPr lang="en-GB" dirty="0"/>
          </a:p>
        </p:txBody>
      </p:sp>
    </p:spTree>
    <p:extLst>
      <p:ext uri="{BB962C8B-B14F-4D97-AF65-F5344CB8AC3E}">
        <p14:creationId xmlns:p14="http://schemas.microsoft.com/office/powerpoint/2010/main" val="1115022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Meeting</a:t>
            </a:r>
            <a:endParaRPr lang="en-GB" dirty="0"/>
          </a:p>
        </p:txBody>
      </p:sp>
      <p:sp>
        <p:nvSpPr>
          <p:cNvPr id="3" name="Content Placeholder 2"/>
          <p:cNvSpPr>
            <a:spLocks noGrp="1"/>
          </p:cNvSpPr>
          <p:nvPr>
            <p:ph idx="1"/>
          </p:nvPr>
        </p:nvSpPr>
        <p:spPr/>
        <p:txBody>
          <a:bodyPr/>
          <a:lstStyle/>
          <a:p>
            <a:r>
              <a:rPr lang="en-GB" dirty="0" smtClean="0"/>
              <a:t>6</a:t>
            </a:r>
            <a:r>
              <a:rPr lang="en-GB" baseline="30000" dirty="0" smtClean="0"/>
              <a:t>th</a:t>
            </a:r>
            <a:r>
              <a:rPr lang="en-GB" dirty="0" smtClean="0"/>
              <a:t> February at 5pm (followed by Y3/4 Class Assembly)</a:t>
            </a:r>
            <a:endParaRPr lang="en-GB" dirty="0"/>
          </a:p>
        </p:txBody>
      </p:sp>
    </p:spTree>
    <p:extLst>
      <p:ext uri="{BB962C8B-B14F-4D97-AF65-F5344CB8AC3E}">
        <p14:creationId xmlns:p14="http://schemas.microsoft.com/office/powerpoint/2010/main" val="30530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191" y="2286000"/>
            <a:ext cx="5068018" cy="3581400"/>
          </a:xfrm>
        </p:spPr>
      </p:pic>
    </p:spTree>
    <p:extLst>
      <p:ext uri="{BB962C8B-B14F-4D97-AF65-F5344CB8AC3E}">
        <p14:creationId xmlns:p14="http://schemas.microsoft.com/office/powerpoint/2010/main" val="4090166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8145" y="249382"/>
            <a:ext cx="11209316" cy="6277217"/>
          </a:xfrm>
          <a:prstGeom prst="rect">
            <a:avLst/>
          </a:prstGeom>
        </p:spPr>
      </p:pic>
    </p:spTree>
    <p:extLst>
      <p:ext uri="{BB962C8B-B14F-4D97-AF65-F5344CB8AC3E}">
        <p14:creationId xmlns:p14="http://schemas.microsoft.com/office/powerpoint/2010/main" val="1344270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90945"/>
            <a:ext cx="10016836" cy="5576455"/>
          </a:xfrm>
        </p:spPr>
        <p:txBody>
          <a:bodyPr>
            <a:normAutofit fontScale="85000" lnSpcReduction="10000"/>
          </a:bodyPr>
          <a:lstStyle/>
          <a:p>
            <a:pPr marL="0" indent="0">
              <a:buNone/>
            </a:pPr>
            <a:r>
              <a:rPr lang="en-GB" dirty="0"/>
              <a:t>Day 1:	Thursday, 26 March 2020</a:t>
            </a:r>
          </a:p>
          <a:p>
            <a:endParaRPr lang="en-GB" dirty="0"/>
          </a:p>
          <a:p>
            <a:r>
              <a:rPr lang="en-GB" dirty="0"/>
              <a:t>08:00 hrs 	Depart from school via coach provided by NST.</a:t>
            </a:r>
          </a:p>
          <a:p>
            <a:r>
              <a:rPr lang="en-GB" dirty="0"/>
              <a:t>13:30 hrs 	Arrive at Tower Pier </a:t>
            </a:r>
          </a:p>
          <a:p>
            <a:r>
              <a:rPr lang="en-GB" dirty="0"/>
              <a:t>13:50 hrs 	River cruise to depart </a:t>
            </a:r>
          </a:p>
          <a:p>
            <a:r>
              <a:rPr lang="en-GB" dirty="0"/>
              <a:t>14:30 hrs 	Cruise to end at Westminster Pier group to walk over the bridge to the south bank</a:t>
            </a:r>
          </a:p>
          <a:p>
            <a:r>
              <a:rPr lang="en-GB" dirty="0"/>
              <a:t>15:00 hrs 	Collect tickets  at the London Eye </a:t>
            </a:r>
          </a:p>
          <a:p>
            <a:r>
              <a:rPr lang="en-GB" dirty="0"/>
              <a:t>15:30 hrs 	Standard flight to commence </a:t>
            </a:r>
          </a:p>
          <a:p>
            <a:r>
              <a:rPr lang="en-GB" dirty="0"/>
              <a:t>16:00 hrs 	Visit to end </a:t>
            </a:r>
          </a:p>
          <a:p>
            <a:r>
              <a:rPr lang="en-GB" dirty="0"/>
              <a:t>16:45 hrs 	Arrive at Bella Italia Strand for an evening meal </a:t>
            </a:r>
          </a:p>
          <a:p>
            <a:r>
              <a:rPr lang="en-GB" dirty="0" smtClean="0"/>
              <a:t>18:00 </a:t>
            </a:r>
            <a:r>
              <a:rPr lang="en-GB" dirty="0"/>
              <a:t>hrs 	Meal to end, group to depart the restaurant on foot</a:t>
            </a:r>
          </a:p>
          <a:p>
            <a:r>
              <a:rPr lang="en-GB" dirty="0"/>
              <a:t>18:30 hrs 	Arrive at the Cambridge theatre </a:t>
            </a:r>
          </a:p>
          <a:p>
            <a:r>
              <a:rPr lang="en-GB" dirty="0"/>
              <a:t>19:00 hrs 	Performance of Matilda to commence </a:t>
            </a:r>
          </a:p>
          <a:p>
            <a:r>
              <a:rPr lang="en-GB" dirty="0"/>
              <a:t>21:30 hrs 	Performance to end group to return to the coach </a:t>
            </a:r>
          </a:p>
          <a:p>
            <a:r>
              <a:rPr lang="en-GB" dirty="0"/>
              <a:t>22:30 hrs 	Anticipated arrival at YHA Earls Court hotel</a:t>
            </a:r>
          </a:p>
          <a:p>
            <a:endParaRPr lang="en-GB" dirty="0"/>
          </a:p>
        </p:txBody>
      </p:sp>
    </p:spTree>
    <p:extLst>
      <p:ext uri="{BB962C8B-B14F-4D97-AF65-F5344CB8AC3E}">
        <p14:creationId xmlns:p14="http://schemas.microsoft.com/office/powerpoint/2010/main" val="71839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Accommodation</a:t>
            </a:r>
            <a:endParaRPr lang="en-GB" dirty="0"/>
          </a:p>
        </p:txBody>
      </p:sp>
      <p:sp>
        <p:nvSpPr>
          <p:cNvPr id="3" name="Content Placeholder 2"/>
          <p:cNvSpPr>
            <a:spLocks noGrp="1"/>
          </p:cNvSpPr>
          <p:nvPr>
            <p:ph idx="1"/>
          </p:nvPr>
        </p:nvSpPr>
        <p:spPr>
          <a:xfrm>
            <a:off x="1371600" y="1454727"/>
            <a:ext cx="9601200" cy="5049981"/>
          </a:xfrm>
        </p:spPr>
        <p:txBody>
          <a:bodyPr>
            <a:normAutofit lnSpcReduction="10000"/>
          </a:bodyPr>
          <a:lstStyle/>
          <a:p>
            <a:r>
              <a:rPr lang="en-GB" dirty="0" smtClean="0"/>
              <a:t>Clean, basic rooms of 4/6/8 beds all with security access to the room AND security access to the toilet/shower area.</a:t>
            </a:r>
          </a:p>
          <a:p>
            <a:r>
              <a:rPr lang="en-GB" dirty="0" smtClean="0"/>
              <a:t>Children have allocated times to be in rooms and will have set times for lights out/lights on/be ready for breakfast</a:t>
            </a:r>
          </a:p>
          <a:p>
            <a:r>
              <a:rPr lang="en-GB" dirty="0" smtClean="0"/>
              <a:t>Breakfast is continental- includes cereal, toast, croissant, cheese, juices, </a:t>
            </a:r>
            <a:r>
              <a:rPr lang="en-GB" dirty="0" err="1" smtClean="0"/>
              <a:t>etc</a:t>
            </a:r>
            <a:endParaRPr lang="en-GB" dirty="0" smtClean="0"/>
          </a:p>
          <a:p>
            <a:r>
              <a:rPr lang="en-GB" dirty="0" smtClean="0"/>
              <a:t>Children will have a key to access the room if they need to leave the room</a:t>
            </a:r>
          </a:p>
          <a:p>
            <a:r>
              <a:rPr lang="en-GB" dirty="0" smtClean="0"/>
              <a:t>Staff will have the spare access key for any issues</a:t>
            </a:r>
          </a:p>
          <a:p>
            <a:r>
              <a:rPr lang="en-GB" dirty="0" smtClean="0"/>
              <a:t>General safeguarding best practice applies:</a:t>
            </a:r>
          </a:p>
          <a:p>
            <a:pPr lvl="1"/>
            <a:r>
              <a:rPr lang="en-GB" dirty="0" smtClean="0"/>
              <a:t>Children are shown where staff rooms are</a:t>
            </a:r>
          </a:p>
          <a:p>
            <a:pPr lvl="1"/>
            <a:r>
              <a:rPr lang="en-GB" dirty="0" smtClean="0"/>
              <a:t>One member of staff is available and positioned in a common area for any issues</a:t>
            </a:r>
          </a:p>
          <a:p>
            <a:pPr lvl="1"/>
            <a:r>
              <a:rPr lang="en-GB" dirty="0" smtClean="0"/>
              <a:t>Staff do not enter pupil rooms alone</a:t>
            </a:r>
          </a:p>
          <a:p>
            <a:pPr lvl="1"/>
            <a:r>
              <a:rPr lang="en-GB" dirty="0" smtClean="0"/>
              <a:t>Male staff/male pupils or vice versa</a:t>
            </a:r>
          </a:p>
          <a:p>
            <a:pPr lvl="1"/>
            <a:r>
              <a:rPr lang="en-GB" dirty="0" smtClean="0"/>
              <a:t>All medicines/care provided with 2 staff present and in a common area</a:t>
            </a:r>
          </a:p>
        </p:txBody>
      </p:sp>
    </p:spTree>
    <p:extLst>
      <p:ext uri="{BB962C8B-B14F-4D97-AF65-F5344CB8AC3E}">
        <p14:creationId xmlns:p14="http://schemas.microsoft.com/office/powerpoint/2010/main" val="2415965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Staffing and Pupils</a:t>
            </a:r>
            <a:endParaRPr lang="en-GB" dirty="0"/>
          </a:p>
        </p:txBody>
      </p:sp>
      <p:sp>
        <p:nvSpPr>
          <p:cNvPr id="3" name="Content Placeholder 2"/>
          <p:cNvSpPr>
            <a:spLocks noGrp="1"/>
          </p:cNvSpPr>
          <p:nvPr>
            <p:ph idx="1"/>
          </p:nvPr>
        </p:nvSpPr>
        <p:spPr>
          <a:xfrm>
            <a:off x="1371600" y="1475509"/>
            <a:ext cx="9601200" cy="4391891"/>
          </a:xfrm>
        </p:spPr>
        <p:txBody>
          <a:bodyPr/>
          <a:lstStyle/>
          <a:p>
            <a:r>
              <a:rPr lang="en-GB" dirty="0" smtClean="0"/>
              <a:t>57 Pupils attending </a:t>
            </a:r>
          </a:p>
          <a:p>
            <a:r>
              <a:rPr lang="en-GB" dirty="0" smtClean="0"/>
              <a:t>10 adults</a:t>
            </a:r>
          </a:p>
          <a:p>
            <a:r>
              <a:rPr lang="en-GB" dirty="0" smtClean="0"/>
              <a:t>Mr McClure (group leader)</a:t>
            </a:r>
          </a:p>
          <a:p>
            <a:r>
              <a:rPr lang="en-GB" dirty="0" smtClean="0"/>
              <a:t>Mr Venus</a:t>
            </a:r>
          </a:p>
          <a:p>
            <a:r>
              <a:rPr lang="en-GB" dirty="0" smtClean="0"/>
              <a:t>Miss Alderson</a:t>
            </a:r>
          </a:p>
          <a:p>
            <a:r>
              <a:rPr lang="en-GB" dirty="0" smtClean="0"/>
              <a:t>Miss </a:t>
            </a:r>
            <a:r>
              <a:rPr lang="en-GB" dirty="0" err="1" smtClean="0"/>
              <a:t>McNaught</a:t>
            </a:r>
            <a:endParaRPr lang="en-GB" dirty="0" smtClean="0"/>
          </a:p>
          <a:p>
            <a:r>
              <a:rPr lang="en-GB" dirty="0" smtClean="0"/>
              <a:t>Mrs Andrew</a:t>
            </a:r>
          </a:p>
          <a:p>
            <a:r>
              <a:rPr lang="en-GB" dirty="0" smtClean="0"/>
              <a:t>Mrs Northrop</a:t>
            </a:r>
          </a:p>
          <a:p>
            <a:r>
              <a:rPr lang="en-GB" dirty="0" smtClean="0"/>
              <a:t>4 parent helpers</a:t>
            </a:r>
            <a:endParaRPr lang="en-GB" dirty="0"/>
          </a:p>
        </p:txBody>
      </p:sp>
    </p:spTree>
    <p:extLst>
      <p:ext uri="{BB962C8B-B14F-4D97-AF65-F5344CB8AC3E}">
        <p14:creationId xmlns:p14="http://schemas.microsoft.com/office/powerpoint/2010/main" val="96870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2835" y="332510"/>
            <a:ext cx="10474037" cy="5632311"/>
          </a:xfrm>
          <a:prstGeom prst="rect">
            <a:avLst/>
          </a:prstGeom>
        </p:spPr>
        <p:txBody>
          <a:bodyPr wrap="square">
            <a:spAutoFit/>
          </a:bodyPr>
          <a:lstStyle/>
          <a:p>
            <a:r>
              <a:rPr lang="en-GB" sz="2400" dirty="0"/>
              <a:t>Day 2:	Friday, 27 March 2020</a:t>
            </a:r>
          </a:p>
          <a:p>
            <a:endParaRPr lang="en-GB" sz="2400" dirty="0"/>
          </a:p>
          <a:p>
            <a:r>
              <a:rPr lang="en-GB" sz="2400" dirty="0"/>
              <a:t>08:00 hrs 	Continental breakfast will be served at the hotel.</a:t>
            </a:r>
          </a:p>
          <a:p>
            <a:r>
              <a:rPr lang="en-GB" sz="2400" dirty="0"/>
              <a:t>	</a:t>
            </a:r>
            <a:endParaRPr lang="en-GB" sz="2400" dirty="0" smtClean="0"/>
          </a:p>
          <a:p>
            <a:r>
              <a:rPr lang="en-GB" sz="2400" dirty="0" smtClean="0"/>
              <a:t>Packed </a:t>
            </a:r>
            <a:r>
              <a:rPr lang="en-GB" sz="2400" dirty="0"/>
              <a:t>lunches will be provided by the YHA – please take refillable water bottles. </a:t>
            </a:r>
            <a:r>
              <a:rPr lang="en-GB" sz="2400" dirty="0" smtClean="0"/>
              <a:t> Group </a:t>
            </a:r>
            <a:r>
              <a:rPr lang="en-GB" sz="2400" dirty="0"/>
              <a:t>to check out and load luggage onto the coach </a:t>
            </a:r>
            <a:endParaRPr lang="en-GB" sz="2400" dirty="0" smtClean="0"/>
          </a:p>
          <a:p>
            <a:endParaRPr lang="en-GB" sz="2400" dirty="0"/>
          </a:p>
          <a:p>
            <a:r>
              <a:rPr lang="en-GB" sz="2400" dirty="0"/>
              <a:t>09:30 hrs 	Depart the accommodation on the coach </a:t>
            </a:r>
          </a:p>
          <a:p>
            <a:r>
              <a:rPr lang="en-GB" sz="2400" dirty="0"/>
              <a:t>10:00 hrs 	Arrive at the Natural History Museum </a:t>
            </a:r>
          </a:p>
          <a:p>
            <a:r>
              <a:rPr lang="en-GB" sz="2400" dirty="0"/>
              <a:t>12:00 hrs 	Group to use the lunch room </a:t>
            </a:r>
          </a:p>
          <a:p>
            <a:r>
              <a:rPr lang="en-GB" sz="2400" dirty="0"/>
              <a:t>12:45 hrs 	Group to depart </a:t>
            </a:r>
          </a:p>
          <a:p>
            <a:r>
              <a:rPr lang="en-GB" sz="2400" dirty="0"/>
              <a:t>13:00 hrs 	Arrive at the Science Museum </a:t>
            </a:r>
          </a:p>
          <a:p>
            <a:r>
              <a:rPr lang="en-GB" sz="2400" dirty="0"/>
              <a:t>15:00 hrs 	Visit to end group to return to the coach ready to depart </a:t>
            </a:r>
            <a:endParaRPr lang="en-GB" sz="2400" dirty="0" smtClean="0"/>
          </a:p>
          <a:p>
            <a:r>
              <a:rPr lang="en-GB" sz="2400" dirty="0" smtClean="0"/>
              <a:t>LIGHT SNACK PROVIDED</a:t>
            </a:r>
            <a:endParaRPr lang="en-GB" sz="2400" dirty="0"/>
          </a:p>
          <a:p>
            <a:r>
              <a:rPr lang="en-GB" sz="2400" dirty="0"/>
              <a:t>20:00 hrs 	Estimated arrival back at school</a:t>
            </a:r>
          </a:p>
        </p:txBody>
      </p:sp>
    </p:spTree>
    <p:extLst>
      <p:ext uri="{BB962C8B-B14F-4D97-AF65-F5344CB8AC3E}">
        <p14:creationId xmlns:p14="http://schemas.microsoft.com/office/powerpoint/2010/main" val="812715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7527"/>
          </a:xfrm>
        </p:spPr>
        <p:txBody>
          <a:bodyPr/>
          <a:lstStyle/>
          <a:p>
            <a:r>
              <a:rPr lang="en-GB" dirty="0" smtClean="0"/>
              <a:t>Frequently Asked Questions- 1</a:t>
            </a:r>
            <a:endParaRPr lang="en-GB" dirty="0"/>
          </a:p>
        </p:txBody>
      </p:sp>
      <p:sp>
        <p:nvSpPr>
          <p:cNvPr id="3" name="Content Placeholder 2"/>
          <p:cNvSpPr>
            <a:spLocks noGrp="1"/>
          </p:cNvSpPr>
          <p:nvPr>
            <p:ph idx="1"/>
          </p:nvPr>
        </p:nvSpPr>
        <p:spPr>
          <a:xfrm>
            <a:off x="1371600" y="1496291"/>
            <a:ext cx="9601200" cy="4371109"/>
          </a:xfrm>
        </p:spPr>
        <p:txBody>
          <a:bodyPr/>
          <a:lstStyle/>
          <a:p>
            <a:r>
              <a:rPr lang="en-GB" dirty="0" smtClean="0"/>
              <a:t>Rooms- we ask the children to write down two names of children that they would be happy to share with. We would only talk to children/parents if a room solution wasn't possible where every child was with at least </a:t>
            </a:r>
            <a:r>
              <a:rPr lang="en-GB" b="1" u="sng" dirty="0" smtClean="0"/>
              <a:t>one</a:t>
            </a:r>
            <a:r>
              <a:rPr lang="en-GB" dirty="0" smtClean="0"/>
              <a:t> name they had listed</a:t>
            </a:r>
          </a:p>
          <a:p>
            <a:r>
              <a:rPr lang="en-GB" dirty="0" smtClean="0"/>
              <a:t>We don’t announce rooms until we get there- this is to stop any stresses or worries but is also because announcing them before can make things worse of a child pulls out through illness, </a:t>
            </a:r>
            <a:r>
              <a:rPr lang="en-GB" dirty="0" err="1" smtClean="0"/>
              <a:t>etc</a:t>
            </a:r>
            <a:endParaRPr lang="en-GB" dirty="0" smtClean="0"/>
          </a:p>
          <a:p>
            <a:r>
              <a:rPr lang="en-GB" dirty="0" smtClean="0"/>
              <a:t>Electronics- we don’t allow phones or electronics of any kind- one of the main goals of a residential is to develop social interaction skills. Card games, books, activities that can be enjoyed on the bus are welcome. We will have quizzes, music and films on the buses to enjoy during the long journey to and from London</a:t>
            </a:r>
          </a:p>
          <a:p>
            <a:r>
              <a:rPr lang="en-GB" dirty="0" smtClean="0"/>
              <a:t>Twitter- we will tweet more than ever to help you to enjoy all that we are experiencing and to know that your child is safe!</a:t>
            </a:r>
            <a:endParaRPr lang="en-GB" dirty="0"/>
          </a:p>
        </p:txBody>
      </p:sp>
    </p:spTree>
    <p:extLst>
      <p:ext uri="{BB962C8B-B14F-4D97-AF65-F5344CB8AC3E}">
        <p14:creationId xmlns:p14="http://schemas.microsoft.com/office/powerpoint/2010/main" val="6251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7527"/>
          </a:xfrm>
        </p:spPr>
        <p:txBody>
          <a:bodyPr/>
          <a:lstStyle/>
          <a:p>
            <a:r>
              <a:rPr lang="en-GB" dirty="0" smtClean="0"/>
              <a:t>Frequently Asked Questions- 2</a:t>
            </a:r>
            <a:endParaRPr lang="en-GB" dirty="0"/>
          </a:p>
        </p:txBody>
      </p:sp>
      <p:sp>
        <p:nvSpPr>
          <p:cNvPr id="3" name="Content Placeholder 2"/>
          <p:cNvSpPr>
            <a:spLocks noGrp="1"/>
          </p:cNvSpPr>
          <p:nvPr>
            <p:ph idx="1"/>
          </p:nvPr>
        </p:nvSpPr>
        <p:spPr>
          <a:xfrm>
            <a:off x="1371600" y="1496291"/>
            <a:ext cx="9601200" cy="4371109"/>
          </a:xfrm>
        </p:spPr>
        <p:txBody>
          <a:bodyPr>
            <a:normAutofit fontScale="92500" lnSpcReduction="20000"/>
          </a:bodyPr>
          <a:lstStyle/>
          <a:p>
            <a:r>
              <a:rPr lang="en-GB" dirty="0" smtClean="0"/>
              <a:t>Snacks- I would advise to take some basic snacks- filling and healthy where possible- fruit, cereal bars, </a:t>
            </a:r>
            <a:r>
              <a:rPr lang="en-GB" dirty="0" err="1" smtClean="0"/>
              <a:t>etc</a:t>
            </a:r>
            <a:r>
              <a:rPr lang="en-GB" dirty="0" smtClean="0"/>
              <a:t> are good. We will provide good meals on the evening, breakfast on day two, a packed lunch on day two and a basic snack on the bus on the way home. Please don’t forget to provide a packed lunch for the bus on day one and a big breakfast before travel will help too!</a:t>
            </a:r>
          </a:p>
          <a:p>
            <a:r>
              <a:rPr lang="en-GB" dirty="0" smtClean="0"/>
              <a:t>Dietary needs- we know the children very well and will transfer our knowledge to the visit planning documents automatically. The food provided will factor in any dietary needs. Please just let us know if your child’s needs change closer to the time.</a:t>
            </a:r>
          </a:p>
          <a:p>
            <a:r>
              <a:rPr lang="en-GB" dirty="0" smtClean="0"/>
              <a:t>Drinks- drinks provided with all meals stated but we won’t have time to stop and buy drinks during the busy days. Please bring a water bottle that can easily be refilled on our pit stops!</a:t>
            </a:r>
          </a:p>
          <a:p>
            <a:r>
              <a:rPr lang="en-GB" dirty="0" smtClean="0"/>
              <a:t>Spending money- £10 maximum please and children must be responsible for it. The only real opportunity to buy anything is at the Science Museum or Natural History Museum shop. Programmes are available at the theatre at a cost of £6 but we will purchase 2 for school use and children can read it/take it home and then return if this is better for them. We can give all children their London Eye and Theatre tickets (if desired) when we get home as mementos of our visit.</a:t>
            </a:r>
            <a:endParaRPr lang="en-GB" dirty="0"/>
          </a:p>
        </p:txBody>
      </p:sp>
    </p:spTree>
    <p:extLst>
      <p:ext uri="{BB962C8B-B14F-4D97-AF65-F5344CB8AC3E}">
        <p14:creationId xmlns:p14="http://schemas.microsoft.com/office/powerpoint/2010/main" val="83072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7527"/>
          </a:xfrm>
        </p:spPr>
        <p:txBody>
          <a:bodyPr/>
          <a:lstStyle/>
          <a:p>
            <a:r>
              <a:rPr lang="en-GB" dirty="0" smtClean="0"/>
              <a:t>Frequently Asked Questions- 3</a:t>
            </a:r>
            <a:endParaRPr lang="en-GB" dirty="0"/>
          </a:p>
        </p:txBody>
      </p:sp>
      <p:sp>
        <p:nvSpPr>
          <p:cNvPr id="3" name="Content Placeholder 2"/>
          <p:cNvSpPr>
            <a:spLocks noGrp="1"/>
          </p:cNvSpPr>
          <p:nvPr>
            <p:ph idx="1"/>
          </p:nvPr>
        </p:nvSpPr>
        <p:spPr>
          <a:xfrm>
            <a:off x="1371600" y="1496291"/>
            <a:ext cx="9601200" cy="4371109"/>
          </a:xfrm>
        </p:spPr>
        <p:txBody>
          <a:bodyPr>
            <a:normAutofit fontScale="92500" lnSpcReduction="10000"/>
          </a:bodyPr>
          <a:lstStyle/>
          <a:p>
            <a:r>
              <a:rPr lang="en-GB" dirty="0" smtClean="0"/>
              <a:t>Medical information- all parents will be asked to complete a pre-visit medical </a:t>
            </a:r>
            <a:r>
              <a:rPr lang="en-GB" dirty="0" err="1" smtClean="0"/>
              <a:t>proforma</a:t>
            </a:r>
            <a:r>
              <a:rPr lang="en-GB" dirty="0" smtClean="0"/>
              <a:t> roughly 2 weeks before travel. This should include everything from long standing conditions (which we will already be aware of) and anything more recent. It must state clearly if any medication is required- dose, frequency, etc. On the day of travel parents should bring any medication to Mr McClure before departure in clearly marked packaging. </a:t>
            </a:r>
          </a:p>
          <a:p>
            <a:r>
              <a:rPr lang="en-GB" dirty="0" smtClean="0"/>
              <a:t>Cameras- children can bring a camera if they desire but again, it is their responsibility so we would recommend disposable versions</a:t>
            </a:r>
          </a:p>
          <a:p>
            <a:r>
              <a:rPr lang="en-GB" dirty="0" smtClean="0"/>
              <a:t>Night time worries- please let me know of any night time worries- medical or otherwise. It is very common at this age for children to still have issues of various kinds- please don’t be embarrassed. Catch me for a chat closer to the time.</a:t>
            </a:r>
          </a:p>
          <a:p>
            <a:r>
              <a:rPr lang="en-GB" dirty="0" smtClean="0"/>
              <a:t>Safety- the travel company use local and national safety advisors and they are very experienced at organising and executing complex visits to places of a high-security nature. We would only not travel to our planned activities if the company told us it was not safe to do so. </a:t>
            </a:r>
            <a:endParaRPr lang="en-GB" dirty="0"/>
          </a:p>
        </p:txBody>
      </p:sp>
    </p:spTree>
    <p:extLst>
      <p:ext uri="{BB962C8B-B14F-4D97-AF65-F5344CB8AC3E}">
        <p14:creationId xmlns:p14="http://schemas.microsoft.com/office/powerpoint/2010/main" val="380031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136</TotalTime>
  <Words>956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LONDON VISIT</vt:lpstr>
      <vt:lpstr>PowerPoint Presentation</vt:lpstr>
      <vt:lpstr>PowerPoint Presentation</vt:lpstr>
      <vt:lpstr>Accommodation</vt:lpstr>
      <vt:lpstr>Staffing and Pupils</vt:lpstr>
      <vt:lpstr>PowerPoint Presentation</vt:lpstr>
      <vt:lpstr>Frequently Asked Questions- 1</vt:lpstr>
      <vt:lpstr>Frequently Asked Questions- 2</vt:lpstr>
      <vt:lpstr>Frequently Asked Questions- 3</vt:lpstr>
      <vt:lpstr>Clothing- no uniform needed Hi-viz jackets provided to every children for any busy places</vt:lpstr>
      <vt:lpstr>Payments</vt:lpstr>
      <vt:lpstr>Next Meeting</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VISIT</dc:title>
  <dc:creator>Lee McClure</dc:creator>
  <cp:lastModifiedBy>Lee McClure</cp:lastModifiedBy>
  <cp:revision>6</cp:revision>
  <dcterms:created xsi:type="dcterms:W3CDTF">2019-10-01T10:58:54Z</dcterms:created>
  <dcterms:modified xsi:type="dcterms:W3CDTF">2019-10-02T17:49:58Z</dcterms:modified>
</cp:coreProperties>
</file>