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Springvale Primary School</a:t>
            </a:r>
            <a:br>
              <a:rPr lang="en-GB" dirty="0" smtClean="0"/>
            </a:br>
            <a:r>
              <a:rPr lang="en-GB" dirty="0" smtClean="0"/>
              <a:t>Key Stage 1 SATs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May </a:t>
            </a:r>
            <a:r>
              <a:rPr lang="en-GB" dirty="0" smtClean="0"/>
              <a:t>2020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administer the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very low key – we don’t refer to them as ‘tests’ or ‘SATs’.</a:t>
            </a:r>
          </a:p>
          <a:p>
            <a:r>
              <a:rPr lang="en-GB" dirty="0" smtClean="0"/>
              <a:t>We endeavour to remove all pressure from the children.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Throughout the month of May 2020.</a:t>
            </a:r>
          </a:p>
          <a:p>
            <a:r>
              <a:rPr lang="en-GB" dirty="0" smtClean="0"/>
              <a:t>In large, small or 1:1 groups according to the individual children.</a:t>
            </a:r>
          </a:p>
          <a:p>
            <a:r>
              <a:rPr lang="en-GB" dirty="0" smtClean="0"/>
              <a:t>We can stagger, break up the tests in smaller chunks with breaks.</a:t>
            </a:r>
          </a:p>
          <a:p>
            <a:r>
              <a:rPr lang="en-GB" dirty="0" smtClean="0"/>
              <a:t>We use our classroom or the library.</a:t>
            </a:r>
          </a:p>
          <a:p>
            <a:r>
              <a:rPr lang="en-GB" dirty="0" smtClean="0"/>
              <a:t>We can stop the tests at any point.</a:t>
            </a:r>
          </a:p>
          <a:p>
            <a:r>
              <a:rPr lang="en-GB" dirty="0" smtClean="0"/>
              <a:t>The children will be working alongside familiar adults.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‘tests’?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Reading – split into 2 papers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Paper 1 has the text and questions on the same sheet.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Paper 2 has a longer text booklet and a separate question booklet.</a:t>
            </a:r>
          </a:p>
          <a:p>
            <a:endParaRPr lang="en-GB" dirty="0"/>
          </a:p>
          <a:p>
            <a:r>
              <a:rPr lang="en-GB" dirty="0" smtClean="0"/>
              <a:t>Maths – split into 2 papers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Arithmetic – a series of questions using all 4 calculations</a:t>
            </a:r>
            <a:r>
              <a:rPr lang="en-GB" dirty="0"/>
              <a:t> </a:t>
            </a:r>
            <a:r>
              <a:rPr lang="en-GB" dirty="0" smtClean="0"/>
              <a:t>and fractions.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Reasoning – this paper has worded problems for the children to work through,        show their jottings and find the answer.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SPAG test (Spelling, Punctuation and Grammar) is optional for schools.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2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‘scaled score’?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child will have a ‘raw score’ from the papers, depending on how many questions they answer correctly.</a:t>
            </a:r>
          </a:p>
          <a:p>
            <a:r>
              <a:rPr lang="en-GB" dirty="0" smtClean="0"/>
              <a:t> This ‘raw score’ will then be converted into a ‘scaled score’.</a:t>
            </a:r>
          </a:p>
          <a:p>
            <a:r>
              <a:rPr lang="en-GB" dirty="0" smtClean="0"/>
              <a:t>School’s will receive the conversion after SATs.</a:t>
            </a:r>
          </a:p>
          <a:p>
            <a:r>
              <a:rPr lang="en-GB" dirty="0" smtClean="0"/>
              <a:t>If a child has a ‘scaled score’ of 100 they are working at the expected standard for Year 2.</a:t>
            </a:r>
          </a:p>
          <a:p>
            <a:r>
              <a:rPr lang="en-GB" dirty="0" smtClean="0"/>
              <a:t>If a child’s score is close to the maximum of 120, they are working above the expected standard.</a:t>
            </a:r>
          </a:p>
          <a:p>
            <a:r>
              <a:rPr lang="en-GB" dirty="0" smtClean="0"/>
              <a:t>If a child’s score is closer to the minimum of 80, they are working below the expected standard.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there any differences between 2019 standards and 2020?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reading and maths standards were amended in 2019 and remain the same.</a:t>
            </a:r>
            <a:endParaRPr lang="en-GB" dirty="0"/>
          </a:p>
          <a:p>
            <a:r>
              <a:rPr lang="en-GB" dirty="0" smtClean="0"/>
              <a:t>The writing standards were amended in 2018 and remain the same.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Writing is assessed as an on-going routine throughout the whole school.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Assessments are made against a range of recent pieces of writing for each child.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To ensure that standards are similar between schools, we participate in regular moderation activities and events.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8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Will I know my child’s score?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inform parents of their child’s scaled scores as part of their end of year report. </a:t>
            </a:r>
          </a:p>
          <a:p>
            <a:r>
              <a:rPr lang="en-GB" dirty="0" smtClean="0"/>
              <a:t>In Key Stage 2, the reading, maths and SPAG SATs are based entirely upon the test. However, in Key Stage 1 we can also use teacher assessment to judge the child’s attainment, as well as the tests.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67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can I help my child at home?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8410"/>
            <a:ext cx="8596668" cy="396318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Daily reading and asking questions – especially ‘Why?’ ‘How?’</a:t>
            </a:r>
          </a:p>
          <a:p>
            <a:pPr marL="0" indent="0">
              <a:buNone/>
            </a:pPr>
            <a:r>
              <a:rPr lang="en-GB" dirty="0" smtClean="0"/>
              <a:t>                                                          - discuss </a:t>
            </a:r>
            <a:r>
              <a:rPr lang="en-GB" dirty="0"/>
              <a:t>word meanings and alternatives</a:t>
            </a:r>
          </a:p>
          <a:p>
            <a:endParaRPr lang="en-GB" dirty="0" smtClean="0"/>
          </a:p>
          <a:p>
            <a:r>
              <a:rPr lang="en-GB" dirty="0" smtClean="0"/>
              <a:t>Times tables knowledge and counting in patterns of 1s, 2s, 5s, 10s forwards and backwards. </a:t>
            </a:r>
          </a:p>
          <a:p>
            <a:endParaRPr lang="en-GB" dirty="0"/>
          </a:p>
          <a:p>
            <a:r>
              <a:rPr lang="en-GB" dirty="0" smtClean="0"/>
              <a:t>Spellings of common words and also spelling patterns.</a:t>
            </a:r>
          </a:p>
          <a:p>
            <a:endParaRPr lang="en-GB" dirty="0" smtClean="0"/>
          </a:p>
          <a:p>
            <a:r>
              <a:rPr lang="en-GB" dirty="0" smtClean="0"/>
              <a:t>Lots of praise and encouragement! They work incredibly hard at school.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2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Examples of ‘test’ papers to look at.</a:t>
            </a:r>
          </a:p>
          <a:p>
            <a:endParaRPr lang="en-GB" dirty="0"/>
          </a:p>
          <a:p>
            <a:r>
              <a:rPr lang="en-GB" dirty="0" smtClean="0"/>
              <a:t>Examples of the ‘expected standards’ to look at.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5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557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Springvale Primary School Key Stage 1 SATs</vt:lpstr>
      <vt:lpstr>How we administer the tests</vt:lpstr>
      <vt:lpstr>What are the ‘tests’?</vt:lpstr>
      <vt:lpstr>What is a ‘scaled score’?</vt:lpstr>
      <vt:lpstr>Are there any differences between 2019 standards and 2020?</vt:lpstr>
      <vt:lpstr>Will I know my child’s score?</vt:lpstr>
      <vt:lpstr>How can I help my child at home?</vt:lpstr>
      <vt:lpstr>Any questions?</vt:lpstr>
    </vt:vector>
  </TitlesOfParts>
  <Company>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Springvale Primary School Key Stage 1 SATs</dc:title>
  <dc:creator>Deborah Royston</dc:creator>
  <cp:lastModifiedBy>Lee McClure</cp:lastModifiedBy>
  <cp:revision>7</cp:revision>
  <dcterms:created xsi:type="dcterms:W3CDTF">2018-01-24T10:25:05Z</dcterms:created>
  <dcterms:modified xsi:type="dcterms:W3CDTF">2020-02-24T16:29:32Z</dcterms:modified>
</cp:coreProperties>
</file>