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366" r:id="rId6"/>
    <p:sldId id="400" r:id="rId7"/>
    <p:sldId id="401" r:id="rId8"/>
    <p:sldId id="360" r:id="rId9"/>
    <p:sldId id="386" r:id="rId10"/>
    <p:sldId id="390" r:id="rId11"/>
    <p:sldId id="398" r:id="rId12"/>
    <p:sldId id="402" r:id="rId13"/>
    <p:sldId id="403" r:id="rId14"/>
    <p:sldId id="389" r:id="rId15"/>
    <p:sldId id="392" r:id="rId16"/>
    <p:sldId id="404" r:id="rId17"/>
    <p:sldId id="405" r:id="rId18"/>
    <p:sldId id="355" r:id="rId19"/>
    <p:sldId id="395" r:id="rId20"/>
    <p:sldId id="406" r:id="rId21"/>
    <p:sldId id="407" r:id="rId22"/>
    <p:sldId id="40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B9849-AA40-4BC5-A58F-75401E47A6D5}" v="10" dt="2019-02-06T13:04:55.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1" autoAdjust="0"/>
    <p:restoredTop sz="94660"/>
  </p:normalViewPr>
  <p:slideViewPr>
    <p:cSldViewPr snapToGrid="0">
      <p:cViewPr varScale="1">
        <p:scale>
          <a:sx n="74" d="100"/>
          <a:sy n="74" d="100"/>
        </p:scale>
        <p:origin x="12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say Grix" userId="a678036f-2d88-407c-addb-d0af3fea6eec" providerId="ADAL" clId="{9DADDA2D-7023-4224-AA88-96B93008952B}"/>
  </pc:docChgLst>
  <pc:docChgLst>
    <pc:chgData name="Ashleigh Sobol" userId="8430f2a2-602f-4dde-a79b-412efd9dd8bf" providerId="ADAL" clId="{A204DDAC-AA7C-4679-9F40-91028CD5C38E}"/>
  </pc:docChgLst>
  <pc:docChgLst>
    <pc:chgData name="Kelly Pierpoint" userId="3abd6744-e963-43b0-896c-084c3015026c" providerId="ADAL" clId="{373D92EB-442C-4ACF-8919-27DAAAEC760F}"/>
    <pc:docChg chg="undo custSel addSld delSld modSld sldOrd">
      <pc:chgData name="Kelly Pierpoint" userId="3abd6744-e963-43b0-896c-084c3015026c" providerId="ADAL" clId="{373D92EB-442C-4ACF-8919-27DAAAEC760F}" dt="2019-01-29T15:46:27.796" v="807" actId="2696"/>
      <pc:docMkLst>
        <pc:docMk/>
      </pc:docMkLst>
      <pc:sldChg chg="modSp">
        <pc:chgData name="Kelly Pierpoint" userId="3abd6744-e963-43b0-896c-084c3015026c" providerId="ADAL" clId="{373D92EB-442C-4ACF-8919-27DAAAEC760F}" dt="2019-01-29T15:29:41.073" v="44"/>
        <pc:sldMkLst>
          <pc:docMk/>
          <pc:sldMk cId="2637481266" sldId="256"/>
        </pc:sldMkLst>
        <pc:spChg chg="mod">
          <ac:chgData name="Kelly Pierpoint" userId="3abd6744-e963-43b0-896c-084c3015026c" providerId="ADAL" clId="{373D92EB-442C-4ACF-8919-27DAAAEC760F}" dt="2019-01-29T15:29:41.073" v="44"/>
          <ac:spMkLst>
            <pc:docMk/>
            <pc:sldMk cId="2637481266" sldId="256"/>
            <ac:spMk id="19" creationId="{5252A847-DE45-4FA3-A1F8-EEBEB845FF8E}"/>
          </ac:spMkLst>
        </pc:spChg>
      </pc:sldChg>
      <pc:sldChg chg="addSp modSp">
        <pc:chgData name="Kelly Pierpoint" userId="3abd6744-e963-43b0-896c-084c3015026c" providerId="ADAL" clId="{373D92EB-442C-4ACF-8919-27DAAAEC760F}" dt="2019-01-29T15:45:08.812" v="603" actId="1076"/>
        <pc:sldMkLst>
          <pc:docMk/>
          <pc:sldMk cId="636014570" sldId="314"/>
        </pc:sldMkLst>
        <pc:spChg chg="add mod">
          <ac:chgData name="Kelly Pierpoint" userId="3abd6744-e963-43b0-896c-084c3015026c" providerId="ADAL" clId="{373D92EB-442C-4ACF-8919-27DAAAEC760F}" dt="2019-01-29T15:45:08.812" v="603" actId="1076"/>
          <ac:spMkLst>
            <pc:docMk/>
            <pc:sldMk cId="636014570" sldId="314"/>
            <ac:spMk id="6" creationId="{2F4E0845-372D-45A3-B670-4C28617CE972}"/>
          </ac:spMkLst>
        </pc:spChg>
        <pc:spChg chg="mod">
          <ac:chgData name="Kelly Pierpoint" userId="3abd6744-e963-43b0-896c-084c3015026c" providerId="ADAL" clId="{373D92EB-442C-4ACF-8919-27DAAAEC760F}" dt="2019-01-29T15:45:00.750" v="601" actId="20577"/>
          <ac:spMkLst>
            <pc:docMk/>
            <pc:sldMk cId="636014570" sldId="314"/>
            <ac:spMk id="19" creationId="{5252A847-DE45-4FA3-A1F8-EEBEB845FF8E}"/>
          </ac:spMkLst>
        </pc:spChg>
        <pc:grpChg chg="add mod">
          <ac:chgData name="Kelly Pierpoint" userId="3abd6744-e963-43b0-896c-084c3015026c" providerId="ADAL" clId="{373D92EB-442C-4ACF-8919-27DAAAEC760F}" dt="2019-01-29T15:44:54.403" v="598" actId="1076"/>
          <ac:grpSpMkLst>
            <pc:docMk/>
            <pc:sldMk cId="636014570" sldId="314"/>
            <ac:grpSpMk id="2" creationId="{48E783DA-0CFF-4F2D-9739-4DEC8692D690}"/>
          </ac:grpSpMkLst>
        </pc:grpChg>
        <pc:picChg chg="add mod">
          <ac:chgData name="Kelly Pierpoint" userId="3abd6744-e963-43b0-896c-084c3015026c" providerId="ADAL" clId="{373D92EB-442C-4ACF-8919-27DAAAEC760F}" dt="2019-01-29T15:45:08.812" v="603" actId="1076"/>
          <ac:picMkLst>
            <pc:docMk/>
            <pc:sldMk cId="636014570" sldId="314"/>
            <ac:picMk id="9" creationId="{35DC76EC-9BFC-42A7-B330-A069378E2DD4}"/>
          </ac:picMkLst>
        </pc:picChg>
        <pc:picChg chg="add mod">
          <ac:chgData name="Kelly Pierpoint" userId="3abd6744-e963-43b0-896c-084c3015026c" providerId="ADAL" clId="{373D92EB-442C-4ACF-8919-27DAAAEC760F}" dt="2019-01-29T15:44:00.466" v="561" actId="164"/>
          <ac:picMkLst>
            <pc:docMk/>
            <pc:sldMk cId="636014570" sldId="314"/>
            <ac:picMk id="10" creationId="{D2FA1F0E-1397-42C0-A9BD-46280EE2BACC}"/>
          </ac:picMkLst>
        </pc:picChg>
        <pc:picChg chg="add mod">
          <ac:chgData name="Kelly Pierpoint" userId="3abd6744-e963-43b0-896c-084c3015026c" providerId="ADAL" clId="{373D92EB-442C-4ACF-8919-27DAAAEC760F}" dt="2019-01-29T15:44:00.466" v="561" actId="164"/>
          <ac:picMkLst>
            <pc:docMk/>
            <pc:sldMk cId="636014570" sldId="314"/>
            <ac:picMk id="11" creationId="{DE6551C0-C2AF-4909-98F2-D0DA6ACCAF4F}"/>
          </ac:picMkLst>
        </pc:picChg>
        <pc:picChg chg="add mod">
          <ac:chgData name="Kelly Pierpoint" userId="3abd6744-e963-43b0-896c-084c3015026c" providerId="ADAL" clId="{373D92EB-442C-4ACF-8919-27DAAAEC760F}" dt="2019-01-29T15:44:00.466" v="561" actId="164"/>
          <ac:picMkLst>
            <pc:docMk/>
            <pc:sldMk cId="636014570" sldId="314"/>
            <ac:picMk id="12" creationId="{4C49CEC3-FF3B-41F6-953E-DB5A9ED95C36}"/>
          </ac:picMkLst>
        </pc:picChg>
      </pc:sldChg>
      <pc:sldChg chg="addSp delSp modSp ord">
        <pc:chgData name="Kelly Pierpoint" userId="3abd6744-e963-43b0-896c-084c3015026c" providerId="ADAL" clId="{373D92EB-442C-4ACF-8919-27DAAAEC760F}" dt="2019-01-29T15:42:24.572" v="535" actId="207"/>
        <pc:sldMkLst>
          <pc:docMk/>
          <pc:sldMk cId="1071900124" sldId="355"/>
        </pc:sldMkLst>
        <pc:spChg chg="mod">
          <ac:chgData name="Kelly Pierpoint" userId="3abd6744-e963-43b0-896c-084c3015026c" providerId="ADAL" clId="{373D92EB-442C-4ACF-8919-27DAAAEC760F}" dt="2019-01-29T15:42:08.286" v="530" actId="1076"/>
          <ac:spMkLst>
            <pc:docMk/>
            <pc:sldMk cId="1071900124" sldId="355"/>
            <ac:spMk id="19" creationId="{5252A847-DE45-4FA3-A1F8-EEBEB845FF8E}"/>
          </ac:spMkLst>
        </pc:spChg>
        <pc:spChg chg="add mod">
          <ac:chgData name="Kelly Pierpoint" userId="3abd6744-e963-43b0-896c-084c3015026c" providerId="ADAL" clId="{373D92EB-442C-4ACF-8919-27DAAAEC760F}" dt="2019-01-29T15:42:12.754" v="531" actId="255"/>
          <ac:spMkLst>
            <pc:docMk/>
            <pc:sldMk cId="1071900124" sldId="355"/>
            <ac:spMk id="22" creationId="{5777AEE0-5322-4FAD-8BE0-CC6A54BBBD46}"/>
          </ac:spMkLst>
        </pc:spChg>
        <pc:spChg chg="add mod">
          <ac:chgData name="Kelly Pierpoint" userId="3abd6744-e963-43b0-896c-084c3015026c" providerId="ADAL" clId="{373D92EB-442C-4ACF-8919-27DAAAEC760F}" dt="2019-01-29T15:42:12.754" v="531" actId="255"/>
          <ac:spMkLst>
            <pc:docMk/>
            <pc:sldMk cId="1071900124" sldId="355"/>
            <ac:spMk id="24" creationId="{6BDD1300-BB08-4891-94EA-782FD4E0DF18}"/>
          </ac:spMkLst>
        </pc:spChg>
        <pc:spChg chg="add mod">
          <ac:chgData name="Kelly Pierpoint" userId="3abd6744-e963-43b0-896c-084c3015026c" providerId="ADAL" clId="{373D92EB-442C-4ACF-8919-27DAAAEC760F}" dt="2019-01-29T15:42:12.754" v="531" actId="255"/>
          <ac:spMkLst>
            <pc:docMk/>
            <pc:sldMk cId="1071900124" sldId="355"/>
            <ac:spMk id="25" creationId="{154C0917-5DF9-440E-86FC-C47C061C25EA}"/>
          </ac:spMkLst>
        </pc:spChg>
        <pc:spChg chg="add mod">
          <ac:chgData name="Kelly Pierpoint" userId="3abd6744-e963-43b0-896c-084c3015026c" providerId="ADAL" clId="{373D92EB-442C-4ACF-8919-27DAAAEC760F}" dt="2019-01-29T15:42:12.754" v="531" actId="255"/>
          <ac:spMkLst>
            <pc:docMk/>
            <pc:sldMk cId="1071900124" sldId="355"/>
            <ac:spMk id="26" creationId="{DB2E3303-DD0B-43AA-963E-8DD74A114939}"/>
          </ac:spMkLst>
        </pc:spChg>
        <pc:grpChg chg="add del mod">
          <ac:chgData name="Kelly Pierpoint" userId="3abd6744-e963-43b0-896c-084c3015026c" providerId="ADAL" clId="{373D92EB-442C-4ACF-8919-27DAAAEC760F}" dt="2019-01-29T15:41:21.194" v="513" actId="478"/>
          <ac:grpSpMkLst>
            <pc:docMk/>
            <pc:sldMk cId="1071900124" sldId="355"/>
            <ac:grpSpMk id="2" creationId="{5D74CDC2-F947-4343-A88E-931500AD37D2}"/>
          </ac:grpSpMkLst>
        </pc:grpChg>
        <pc:grpChg chg="add mod">
          <ac:chgData name="Kelly Pierpoint" userId="3abd6744-e963-43b0-896c-084c3015026c" providerId="ADAL" clId="{373D92EB-442C-4ACF-8919-27DAAAEC760F}" dt="2019-01-29T15:42:20.684" v="534" actId="1076"/>
          <ac:grpSpMkLst>
            <pc:docMk/>
            <pc:sldMk cId="1071900124" sldId="355"/>
            <ac:grpSpMk id="27" creationId="{7C9AB01A-CB14-4447-82D1-6326D9B610F6}"/>
          </ac:grpSpMkLst>
        </pc:grpChg>
        <pc:graphicFrameChg chg="add del mod modGraphic">
          <ac:chgData name="Kelly Pierpoint" userId="3abd6744-e963-43b0-896c-084c3015026c" providerId="ADAL" clId="{373D92EB-442C-4ACF-8919-27DAAAEC760F}" dt="2019-01-29T15:41:22.208" v="514" actId="478"/>
          <ac:graphicFrameMkLst>
            <pc:docMk/>
            <pc:sldMk cId="1071900124" sldId="355"/>
            <ac:graphicFrameMk id="6" creationId="{CF52D06A-5BED-4A27-8EBC-2A36274B9D0E}"/>
          </ac:graphicFrameMkLst>
        </pc:graphicFrameChg>
        <pc:graphicFrameChg chg="add del mod modGraphic">
          <ac:chgData name="Kelly Pierpoint" userId="3abd6744-e963-43b0-896c-084c3015026c" providerId="ADAL" clId="{373D92EB-442C-4ACF-8919-27DAAAEC760F}" dt="2019-01-29T15:41:22.208" v="514" actId="478"/>
          <ac:graphicFrameMkLst>
            <pc:docMk/>
            <pc:sldMk cId="1071900124" sldId="355"/>
            <ac:graphicFrameMk id="9" creationId="{7407091D-9649-4A7A-8B35-6A5211954CFC}"/>
          </ac:graphicFrameMkLst>
        </pc:graphicFrameChg>
        <pc:graphicFrameChg chg="add mod modGraphic">
          <ac:chgData name="Kelly Pierpoint" userId="3abd6744-e963-43b0-896c-084c3015026c" providerId="ADAL" clId="{373D92EB-442C-4ACF-8919-27DAAAEC760F}" dt="2019-01-29T15:42:24.572" v="535" actId="207"/>
          <ac:graphicFrameMkLst>
            <pc:docMk/>
            <pc:sldMk cId="1071900124" sldId="355"/>
            <ac:graphicFrameMk id="23" creationId="{BEC2D84C-74D6-4151-8558-C7B8BB783877}"/>
          </ac:graphicFrameMkLst>
        </pc:graphicFrameChg>
        <pc:picChg chg="add mod">
          <ac:chgData name="Kelly Pierpoint" userId="3abd6744-e963-43b0-896c-084c3015026c" providerId="ADAL" clId="{373D92EB-442C-4ACF-8919-27DAAAEC760F}" dt="2019-01-29T15:38:50.262" v="349" actId="164"/>
          <ac:picMkLst>
            <pc:docMk/>
            <pc:sldMk cId="1071900124" sldId="355"/>
            <ac:picMk id="10" creationId="{0A907390-93BA-4B10-8F40-048AD810DE88}"/>
          </ac:picMkLst>
        </pc:picChg>
        <pc:picChg chg="add mod">
          <ac:chgData name="Kelly Pierpoint" userId="3abd6744-e963-43b0-896c-084c3015026c" providerId="ADAL" clId="{373D92EB-442C-4ACF-8919-27DAAAEC760F}" dt="2019-01-29T15:38:50.262" v="349" actId="164"/>
          <ac:picMkLst>
            <pc:docMk/>
            <pc:sldMk cId="1071900124" sldId="355"/>
            <ac:picMk id="11" creationId="{BAC90D89-6DA3-42C7-A17D-05BE4040BD79}"/>
          </ac:picMkLst>
        </pc:picChg>
        <pc:picChg chg="add mod">
          <ac:chgData name="Kelly Pierpoint" userId="3abd6744-e963-43b0-896c-084c3015026c" providerId="ADAL" clId="{373D92EB-442C-4ACF-8919-27DAAAEC760F}" dt="2019-01-29T15:38:50.262" v="349" actId="164"/>
          <ac:picMkLst>
            <pc:docMk/>
            <pc:sldMk cId="1071900124" sldId="355"/>
            <ac:picMk id="12" creationId="{AB9AFE22-1667-456C-898F-28E2769AEE22}"/>
          </ac:picMkLst>
        </pc:picChg>
        <pc:picChg chg="add mod">
          <ac:chgData name="Kelly Pierpoint" userId="3abd6744-e963-43b0-896c-084c3015026c" providerId="ADAL" clId="{373D92EB-442C-4ACF-8919-27DAAAEC760F}" dt="2019-01-29T15:38:50.262" v="349" actId="164"/>
          <ac:picMkLst>
            <pc:docMk/>
            <pc:sldMk cId="1071900124" sldId="355"/>
            <ac:picMk id="13" creationId="{7CDC2259-A24C-4B68-855D-90A474C71F67}"/>
          </ac:picMkLst>
        </pc:picChg>
        <pc:cxnChg chg="add del mod">
          <ac:chgData name="Kelly Pierpoint" userId="3abd6744-e963-43b0-896c-084c3015026c" providerId="ADAL" clId="{373D92EB-442C-4ACF-8919-27DAAAEC760F}" dt="2019-01-29T15:40:29.874" v="403" actId="478"/>
          <ac:cxnSpMkLst>
            <pc:docMk/>
            <pc:sldMk cId="1071900124" sldId="355"/>
            <ac:cxnSpMk id="4" creationId="{F7F93539-5054-4DC8-AFDF-50E6DCF880C5}"/>
          </ac:cxnSpMkLst>
        </pc:cxnChg>
        <pc:cxnChg chg="add del mod">
          <ac:chgData name="Kelly Pierpoint" userId="3abd6744-e963-43b0-896c-084c3015026c" providerId="ADAL" clId="{373D92EB-442C-4ACF-8919-27DAAAEC760F}" dt="2019-01-29T15:40:30.521" v="404" actId="478"/>
          <ac:cxnSpMkLst>
            <pc:docMk/>
            <pc:sldMk cId="1071900124" sldId="355"/>
            <ac:cxnSpMk id="16" creationId="{47D55666-61F6-401D-A9AD-59C21F4A7F00}"/>
          </ac:cxnSpMkLst>
        </pc:cxnChg>
        <pc:cxnChg chg="add del mod">
          <ac:chgData name="Kelly Pierpoint" userId="3abd6744-e963-43b0-896c-084c3015026c" providerId="ADAL" clId="{373D92EB-442C-4ACF-8919-27DAAAEC760F}" dt="2019-01-29T15:40:31.094" v="405" actId="478"/>
          <ac:cxnSpMkLst>
            <pc:docMk/>
            <pc:sldMk cId="1071900124" sldId="355"/>
            <ac:cxnSpMk id="20" creationId="{4805C54D-1D66-485D-AE1D-F5FDED27080C}"/>
          </ac:cxnSpMkLst>
        </pc:cxnChg>
        <pc:cxnChg chg="add del mod">
          <ac:chgData name="Kelly Pierpoint" userId="3abd6744-e963-43b0-896c-084c3015026c" providerId="ADAL" clId="{373D92EB-442C-4ACF-8919-27DAAAEC760F}" dt="2019-01-29T15:40:31.621" v="406" actId="478"/>
          <ac:cxnSpMkLst>
            <pc:docMk/>
            <pc:sldMk cId="1071900124" sldId="355"/>
            <ac:cxnSpMk id="21" creationId="{08659D26-72A1-4651-A7DF-21E483CDCEA3}"/>
          </ac:cxnSpMkLst>
        </pc:cxnChg>
      </pc:sldChg>
      <pc:sldChg chg="addSp modSp">
        <pc:chgData name="Kelly Pierpoint" userId="3abd6744-e963-43b0-896c-084c3015026c" providerId="ADAL" clId="{373D92EB-442C-4ACF-8919-27DAAAEC760F}" dt="2019-01-29T15:31:48.350" v="130" actId="1076"/>
        <pc:sldMkLst>
          <pc:docMk/>
          <pc:sldMk cId="36917022" sldId="360"/>
        </pc:sldMkLst>
        <pc:spChg chg="add mod">
          <ac:chgData name="Kelly Pierpoint" userId="3abd6744-e963-43b0-896c-084c3015026c" providerId="ADAL" clId="{373D92EB-442C-4ACF-8919-27DAAAEC760F}" dt="2019-01-29T15:31:40.486" v="125" actId="255"/>
          <ac:spMkLst>
            <pc:docMk/>
            <pc:sldMk cId="36917022" sldId="360"/>
            <ac:spMk id="6" creationId="{9F39590D-5F27-4C08-AA8D-5BE504753B7F}"/>
          </ac:spMkLst>
        </pc:spChg>
        <pc:spChg chg="add mod">
          <ac:chgData name="Kelly Pierpoint" userId="3abd6744-e963-43b0-896c-084c3015026c" providerId="ADAL" clId="{373D92EB-442C-4ACF-8919-27DAAAEC760F}" dt="2019-01-29T15:31:40.486" v="125" actId="255"/>
          <ac:spMkLst>
            <pc:docMk/>
            <pc:sldMk cId="36917022" sldId="360"/>
            <ac:spMk id="9" creationId="{D37151B0-84F2-4E7F-B23C-CEFBB6F4DC24}"/>
          </ac:spMkLst>
        </pc:spChg>
        <pc:spChg chg="add mod">
          <ac:chgData name="Kelly Pierpoint" userId="3abd6744-e963-43b0-896c-084c3015026c" providerId="ADAL" clId="{373D92EB-442C-4ACF-8919-27DAAAEC760F}" dt="2019-01-29T15:31:40.486" v="125" actId="255"/>
          <ac:spMkLst>
            <pc:docMk/>
            <pc:sldMk cId="36917022" sldId="360"/>
            <ac:spMk id="10" creationId="{E35A0CAC-8117-4C5B-A0F0-A5C0C60A0CA4}"/>
          </ac:spMkLst>
        </pc:spChg>
        <pc:spChg chg="add mod">
          <ac:chgData name="Kelly Pierpoint" userId="3abd6744-e963-43b0-896c-084c3015026c" providerId="ADAL" clId="{373D92EB-442C-4ACF-8919-27DAAAEC760F}" dt="2019-01-29T15:31:40.486" v="125" actId="255"/>
          <ac:spMkLst>
            <pc:docMk/>
            <pc:sldMk cId="36917022" sldId="360"/>
            <ac:spMk id="11" creationId="{0C793C5C-56E9-4249-848C-540E638F93E6}"/>
          </ac:spMkLst>
        </pc:spChg>
        <pc:spChg chg="mod">
          <ac:chgData name="Kelly Pierpoint" userId="3abd6744-e963-43b0-896c-084c3015026c" providerId="ADAL" clId="{373D92EB-442C-4ACF-8919-27DAAAEC760F}" dt="2019-01-29T15:31:43.202" v="127" actId="1076"/>
          <ac:spMkLst>
            <pc:docMk/>
            <pc:sldMk cId="36917022" sldId="360"/>
            <ac:spMk id="19" creationId="{5252A847-DE45-4FA3-A1F8-EEBEB845FF8E}"/>
          </ac:spMkLst>
        </pc:spChg>
        <pc:grpChg chg="add mod">
          <ac:chgData name="Kelly Pierpoint" userId="3abd6744-e963-43b0-896c-084c3015026c" providerId="ADAL" clId="{373D92EB-442C-4ACF-8919-27DAAAEC760F}" dt="2019-01-29T15:31:48.350" v="130" actId="1076"/>
          <ac:grpSpMkLst>
            <pc:docMk/>
            <pc:sldMk cId="36917022" sldId="360"/>
            <ac:grpSpMk id="2" creationId="{1A4DFADB-36A5-4644-AB46-0ED1B465F6AF}"/>
          </ac:grpSpMkLst>
        </pc:grpChg>
      </pc:sldChg>
      <pc:sldChg chg="addSp modSp">
        <pc:chgData name="Kelly Pierpoint" userId="3abd6744-e963-43b0-896c-084c3015026c" providerId="ADAL" clId="{373D92EB-442C-4ACF-8919-27DAAAEC760F}" dt="2019-01-29T15:43:26.623" v="555" actId="207"/>
        <pc:sldMkLst>
          <pc:docMk/>
          <pc:sldMk cId="1669721746" sldId="365"/>
        </pc:sldMkLst>
        <pc:spChg chg="add mod">
          <ac:chgData name="Kelly Pierpoint" userId="3abd6744-e963-43b0-896c-084c3015026c" providerId="ADAL" clId="{373D92EB-442C-4ACF-8919-27DAAAEC760F}" dt="2019-01-29T15:30:37.580" v="95" actId="1076"/>
          <ac:spMkLst>
            <pc:docMk/>
            <pc:sldMk cId="1669721746" sldId="365"/>
            <ac:spMk id="9" creationId="{71A98BFF-09E0-496B-8034-992372B8CBDB}"/>
          </ac:spMkLst>
        </pc:spChg>
        <pc:spChg chg="add mod">
          <ac:chgData name="Kelly Pierpoint" userId="3abd6744-e963-43b0-896c-084c3015026c" providerId="ADAL" clId="{373D92EB-442C-4ACF-8919-27DAAAEC760F}" dt="2019-01-29T15:30:37.580" v="95" actId="1076"/>
          <ac:spMkLst>
            <pc:docMk/>
            <pc:sldMk cId="1669721746" sldId="365"/>
            <ac:spMk id="10" creationId="{58A97602-5CAB-4CC5-82E4-A7C297CED5B9}"/>
          </ac:spMkLst>
        </pc:spChg>
        <pc:spChg chg="mod">
          <ac:chgData name="Kelly Pierpoint" userId="3abd6744-e963-43b0-896c-084c3015026c" providerId="ADAL" clId="{373D92EB-442C-4ACF-8919-27DAAAEC760F}" dt="2019-01-29T15:30:51.974" v="97" actId="20577"/>
          <ac:spMkLst>
            <pc:docMk/>
            <pc:sldMk cId="1669721746" sldId="365"/>
            <ac:spMk id="19" creationId="{5252A847-DE45-4FA3-A1F8-EEBEB845FF8E}"/>
          </ac:spMkLst>
        </pc:spChg>
        <pc:spChg chg="add mod">
          <ac:chgData name="Kelly Pierpoint" userId="3abd6744-e963-43b0-896c-084c3015026c" providerId="ADAL" clId="{373D92EB-442C-4ACF-8919-27DAAAEC760F}" dt="2019-01-29T15:30:37.580" v="95" actId="1076"/>
          <ac:spMkLst>
            <pc:docMk/>
            <pc:sldMk cId="1669721746" sldId="365"/>
            <ac:spMk id="22" creationId="{871C5FB1-35D2-46D5-AE5A-252AE9FD8F6F}"/>
          </ac:spMkLst>
        </pc:spChg>
        <pc:spChg chg="add mod">
          <ac:chgData name="Kelly Pierpoint" userId="3abd6744-e963-43b0-896c-084c3015026c" providerId="ADAL" clId="{373D92EB-442C-4ACF-8919-27DAAAEC760F}" dt="2019-01-29T15:30:37.580" v="95" actId="1076"/>
          <ac:spMkLst>
            <pc:docMk/>
            <pc:sldMk cId="1669721746" sldId="365"/>
            <ac:spMk id="23" creationId="{17DA40E7-CAB9-4625-9D3B-916E4263C4B9}"/>
          </ac:spMkLst>
        </pc:spChg>
        <pc:spChg chg="add mod">
          <ac:chgData name="Kelly Pierpoint" userId="3abd6744-e963-43b0-896c-084c3015026c" providerId="ADAL" clId="{373D92EB-442C-4ACF-8919-27DAAAEC760F}" dt="2019-01-29T15:30:37.580" v="95" actId="1076"/>
          <ac:spMkLst>
            <pc:docMk/>
            <pc:sldMk cId="1669721746" sldId="365"/>
            <ac:spMk id="24" creationId="{CF9F6459-E9C0-4D83-8A1F-79D5F8BF992E}"/>
          </ac:spMkLst>
        </pc:spChg>
        <pc:spChg chg="add mod">
          <ac:chgData name="Kelly Pierpoint" userId="3abd6744-e963-43b0-896c-084c3015026c" providerId="ADAL" clId="{373D92EB-442C-4ACF-8919-27DAAAEC760F}" dt="2019-01-29T15:30:37.580" v="95" actId="1076"/>
          <ac:spMkLst>
            <pc:docMk/>
            <pc:sldMk cId="1669721746" sldId="365"/>
            <ac:spMk id="25" creationId="{F6DBEF12-6D36-406B-8A2C-3F1122DE0E6A}"/>
          </ac:spMkLst>
        </pc:spChg>
        <pc:spChg chg="add mod">
          <ac:chgData name="Kelly Pierpoint" userId="3abd6744-e963-43b0-896c-084c3015026c" providerId="ADAL" clId="{373D92EB-442C-4ACF-8919-27DAAAEC760F}" dt="2019-01-29T15:30:37.580" v="95" actId="1076"/>
          <ac:spMkLst>
            <pc:docMk/>
            <pc:sldMk cId="1669721746" sldId="365"/>
            <ac:spMk id="26" creationId="{9F3ADE66-F554-493F-8537-3784DACD9833}"/>
          </ac:spMkLst>
        </pc:spChg>
        <pc:spChg chg="add mod">
          <ac:chgData name="Kelly Pierpoint" userId="3abd6744-e963-43b0-896c-084c3015026c" providerId="ADAL" clId="{373D92EB-442C-4ACF-8919-27DAAAEC760F}" dt="2019-01-29T15:30:37.580" v="95" actId="1076"/>
          <ac:spMkLst>
            <pc:docMk/>
            <pc:sldMk cId="1669721746" sldId="365"/>
            <ac:spMk id="27" creationId="{5C68F398-FF04-4787-9A89-3490FA9FADFD}"/>
          </ac:spMkLst>
        </pc:spChg>
        <pc:spChg chg="add mod">
          <ac:chgData name="Kelly Pierpoint" userId="3abd6744-e963-43b0-896c-084c3015026c" providerId="ADAL" clId="{373D92EB-442C-4ACF-8919-27DAAAEC760F}" dt="2019-01-29T15:30:37.580" v="95" actId="1076"/>
          <ac:spMkLst>
            <pc:docMk/>
            <pc:sldMk cId="1669721746" sldId="365"/>
            <ac:spMk id="28" creationId="{3BC393F3-0649-4BD5-89E9-A6B09AD4FF72}"/>
          </ac:spMkLst>
        </pc:spChg>
        <pc:spChg chg="add mod">
          <ac:chgData name="Kelly Pierpoint" userId="3abd6744-e963-43b0-896c-084c3015026c" providerId="ADAL" clId="{373D92EB-442C-4ACF-8919-27DAAAEC760F}" dt="2019-01-29T15:30:37.580" v="95" actId="1076"/>
          <ac:spMkLst>
            <pc:docMk/>
            <pc:sldMk cId="1669721746" sldId="365"/>
            <ac:spMk id="29" creationId="{2870E2C8-45F5-4C10-AF74-87AFD0B52742}"/>
          </ac:spMkLst>
        </pc:spChg>
        <pc:spChg chg="add mod">
          <ac:chgData name="Kelly Pierpoint" userId="3abd6744-e963-43b0-896c-084c3015026c" providerId="ADAL" clId="{373D92EB-442C-4ACF-8919-27DAAAEC760F}" dt="2019-01-29T15:30:37.580" v="95" actId="1076"/>
          <ac:spMkLst>
            <pc:docMk/>
            <pc:sldMk cId="1669721746" sldId="365"/>
            <ac:spMk id="51" creationId="{14A0397A-7447-44BC-8D5B-FB086F464053}"/>
          </ac:spMkLst>
        </pc:spChg>
        <pc:spChg chg="add mod">
          <ac:chgData name="Kelly Pierpoint" userId="3abd6744-e963-43b0-896c-084c3015026c" providerId="ADAL" clId="{373D92EB-442C-4ACF-8919-27DAAAEC760F}" dt="2019-01-29T15:30:37.580" v="95" actId="1076"/>
          <ac:spMkLst>
            <pc:docMk/>
            <pc:sldMk cId="1669721746" sldId="365"/>
            <ac:spMk id="52" creationId="{085BDC83-8BC8-400C-82EA-0669C7672E5F}"/>
          </ac:spMkLst>
        </pc:spChg>
        <pc:spChg chg="add mod">
          <ac:chgData name="Kelly Pierpoint" userId="3abd6744-e963-43b0-896c-084c3015026c" providerId="ADAL" clId="{373D92EB-442C-4ACF-8919-27DAAAEC760F}" dt="2019-01-29T15:30:37.580" v="95" actId="1076"/>
          <ac:spMkLst>
            <pc:docMk/>
            <pc:sldMk cId="1669721746" sldId="365"/>
            <ac:spMk id="53" creationId="{21209C23-E281-4B79-96B4-6B332252F721}"/>
          </ac:spMkLst>
        </pc:spChg>
        <pc:spChg chg="add mod">
          <ac:chgData name="Kelly Pierpoint" userId="3abd6744-e963-43b0-896c-084c3015026c" providerId="ADAL" clId="{373D92EB-442C-4ACF-8919-27DAAAEC760F}" dt="2019-01-29T15:30:37.580" v="95" actId="1076"/>
          <ac:spMkLst>
            <pc:docMk/>
            <pc:sldMk cId="1669721746" sldId="365"/>
            <ac:spMk id="54" creationId="{1F6A2538-12C8-46CF-8C02-2A6C560AA5F3}"/>
          </ac:spMkLst>
        </pc:spChg>
        <pc:spChg chg="add mod">
          <ac:chgData name="Kelly Pierpoint" userId="3abd6744-e963-43b0-896c-084c3015026c" providerId="ADAL" clId="{373D92EB-442C-4ACF-8919-27DAAAEC760F}" dt="2019-01-29T15:30:37.580" v="95" actId="1076"/>
          <ac:spMkLst>
            <pc:docMk/>
            <pc:sldMk cId="1669721746" sldId="365"/>
            <ac:spMk id="55" creationId="{BA63E854-ADF1-44DF-9BFD-FB1FCFBFDB6E}"/>
          </ac:spMkLst>
        </pc:spChg>
        <pc:spChg chg="add mod">
          <ac:chgData name="Kelly Pierpoint" userId="3abd6744-e963-43b0-896c-084c3015026c" providerId="ADAL" clId="{373D92EB-442C-4ACF-8919-27DAAAEC760F}" dt="2019-01-29T15:30:37.580" v="95" actId="1076"/>
          <ac:spMkLst>
            <pc:docMk/>
            <pc:sldMk cId="1669721746" sldId="365"/>
            <ac:spMk id="56" creationId="{FB2B669F-EA08-4AF5-8667-83E0F2E03C04}"/>
          </ac:spMkLst>
        </pc:spChg>
        <pc:spChg chg="add mod">
          <ac:chgData name="Kelly Pierpoint" userId="3abd6744-e963-43b0-896c-084c3015026c" providerId="ADAL" clId="{373D92EB-442C-4ACF-8919-27DAAAEC760F}" dt="2019-01-29T15:30:37.580" v="95" actId="1076"/>
          <ac:spMkLst>
            <pc:docMk/>
            <pc:sldMk cId="1669721746" sldId="365"/>
            <ac:spMk id="57" creationId="{2FECED18-4CAF-41C1-A7C6-AA38DC464AB4}"/>
          </ac:spMkLst>
        </pc:spChg>
        <pc:spChg chg="add mod">
          <ac:chgData name="Kelly Pierpoint" userId="3abd6744-e963-43b0-896c-084c3015026c" providerId="ADAL" clId="{373D92EB-442C-4ACF-8919-27DAAAEC760F}" dt="2019-01-29T15:30:37.580" v="95" actId="1076"/>
          <ac:spMkLst>
            <pc:docMk/>
            <pc:sldMk cId="1669721746" sldId="365"/>
            <ac:spMk id="58" creationId="{6B6AE0CE-34B6-4BD9-9C53-F4299A253F5A}"/>
          </ac:spMkLst>
        </pc:spChg>
        <pc:spChg chg="add mod">
          <ac:chgData name="Kelly Pierpoint" userId="3abd6744-e963-43b0-896c-084c3015026c" providerId="ADAL" clId="{373D92EB-442C-4ACF-8919-27DAAAEC760F}" dt="2019-01-29T15:30:37.580" v="95" actId="1076"/>
          <ac:spMkLst>
            <pc:docMk/>
            <pc:sldMk cId="1669721746" sldId="365"/>
            <ac:spMk id="59" creationId="{606ACA38-2A2F-4589-9790-ADB9D56D0D34}"/>
          </ac:spMkLst>
        </pc:spChg>
        <pc:spChg chg="add mod">
          <ac:chgData name="Kelly Pierpoint" userId="3abd6744-e963-43b0-896c-084c3015026c" providerId="ADAL" clId="{373D92EB-442C-4ACF-8919-27DAAAEC760F}" dt="2019-01-29T15:30:37.580" v="95" actId="1076"/>
          <ac:spMkLst>
            <pc:docMk/>
            <pc:sldMk cId="1669721746" sldId="365"/>
            <ac:spMk id="60" creationId="{7684DBE7-C9BD-43B1-B711-32BD89D67F3F}"/>
          </ac:spMkLst>
        </pc:spChg>
        <pc:spChg chg="add mod">
          <ac:chgData name="Kelly Pierpoint" userId="3abd6744-e963-43b0-896c-084c3015026c" providerId="ADAL" clId="{373D92EB-442C-4ACF-8919-27DAAAEC760F}" dt="2019-01-29T15:30:37.580" v="95" actId="1076"/>
          <ac:spMkLst>
            <pc:docMk/>
            <pc:sldMk cId="1669721746" sldId="365"/>
            <ac:spMk id="61" creationId="{BAA4C66E-8D28-43A7-8161-C6375F5E9F15}"/>
          </ac:spMkLst>
        </pc:spChg>
        <pc:spChg chg="add mod">
          <ac:chgData name="Kelly Pierpoint" userId="3abd6744-e963-43b0-896c-084c3015026c" providerId="ADAL" clId="{373D92EB-442C-4ACF-8919-27DAAAEC760F}" dt="2019-01-29T15:30:37.580" v="95" actId="1076"/>
          <ac:spMkLst>
            <pc:docMk/>
            <pc:sldMk cId="1669721746" sldId="365"/>
            <ac:spMk id="62" creationId="{808DAB32-1740-4F6C-8003-6530221646B3}"/>
          </ac:spMkLst>
        </pc:spChg>
        <pc:spChg chg="add mod">
          <ac:chgData name="Kelly Pierpoint" userId="3abd6744-e963-43b0-896c-084c3015026c" providerId="ADAL" clId="{373D92EB-442C-4ACF-8919-27DAAAEC760F}" dt="2019-01-29T15:30:37.580" v="95" actId="1076"/>
          <ac:spMkLst>
            <pc:docMk/>
            <pc:sldMk cId="1669721746" sldId="365"/>
            <ac:spMk id="63" creationId="{E21ADF09-173A-40B1-929B-C2A4731020AE}"/>
          </ac:spMkLst>
        </pc:spChg>
        <pc:spChg chg="add mod">
          <ac:chgData name="Kelly Pierpoint" userId="3abd6744-e963-43b0-896c-084c3015026c" providerId="ADAL" clId="{373D92EB-442C-4ACF-8919-27DAAAEC760F}" dt="2019-01-29T15:30:37.580" v="95" actId="1076"/>
          <ac:spMkLst>
            <pc:docMk/>
            <pc:sldMk cId="1669721746" sldId="365"/>
            <ac:spMk id="64" creationId="{14EAA664-37FB-491E-A4DC-09C317763E79}"/>
          </ac:spMkLst>
        </pc:spChg>
        <pc:grpChg chg="add mod">
          <ac:chgData name="Kelly Pierpoint" userId="3abd6744-e963-43b0-896c-084c3015026c" providerId="ADAL" clId="{373D92EB-442C-4ACF-8919-27DAAAEC760F}" dt="2019-01-29T15:30:37.580" v="95" actId="1076"/>
          <ac:grpSpMkLst>
            <pc:docMk/>
            <pc:sldMk cId="1669721746" sldId="365"/>
            <ac:grpSpMk id="13" creationId="{E134BCD5-240F-4AEC-B687-723DC95BC555}"/>
          </ac:grpSpMkLst>
        </pc:grpChg>
        <pc:grpChg chg="add mod">
          <ac:chgData name="Kelly Pierpoint" userId="3abd6744-e963-43b0-896c-084c3015026c" providerId="ADAL" clId="{373D92EB-442C-4ACF-8919-27DAAAEC760F}" dt="2019-01-29T15:30:37.580" v="95" actId="1076"/>
          <ac:grpSpMkLst>
            <pc:docMk/>
            <pc:sldMk cId="1669721746" sldId="365"/>
            <ac:grpSpMk id="30" creationId="{017533B7-23E3-4D81-93A0-B6AE9885208F}"/>
          </ac:grpSpMkLst>
        </pc:grpChg>
        <pc:grpChg chg="add mod">
          <ac:chgData name="Kelly Pierpoint" userId="3abd6744-e963-43b0-896c-084c3015026c" providerId="ADAL" clId="{373D92EB-442C-4ACF-8919-27DAAAEC760F}" dt="2019-01-29T15:30:37.580" v="95" actId="1076"/>
          <ac:grpSpMkLst>
            <pc:docMk/>
            <pc:sldMk cId="1669721746" sldId="365"/>
            <ac:grpSpMk id="36" creationId="{42B4B07E-58A1-4C44-858A-620CDD972F25}"/>
          </ac:grpSpMkLst>
        </pc:grpChg>
        <pc:graphicFrameChg chg="add mod modGraphic">
          <ac:chgData name="Kelly Pierpoint" userId="3abd6744-e963-43b0-896c-084c3015026c" providerId="ADAL" clId="{373D92EB-442C-4ACF-8919-27DAAAEC760F}" dt="2019-01-29T15:43:26.623" v="555" actId="207"/>
          <ac:graphicFrameMkLst>
            <pc:docMk/>
            <pc:sldMk cId="1669721746" sldId="365"/>
            <ac:graphicFrameMk id="6" creationId="{D721451A-B061-4F09-B24F-55502E7B6A0E}"/>
          </ac:graphicFrameMkLst>
        </pc:graphicFrameChg>
        <pc:picChg chg="add mod">
          <ac:chgData name="Kelly Pierpoint" userId="3abd6744-e963-43b0-896c-084c3015026c" providerId="ADAL" clId="{373D92EB-442C-4ACF-8919-27DAAAEC760F}" dt="2019-01-29T15:30:37.580" v="95" actId="1076"/>
          <ac:picMkLst>
            <pc:docMk/>
            <pc:sldMk cId="1669721746" sldId="365"/>
            <ac:picMk id="11" creationId="{EC4253FE-83D0-4998-AFCD-BC7693F00F4D}"/>
          </ac:picMkLst>
        </pc:picChg>
        <pc:picChg chg="add mod">
          <ac:chgData name="Kelly Pierpoint" userId="3abd6744-e963-43b0-896c-084c3015026c" providerId="ADAL" clId="{373D92EB-442C-4ACF-8919-27DAAAEC760F}" dt="2019-01-29T15:30:37.580" v="95" actId="1076"/>
          <ac:picMkLst>
            <pc:docMk/>
            <pc:sldMk cId="1669721746" sldId="365"/>
            <ac:picMk id="12" creationId="{C239E087-3AE9-4DCC-A939-76ED36E29CB8}"/>
          </ac:picMkLst>
        </pc:picChg>
        <pc:picChg chg="add mod">
          <ac:chgData name="Kelly Pierpoint" userId="3abd6744-e963-43b0-896c-084c3015026c" providerId="ADAL" clId="{373D92EB-442C-4ACF-8919-27DAAAEC760F}" dt="2019-01-29T15:30:37.580" v="95" actId="1076"/>
          <ac:picMkLst>
            <pc:docMk/>
            <pc:sldMk cId="1669721746" sldId="365"/>
            <ac:picMk id="21" creationId="{B65C3240-AE40-4DF6-8603-FFA430028602}"/>
          </ac:picMkLst>
        </pc:picChg>
        <pc:picChg chg="add mod">
          <ac:chgData name="Kelly Pierpoint" userId="3abd6744-e963-43b0-896c-084c3015026c" providerId="ADAL" clId="{373D92EB-442C-4ACF-8919-27DAAAEC760F}" dt="2019-01-29T15:30:37.580" v="95" actId="1076"/>
          <ac:picMkLst>
            <pc:docMk/>
            <pc:sldMk cId="1669721746" sldId="365"/>
            <ac:picMk id="42" creationId="{A40F27D7-BE4A-4D7B-9D67-8C3D90CA12FB}"/>
          </ac:picMkLst>
        </pc:picChg>
        <pc:picChg chg="add mod">
          <ac:chgData name="Kelly Pierpoint" userId="3abd6744-e963-43b0-896c-084c3015026c" providerId="ADAL" clId="{373D92EB-442C-4ACF-8919-27DAAAEC760F}" dt="2019-01-29T15:30:37.580" v="95" actId="1076"/>
          <ac:picMkLst>
            <pc:docMk/>
            <pc:sldMk cId="1669721746" sldId="365"/>
            <ac:picMk id="43" creationId="{0228FAE6-F776-4C77-B8DB-F991B02F9A98}"/>
          </ac:picMkLst>
        </pc:picChg>
        <pc:picChg chg="add mod">
          <ac:chgData name="Kelly Pierpoint" userId="3abd6744-e963-43b0-896c-084c3015026c" providerId="ADAL" clId="{373D92EB-442C-4ACF-8919-27DAAAEC760F}" dt="2019-01-29T15:30:37.580" v="95" actId="1076"/>
          <ac:picMkLst>
            <pc:docMk/>
            <pc:sldMk cId="1669721746" sldId="365"/>
            <ac:picMk id="44" creationId="{F1DC194A-4A8D-4823-B285-438757186802}"/>
          </ac:picMkLst>
        </pc:picChg>
        <pc:picChg chg="add mod">
          <ac:chgData name="Kelly Pierpoint" userId="3abd6744-e963-43b0-896c-084c3015026c" providerId="ADAL" clId="{373D92EB-442C-4ACF-8919-27DAAAEC760F}" dt="2019-01-29T15:30:37.580" v="95" actId="1076"/>
          <ac:picMkLst>
            <pc:docMk/>
            <pc:sldMk cId="1669721746" sldId="365"/>
            <ac:picMk id="45" creationId="{541E669A-EC78-4793-B742-2333C4385C9B}"/>
          </ac:picMkLst>
        </pc:picChg>
        <pc:picChg chg="add mod">
          <ac:chgData name="Kelly Pierpoint" userId="3abd6744-e963-43b0-896c-084c3015026c" providerId="ADAL" clId="{373D92EB-442C-4ACF-8919-27DAAAEC760F}" dt="2019-01-29T15:30:37.580" v="95" actId="1076"/>
          <ac:picMkLst>
            <pc:docMk/>
            <pc:sldMk cId="1669721746" sldId="365"/>
            <ac:picMk id="46" creationId="{6BA257A1-CC22-4319-8701-31F1E04693FA}"/>
          </ac:picMkLst>
        </pc:picChg>
        <pc:picChg chg="add mod">
          <ac:chgData name="Kelly Pierpoint" userId="3abd6744-e963-43b0-896c-084c3015026c" providerId="ADAL" clId="{373D92EB-442C-4ACF-8919-27DAAAEC760F}" dt="2019-01-29T15:30:37.580" v="95" actId="1076"/>
          <ac:picMkLst>
            <pc:docMk/>
            <pc:sldMk cId="1669721746" sldId="365"/>
            <ac:picMk id="47" creationId="{C6D0BF1B-257A-49D3-A52A-3307006B0C26}"/>
          </ac:picMkLst>
        </pc:picChg>
        <pc:picChg chg="add mod">
          <ac:chgData name="Kelly Pierpoint" userId="3abd6744-e963-43b0-896c-084c3015026c" providerId="ADAL" clId="{373D92EB-442C-4ACF-8919-27DAAAEC760F}" dt="2019-01-29T15:30:37.580" v="95" actId="1076"/>
          <ac:picMkLst>
            <pc:docMk/>
            <pc:sldMk cId="1669721746" sldId="365"/>
            <ac:picMk id="48" creationId="{F780372B-9AAB-436F-82B3-B99E460D9A6A}"/>
          </ac:picMkLst>
        </pc:picChg>
        <pc:picChg chg="add mod">
          <ac:chgData name="Kelly Pierpoint" userId="3abd6744-e963-43b0-896c-084c3015026c" providerId="ADAL" clId="{373D92EB-442C-4ACF-8919-27DAAAEC760F}" dt="2019-01-29T15:30:37.580" v="95" actId="1076"/>
          <ac:picMkLst>
            <pc:docMk/>
            <pc:sldMk cId="1669721746" sldId="365"/>
            <ac:picMk id="49" creationId="{81EC886A-A1E2-466D-AE3D-B3235F88AEE3}"/>
          </ac:picMkLst>
        </pc:picChg>
        <pc:picChg chg="add mod">
          <ac:chgData name="Kelly Pierpoint" userId="3abd6744-e963-43b0-896c-084c3015026c" providerId="ADAL" clId="{373D92EB-442C-4ACF-8919-27DAAAEC760F}" dt="2019-01-29T15:30:37.580" v="95" actId="1076"/>
          <ac:picMkLst>
            <pc:docMk/>
            <pc:sldMk cId="1669721746" sldId="365"/>
            <ac:picMk id="50" creationId="{2B84193C-39A2-48FF-BA3F-E67FCE578471}"/>
          </ac:picMkLst>
        </pc:picChg>
      </pc:sldChg>
      <pc:sldChg chg="modSp">
        <pc:chgData name="Kelly Pierpoint" userId="3abd6744-e963-43b0-896c-084c3015026c" providerId="ADAL" clId="{373D92EB-442C-4ACF-8919-27DAAAEC760F}" dt="2019-01-29T15:30:04.341" v="83" actId="20577"/>
        <pc:sldMkLst>
          <pc:docMk/>
          <pc:sldMk cId="332354265" sldId="366"/>
        </pc:sldMkLst>
        <pc:spChg chg="mod">
          <ac:chgData name="Kelly Pierpoint" userId="3abd6744-e963-43b0-896c-084c3015026c" providerId="ADAL" clId="{373D92EB-442C-4ACF-8919-27DAAAEC760F}" dt="2019-01-29T15:30:04.341" v="83" actId="20577"/>
          <ac:spMkLst>
            <pc:docMk/>
            <pc:sldMk cId="332354265" sldId="366"/>
            <ac:spMk id="19" creationId="{5252A847-DE45-4FA3-A1F8-EEBEB845FF8E}"/>
          </ac:spMkLst>
        </pc:spChg>
      </pc:sldChg>
      <pc:sldChg chg="modSp add">
        <pc:chgData name="Kelly Pierpoint" userId="3abd6744-e963-43b0-896c-084c3015026c" providerId="ADAL" clId="{373D92EB-442C-4ACF-8919-27DAAAEC760F}" dt="2019-01-29T15:43:29.757" v="556" actId="207"/>
        <pc:sldMkLst>
          <pc:docMk/>
          <pc:sldMk cId="207154153" sldId="367"/>
        </pc:sldMkLst>
        <pc:spChg chg="mod">
          <ac:chgData name="Kelly Pierpoint" userId="3abd6744-e963-43b0-896c-084c3015026c" providerId="ADAL" clId="{373D92EB-442C-4ACF-8919-27DAAAEC760F}" dt="2019-01-29T15:31:02.072" v="115" actId="207"/>
          <ac:spMkLst>
            <pc:docMk/>
            <pc:sldMk cId="207154153" sldId="367"/>
            <ac:spMk id="19" creationId="{5252A847-DE45-4FA3-A1F8-EEBEB845FF8E}"/>
          </ac:spMkLst>
        </pc:spChg>
        <pc:graphicFrameChg chg="modGraphic">
          <ac:chgData name="Kelly Pierpoint" userId="3abd6744-e963-43b0-896c-084c3015026c" providerId="ADAL" clId="{373D92EB-442C-4ACF-8919-27DAAAEC760F}" dt="2019-01-29T15:43:29.757" v="556" actId="207"/>
          <ac:graphicFrameMkLst>
            <pc:docMk/>
            <pc:sldMk cId="207154153" sldId="367"/>
            <ac:graphicFrameMk id="6" creationId="{D721451A-B061-4F09-B24F-55502E7B6A0E}"/>
          </ac:graphicFrameMkLst>
        </pc:graphicFrameChg>
      </pc:sldChg>
      <pc:sldChg chg="modSp add">
        <pc:chgData name="Kelly Pierpoint" userId="3abd6744-e963-43b0-896c-084c3015026c" providerId="ADAL" clId="{373D92EB-442C-4ACF-8919-27DAAAEC760F}" dt="2019-01-29T15:32:00.623" v="147" actId="20577"/>
        <pc:sldMkLst>
          <pc:docMk/>
          <pc:sldMk cId="669768612" sldId="386"/>
        </pc:sldMkLst>
        <pc:spChg chg="mod">
          <ac:chgData name="Kelly Pierpoint" userId="3abd6744-e963-43b0-896c-084c3015026c" providerId="ADAL" clId="{373D92EB-442C-4ACF-8919-27DAAAEC760F}" dt="2019-01-29T15:32:00.623" v="147" actId="20577"/>
          <ac:spMkLst>
            <pc:docMk/>
            <pc:sldMk cId="669768612" sldId="386"/>
            <ac:spMk id="19" creationId="{5252A847-DE45-4FA3-A1F8-EEBEB845FF8E}"/>
          </ac:spMkLst>
        </pc:spChg>
      </pc:sldChg>
      <pc:sldChg chg="addSp modSp add">
        <pc:chgData name="Kelly Pierpoint" userId="3abd6744-e963-43b0-896c-084c3015026c" providerId="ADAL" clId="{373D92EB-442C-4ACF-8919-27DAAAEC760F}" dt="2019-01-29T15:43:19.054" v="554" actId="207"/>
        <pc:sldMkLst>
          <pc:docMk/>
          <pc:sldMk cId="1978737643" sldId="388"/>
        </pc:sldMkLst>
        <pc:spChg chg="mod">
          <ac:chgData name="Kelly Pierpoint" userId="3abd6744-e963-43b0-896c-084c3015026c" providerId="ADAL" clId="{373D92EB-442C-4ACF-8919-27DAAAEC760F}" dt="2019-01-29T15:35:36.800" v="268" actId="20577"/>
          <ac:spMkLst>
            <pc:docMk/>
            <pc:sldMk cId="1978737643" sldId="388"/>
            <ac:spMk id="19" creationId="{5252A847-DE45-4FA3-A1F8-EEBEB845FF8E}"/>
          </ac:spMkLst>
        </pc:spChg>
        <pc:grpChg chg="add mod">
          <ac:chgData name="Kelly Pierpoint" userId="3abd6744-e963-43b0-896c-084c3015026c" providerId="ADAL" clId="{373D92EB-442C-4ACF-8919-27DAAAEC760F}" dt="2019-01-29T15:33:49.935" v="189" actId="1076"/>
          <ac:grpSpMkLst>
            <pc:docMk/>
            <pc:sldMk cId="1978737643" sldId="388"/>
            <ac:grpSpMk id="2" creationId="{2B733B9D-39D9-45BF-86BB-ABEB3A4007EA}"/>
          </ac:grpSpMkLst>
        </pc:grpChg>
        <pc:graphicFrameChg chg="add mod modGraphic">
          <ac:chgData name="Kelly Pierpoint" userId="3abd6744-e963-43b0-896c-084c3015026c" providerId="ADAL" clId="{373D92EB-442C-4ACF-8919-27DAAAEC760F}" dt="2019-01-29T15:43:19.054" v="554" actId="207"/>
          <ac:graphicFrameMkLst>
            <pc:docMk/>
            <pc:sldMk cId="1978737643" sldId="388"/>
            <ac:graphicFrameMk id="6" creationId="{25A37A9E-32B4-4505-BB28-B37013F8DB6B}"/>
          </ac:graphicFrameMkLst>
        </pc:graphicFrameChg>
        <pc:picChg chg="add mod">
          <ac:chgData name="Kelly Pierpoint" userId="3abd6744-e963-43b0-896c-084c3015026c" providerId="ADAL" clId="{373D92EB-442C-4ACF-8919-27DAAAEC760F}" dt="2019-01-29T15:33:37.578" v="185" actId="164"/>
          <ac:picMkLst>
            <pc:docMk/>
            <pc:sldMk cId="1978737643" sldId="388"/>
            <ac:picMk id="9" creationId="{D3C0E9F4-520F-44A3-B066-E92A25BF90F8}"/>
          </ac:picMkLst>
        </pc:picChg>
        <pc:picChg chg="add mod">
          <ac:chgData name="Kelly Pierpoint" userId="3abd6744-e963-43b0-896c-084c3015026c" providerId="ADAL" clId="{373D92EB-442C-4ACF-8919-27DAAAEC760F}" dt="2019-01-29T15:33:37.578" v="185" actId="164"/>
          <ac:picMkLst>
            <pc:docMk/>
            <pc:sldMk cId="1978737643" sldId="388"/>
            <ac:picMk id="10" creationId="{C0B02BB2-2599-4B3C-9CBF-885F1C4C5FE8}"/>
          </ac:picMkLst>
        </pc:picChg>
        <pc:picChg chg="add mod">
          <ac:chgData name="Kelly Pierpoint" userId="3abd6744-e963-43b0-896c-084c3015026c" providerId="ADAL" clId="{373D92EB-442C-4ACF-8919-27DAAAEC760F}" dt="2019-01-29T15:33:37.578" v="185" actId="164"/>
          <ac:picMkLst>
            <pc:docMk/>
            <pc:sldMk cId="1978737643" sldId="388"/>
            <ac:picMk id="11" creationId="{FEDE164E-E56D-422C-9D72-4C457ED1E524}"/>
          </ac:picMkLst>
        </pc:picChg>
      </pc:sldChg>
      <pc:sldChg chg="addSp modSp add">
        <pc:chgData name="Kelly Pierpoint" userId="3abd6744-e963-43b0-896c-084c3015026c" providerId="ADAL" clId="{373D92EB-442C-4ACF-8919-27DAAAEC760F}" dt="2019-01-29T15:36:45.147" v="292" actId="207"/>
        <pc:sldMkLst>
          <pc:docMk/>
          <pc:sldMk cId="2057476252" sldId="389"/>
        </pc:sldMkLst>
        <pc:spChg chg="add mod">
          <ac:chgData name="Kelly Pierpoint" userId="3abd6744-e963-43b0-896c-084c3015026c" providerId="ADAL" clId="{373D92EB-442C-4ACF-8919-27DAAAEC760F}" dt="2019-01-29T15:36:29.104" v="288" actId="255"/>
          <ac:spMkLst>
            <pc:docMk/>
            <pc:sldMk cId="2057476252" sldId="389"/>
            <ac:spMk id="6" creationId="{87191592-2080-48EB-9FBD-3932CCC4A23B}"/>
          </ac:spMkLst>
        </pc:spChg>
        <pc:spChg chg="add mod">
          <ac:chgData name="Kelly Pierpoint" userId="3abd6744-e963-43b0-896c-084c3015026c" providerId="ADAL" clId="{373D92EB-442C-4ACF-8919-27DAAAEC760F}" dt="2019-01-29T15:36:29.104" v="288" actId="255"/>
          <ac:spMkLst>
            <pc:docMk/>
            <pc:sldMk cId="2057476252" sldId="389"/>
            <ac:spMk id="9" creationId="{CBE80114-D5DE-46A9-B4B0-C1A3285463B3}"/>
          </ac:spMkLst>
        </pc:spChg>
        <pc:spChg chg="add mod">
          <ac:chgData name="Kelly Pierpoint" userId="3abd6744-e963-43b0-896c-084c3015026c" providerId="ADAL" clId="{373D92EB-442C-4ACF-8919-27DAAAEC760F}" dt="2019-01-29T15:36:29.104" v="288" actId="255"/>
          <ac:spMkLst>
            <pc:docMk/>
            <pc:sldMk cId="2057476252" sldId="389"/>
            <ac:spMk id="10" creationId="{472AA16F-646D-4782-9804-68837411C27A}"/>
          </ac:spMkLst>
        </pc:spChg>
        <pc:spChg chg="add mod">
          <ac:chgData name="Kelly Pierpoint" userId="3abd6744-e963-43b0-896c-084c3015026c" providerId="ADAL" clId="{373D92EB-442C-4ACF-8919-27DAAAEC760F}" dt="2019-01-29T15:36:29.104" v="288" actId="255"/>
          <ac:spMkLst>
            <pc:docMk/>
            <pc:sldMk cId="2057476252" sldId="389"/>
            <ac:spMk id="11" creationId="{2FEB681A-D623-4AD7-9179-B3733967B0B1}"/>
          </ac:spMkLst>
        </pc:spChg>
        <pc:spChg chg="mod">
          <ac:chgData name="Kelly Pierpoint" userId="3abd6744-e963-43b0-896c-084c3015026c" providerId="ADAL" clId="{373D92EB-442C-4ACF-8919-27DAAAEC760F}" dt="2019-01-29T15:35:49.170" v="273" actId="207"/>
          <ac:spMkLst>
            <pc:docMk/>
            <pc:sldMk cId="2057476252" sldId="389"/>
            <ac:spMk id="19" creationId="{5252A847-DE45-4FA3-A1F8-EEBEB845FF8E}"/>
          </ac:spMkLst>
        </pc:spChg>
        <pc:grpChg chg="add mod">
          <ac:chgData name="Kelly Pierpoint" userId="3abd6744-e963-43b0-896c-084c3015026c" providerId="ADAL" clId="{373D92EB-442C-4ACF-8919-27DAAAEC760F}" dt="2019-01-29T15:36:38.833" v="289" actId="1076"/>
          <ac:grpSpMkLst>
            <pc:docMk/>
            <pc:sldMk cId="2057476252" sldId="389"/>
            <ac:grpSpMk id="2" creationId="{232722CD-06E4-4DBD-851A-369E7654DF77}"/>
          </ac:grpSpMkLst>
        </pc:grpChg>
        <pc:graphicFrameChg chg="add mod modGraphic">
          <ac:chgData name="Kelly Pierpoint" userId="3abd6744-e963-43b0-896c-084c3015026c" providerId="ADAL" clId="{373D92EB-442C-4ACF-8919-27DAAAEC760F}" dt="2019-01-29T15:36:45.147" v="292" actId="207"/>
          <ac:graphicFrameMkLst>
            <pc:docMk/>
            <pc:sldMk cId="2057476252" sldId="389"/>
            <ac:graphicFrameMk id="12" creationId="{7CD8C9D8-365F-4871-9C5C-C77691BB7C75}"/>
          </ac:graphicFrameMkLst>
        </pc:graphicFrameChg>
      </pc:sldChg>
      <pc:sldChg chg="add">
        <pc:chgData name="Kelly Pierpoint" userId="3abd6744-e963-43b0-896c-084c3015026c" providerId="ADAL" clId="{373D92EB-442C-4ACF-8919-27DAAAEC760F}" dt="2019-01-29T15:32:33.723" v="159"/>
        <pc:sldMkLst>
          <pc:docMk/>
          <pc:sldMk cId="180120945" sldId="390"/>
        </pc:sldMkLst>
      </pc:sldChg>
      <pc:sldChg chg="addSp modSp add">
        <pc:chgData name="Kelly Pierpoint" userId="3abd6744-e963-43b0-896c-084c3015026c" providerId="ADAL" clId="{373D92EB-442C-4ACF-8919-27DAAAEC760F}" dt="2019-01-29T15:43:15.251" v="553" actId="207"/>
        <pc:sldMkLst>
          <pc:docMk/>
          <pc:sldMk cId="1249269866" sldId="391"/>
        </pc:sldMkLst>
        <pc:spChg chg="add mod">
          <ac:chgData name="Kelly Pierpoint" userId="3abd6744-e963-43b0-896c-084c3015026c" providerId="ADAL" clId="{373D92EB-442C-4ACF-8919-27DAAAEC760F}" dt="2019-01-29T15:35:11.324" v="227" actId="1076"/>
          <ac:spMkLst>
            <pc:docMk/>
            <pc:sldMk cId="1249269866" sldId="391"/>
            <ac:spMk id="3" creationId="{E7EBA0F1-E9AE-4ED3-A985-A4054F699A33}"/>
          </ac:spMkLst>
        </pc:spChg>
        <pc:spChg chg="mod">
          <ac:chgData name="Kelly Pierpoint" userId="3abd6744-e963-43b0-896c-084c3015026c" providerId="ADAL" clId="{373D92EB-442C-4ACF-8919-27DAAAEC760F}" dt="2019-01-29T15:35:38.621" v="269" actId="20577"/>
          <ac:spMkLst>
            <pc:docMk/>
            <pc:sldMk cId="1249269866" sldId="391"/>
            <ac:spMk id="19" creationId="{5252A847-DE45-4FA3-A1F8-EEBEB845FF8E}"/>
          </ac:spMkLst>
        </pc:spChg>
        <pc:graphicFrameChg chg="modGraphic">
          <ac:chgData name="Kelly Pierpoint" userId="3abd6744-e963-43b0-896c-084c3015026c" providerId="ADAL" clId="{373D92EB-442C-4ACF-8919-27DAAAEC760F}" dt="2019-01-29T15:43:15.251" v="553" actId="207"/>
          <ac:graphicFrameMkLst>
            <pc:docMk/>
            <pc:sldMk cId="1249269866" sldId="391"/>
            <ac:graphicFrameMk id="6" creationId="{25A37A9E-32B4-4505-BB28-B37013F8DB6B}"/>
          </ac:graphicFrameMkLst>
        </pc:graphicFrameChg>
      </pc:sldChg>
      <pc:sldChg chg="addSp modSp add">
        <pc:chgData name="Kelly Pierpoint" userId="3abd6744-e963-43b0-896c-084c3015026c" providerId="ADAL" clId="{373D92EB-442C-4ACF-8919-27DAAAEC760F}" dt="2019-01-29T15:38:11.136" v="345" actId="1076"/>
        <pc:sldMkLst>
          <pc:docMk/>
          <pc:sldMk cId="1688011120" sldId="392"/>
        </pc:sldMkLst>
        <pc:spChg chg="add mod">
          <ac:chgData name="Kelly Pierpoint" userId="3abd6744-e963-43b0-896c-084c3015026c" providerId="ADAL" clId="{373D92EB-442C-4ACF-8919-27DAAAEC760F}" dt="2019-01-29T15:37:57.864" v="342" actId="14100"/>
          <ac:spMkLst>
            <pc:docMk/>
            <pc:sldMk cId="1688011120" sldId="392"/>
            <ac:spMk id="3" creationId="{7DDCF25E-EC98-44D6-94B9-FB7880A39F81}"/>
          </ac:spMkLst>
        </pc:spChg>
        <pc:spChg chg="mod">
          <ac:chgData name="Kelly Pierpoint" userId="3abd6744-e963-43b0-896c-084c3015026c" providerId="ADAL" clId="{373D92EB-442C-4ACF-8919-27DAAAEC760F}" dt="2019-01-29T15:37:46.601" v="339" actId="1582"/>
          <ac:spMkLst>
            <pc:docMk/>
            <pc:sldMk cId="1688011120" sldId="392"/>
            <ac:spMk id="6" creationId="{87191592-2080-48EB-9FBD-3932CCC4A23B}"/>
          </ac:spMkLst>
        </pc:spChg>
        <pc:spChg chg="mod">
          <ac:chgData name="Kelly Pierpoint" userId="3abd6744-e963-43b0-896c-084c3015026c" providerId="ADAL" clId="{373D92EB-442C-4ACF-8919-27DAAAEC760F}" dt="2019-01-29T15:37:46.601" v="339" actId="1582"/>
          <ac:spMkLst>
            <pc:docMk/>
            <pc:sldMk cId="1688011120" sldId="392"/>
            <ac:spMk id="9" creationId="{CBE80114-D5DE-46A9-B4B0-C1A3285463B3}"/>
          </ac:spMkLst>
        </pc:spChg>
        <pc:spChg chg="mod">
          <ac:chgData name="Kelly Pierpoint" userId="3abd6744-e963-43b0-896c-084c3015026c" providerId="ADAL" clId="{373D92EB-442C-4ACF-8919-27DAAAEC760F}" dt="2019-01-29T15:37:46.601" v="339" actId="1582"/>
          <ac:spMkLst>
            <pc:docMk/>
            <pc:sldMk cId="1688011120" sldId="392"/>
            <ac:spMk id="10" creationId="{472AA16F-646D-4782-9804-68837411C27A}"/>
          </ac:spMkLst>
        </pc:spChg>
        <pc:spChg chg="mod">
          <ac:chgData name="Kelly Pierpoint" userId="3abd6744-e963-43b0-896c-084c3015026c" providerId="ADAL" clId="{373D92EB-442C-4ACF-8919-27DAAAEC760F}" dt="2019-01-29T15:37:46.601" v="339" actId="1582"/>
          <ac:spMkLst>
            <pc:docMk/>
            <pc:sldMk cId="1688011120" sldId="392"/>
            <ac:spMk id="11" creationId="{2FEB681A-D623-4AD7-9179-B3733967B0B1}"/>
          </ac:spMkLst>
        </pc:spChg>
        <pc:spChg chg="add mod">
          <ac:chgData name="Kelly Pierpoint" userId="3abd6744-e963-43b0-896c-084c3015026c" providerId="ADAL" clId="{373D92EB-442C-4ACF-8919-27DAAAEC760F}" dt="2019-01-29T15:38:11.136" v="345" actId="1076"/>
          <ac:spMkLst>
            <pc:docMk/>
            <pc:sldMk cId="1688011120" sldId="392"/>
            <ac:spMk id="13" creationId="{81113212-7BD2-4311-8B55-9B1AA2BDCD09}"/>
          </ac:spMkLst>
        </pc:spChg>
        <pc:spChg chg="mod">
          <ac:chgData name="Kelly Pierpoint" userId="3abd6744-e963-43b0-896c-084c3015026c" providerId="ADAL" clId="{373D92EB-442C-4ACF-8919-27DAAAEC760F}" dt="2019-01-29T15:37:19.459" v="334" actId="207"/>
          <ac:spMkLst>
            <pc:docMk/>
            <pc:sldMk cId="1688011120" sldId="392"/>
            <ac:spMk id="19" creationId="{5252A847-DE45-4FA3-A1F8-EEBEB845FF8E}"/>
          </ac:spMkLst>
        </pc:spChg>
      </pc:sldChg>
      <pc:sldChg chg="modSp add">
        <pc:chgData name="Kelly Pierpoint" userId="3abd6744-e963-43b0-896c-084c3015026c" providerId="ADAL" clId="{373D92EB-442C-4ACF-8919-27DAAAEC760F}" dt="2019-01-29T15:43:02.726" v="550" actId="207"/>
        <pc:sldMkLst>
          <pc:docMk/>
          <pc:sldMk cId="2494994210" sldId="393"/>
        </pc:sldMkLst>
        <pc:spChg chg="mod">
          <ac:chgData name="Kelly Pierpoint" userId="3abd6744-e963-43b0-896c-084c3015026c" providerId="ADAL" clId="{373D92EB-442C-4ACF-8919-27DAAAEC760F}" dt="2019-01-29T15:41:08.669" v="506" actId="207"/>
          <ac:spMkLst>
            <pc:docMk/>
            <pc:sldMk cId="2494994210" sldId="393"/>
            <ac:spMk id="19" creationId="{5252A847-DE45-4FA3-A1F8-EEBEB845FF8E}"/>
          </ac:spMkLst>
        </pc:spChg>
        <pc:graphicFrameChg chg="modGraphic">
          <ac:chgData name="Kelly Pierpoint" userId="3abd6744-e963-43b0-896c-084c3015026c" providerId="ADAL" clId="{373D92EB-442C-4ACF-8919-27DAAAEC760F}" dt="2019-01-29T15:43:00.929" v="549" actId="207"/>
          <ac:graphicFrameMkLst>
            <pc:docMk/>
            <pc:sldMk cId="2494994210" sldId="393"/>
            <ac:graphicFrameMk id="6" creationId="{CF52D06A-5BED-4A27-8EBC-2A36274B9D0E}"/>
          </ac:graphicFrameMkLst>
        </pc:graphicFrameChg>
        <pc:graphicFrameChg chg="modGraphic">
          <ac:chgData name="Kelly Pierpoint" userId="3abd6744-e963-43b0-896c-084c3015026c" providerId="ADAL" clId="{373D92EB-442C-4ACF-8919-27DAAAEC760F}" dt="2019-01-29T15:43:02.726" v="550" actId="207"/>
          <ac:graphicFrameMkLst>
            <pc:docMk/>
            <pc:sldMk cId="2494994210" sldId="393"/>
            <ac:graphicFrameMk id="9" creationId="{7407091D-9649-4A7A-8B35-6A5211954CFC}"/>
          </ac:graphicFrameMkLst>
        </pc:graphicFrameChg>
      </pc:sldChg>
      <pc:sldChg chg="modSp add">
        <pc:chgData name="Kelly Pierpoint" userId="3abd6744-e963-43b0-896c-084c3015026c" providerId="ADAL" clId="{373D92EB-442C-4ACF-8919-27DAAAEC760F}" dt="2019-01-29T15:42:54.200" v="548" actId="207"/>
        <pc:sldMkLst>
          <pc:docMk/>
          <pc:sldMk cId="2245288558" sldId="395"/>
        </pc:sldMkLst>
        <pc:spChg chg="mod">
          <ac:chgData name="Kelly Pierpoint" userId="3abd6744-e963-43b0-896c-084c3015026c" providerId="ADAL" clId="{373D92EB-442C-4ACF-8919-27DAAAEC760F}" dt="2019-01-29T15:42:54.200" v="548" actId="207"/>
          <ac:spMkLst>
            <pc:docMk/>
            <pc:sldMk cId="2245288558" sldId="395"/>
            <ac:spMk id="19" creationId="{5252A847-DE45-4FA3-A1F8-EEBEB845FF8E}"/>
          </ac:spMkLst>
        </pc:spChg>
      </pc:sldChg>
      <pc:sldChg chg="modSp add">
        <pc:chgData name="Kelly Pierpoint" userId="3abd6744-e963-43b0-896c-084c3015026c" providerId="ADAL" clId="{373D92EB-442C-4ACF-8919-27DAAAEC760F}" dt="2019-01-29T15:45:23.082" v="619" actId="5793"/>
        <pc:sldMkLst>
          <pc:docMk/>
          <pc:sldMk cId="1523017694" sldId="396"/>
        </pc:sldMkLst>
        <pc:spChg chg="mod">
          <ac:chgData name="Kelly Pierpoint" userId="3abd6744-e963-43b0-896c-084c3015026c" providerId="ADAL" clId="{373D92EB-442C-4ACF-8919-27DAAAEC760F}" dt="2019-01-29T15:45:23.082" v="619" actId="5793"/>
          <ac:spMkLst>
            <pc:docMk/>
            <pc:sldMk cId="1523017694" sldId="396"/>
            <ac:spMk id="19" creationId="{5252A847-DE45-4FA3-A1F8-EEBEB845FF8E}"/>
          </ac:spMkLst>
        </pc:spChg>
      </pc:sldChg>
      <pc:sldChg chg="modSp add">
        <pc:chgData name="Kelly Pierpoint" userId="3abd6744-e963-43b0-896c-084c3015026c" providerId="ADAL" clId="{373D92EB-442C-4ACF-8919-27DAAAEC760F}" dt="2019-01-29T15:46:20.619" v="805" actId="20577"/>
        <pc:sldMkLst>
          <pc:docMk/>
          <pc:sldMk cId="163712895" sldId="397"/>
        </pc:sldMkLst>
        <pc:spChg chg="mod">
          <ac:chgData name="Kelly Pierpoint" userId="3abd6744-e963-43b0-896c-084c3015026c" providerId="ADAL" clId="{373D92EB-442C-4ACF-8919-27DAAAEC760F}" dt="2019-01-29T15:46:20.619" v="805" actId="20577"/>
          <ac:spMkLst>
            <pc:docMk/>
            <pc:sldMk cId="163712895" sldId="397"/>
            <ac:spMk id="19" creationId="{5252A847-DE45-4FA3-A1F8-EEBEB845FF8E}"/>
          </ac:spMkLst>
        </pc:spChg>
      </pc:sldChg>
      <pc:sldMasterChg chg="delSldLayout">
        <pc:chgData name="Kelly Pierpoint" userId="3abd6744-e963-43b0-896c-084c3015026c" providerId="ADAL" clId="{373D92EB-442C-4ACF-8919-27DAAAEC760F}" dt="2019-01-29T15:46:27.796" v="807" actId="2696"/>
        <pc:sldMasterMkLst>
          <pc:docMk/>
          <pc:sldMasterMk cId="4252411403" sldId="2147483660"/>
        </pc:sldMasterMkLst>
      </pc:sldMasterChg>
    </pc:docChg>
  </pc:docChgLst>
  <pc:docChgLst>
    <pc:chgData name="Jan Fitzpatrick" userId="d1b284ec-d1dd-4765-b823-b34899491c26" providerId="ADAL" clId="{044B9849-AA40-4BC5-A58F-75401E47A6D5}"/>
    <pc:docChg chg="custSel addSld delSld modSld">
      <pc:chgData name="Jan Fitzpatrick" userId="d1b284ec-d1dd-4765-b823-b34899491c26" providerId="ADAL" clId="{044B9849-AA40-4BC5-A58F-75401E47A6D5}" dt="2019-02-06T13:09:29.140" v="398" actId="20577"/>
      <pc:docMkLst>
        <pc:docMk/>
      </pc:docMkLst>
      <pc:sldChg chg="modSp">
        <pc:chgData name="Jan Fitzpatrick" userId="d1b284ec-d1dd-4765-b823-b34899491c26" providerId="ADAL" clId="{044B9849-AA40-4BC5-A58F-75401E47A6D5}" dt="2019-02-06T12:59:20.015" v="139" actId="404"/>
        <pc:sldMkLst>
          <pc:docMk/>
          <pc:sldMk cId="2637481266" sldId="256"/>
        </pc:sldMkLst>
        <pc:spChg chg="mod">
          <ac:chgData name="Jan Fitzpatrick" userId="d1b284ec-d1dd-4765-b823-b34899491c26" providerId="ADAL" clId="{044B9849-AA40-4BC5-A58F-75401E47A6D5}" dt="2019-02-06T12:59:20.015" v="139" actId="404"/>
          <ac:spMkLst>
            <pc:docMk/>
            <pc:sldMk cId="2637481266" sldId="256"/>
            <ac:spMk id="19" creationId="{5252A847-DE45-4FA3-A1F8-EEBEB845FF8E}"/>
          </ac:spMkLst>
        </pc:spChg>
      </pc:sldChg>
      <pc:sldChg chg="modSp">
        <pc:chgData name="Jan Fitzpatrick" userId="d1b284ec-d1dd-4765-b823-b34899491c26" providerId="ADAL" clId="{044B9849-AA40-4BC5-A58F-75401E47A6D5}" dt="2019-02-06T12:57:37.880" v="97" actId="1582"/>
        <pc:sldMkLst>
          <pc:docMk/>
          <pc:sldMk cId="636014570" sldId="314"/>
        </pc:sldMkLst>
        <pc:spChg chg="mod">
          <ac:chgData name="Jan Fitzpatrick" userId="d1b284ec-d1dd-4765-b823-b34899491c26" providerId="ADAL" clId="{044B9849-AA40-4BC5-A58F-75401E47A6D5}" dt="2019-02-06T12:57:37.880" v="97" actId="1582"/>
          <ac:spMkLst>
            <pc:docMk/>
            <pc:sldMk cId="636014570" sldId="314"/>
            <ac:spMk id="6" creationId="{2F4E0845-372D-45A3-B670-4C28617CE972}"/>
          </ac:spMkLst>
        </pc:spChg>
      </pc:sldChg>
      <pc:sldChg chg="modSp">
        <pc:chgData name="Jan Fitzpatrick" userId="d1b284ec-d1dd-4765-b823-b34899491c26" providerId="ADAL" clId="{044B9849-AA40-4BC5-A58F-75401E47A6D5}" dt="2019-02-06T13:09:29.140" v="398" actId="20577"/>
        <pc:sldMkLst>
          <pc:docMk/>
          <pc:sldMk cId="1071900124" sldId="355"/>
        </pc:sldMkLst>
        <pc:spChg chg="mod">
          <ac:chgData name="Jan Fitzpatrick" userId="d1b284ec-d1dd-4765-b823-b34899491c26" providerId="ADAL" clId="{044B9849-AA40-4BC5-A58F-75401E47A6D5}" dt="2019-02-06T12:56:44.314" v="52" actId="20577"/>
          <ac:spMkLst>
            <pc:docMk/>
            <pc:sldMk cId="1071900124" sldId="355"/>
            <ac:spMk id="19" creationId="{5252A847-DE45-4FA3-A1F8-EEBEB845FF8E}"/>
          </ac:spMkLst>
        </pc:spChg>
        <pc:spChg chg="mod">
          <ac:chgData name="Jan Fitzpatrick" userId="d1b284ec-d1dd-4765-b823-b34899491c26" providerId="ADAL" clId="{044B9849-AA40-4BC5-A58F-75401E47A6D5}" dt="2019-02-06T13:07:36.865" v="382" actId="1582"/>
          <ac:spMkLst>
            <pc:docMk/>
            <pc:sldMk cId="1071900124" sldId="355"/>
            <ac:spMk id="22" creationId="{5777AEE0-5322-4FAD-8BE0-CC6A54BBBD46}"/>
          </ac:spMkLst>
        </pc:spChg>
        <pc:spChg chg="mod">
          <ac:chgData name="Jan Fitzpatrick" userId="d1b284ec-d1dd-4765-b823-b34899491c26" providerId="ADAL" clId="{044B9849-AA40-4BC5-A58F-75401E47A6D5}" dt="2019-02-06T13:07:36.865" v="382" actId="1582"/>
          <ac:spMkLst>
            <pc:docMk/>
            <pc:sldMk cId="1071900124" sldId="355"/>
            <ac:spMk id="24" creationId="{6BDD1300-BB08-4891-94EA-782FD4E0DF18}"/>
          </ac:spMkLst>
        </pc:spChg>
        <pc:spChg chg="mod">
          <ac:chgData name="Jan Fitzpatrick" userId="d1b284ec-d1dd-4765-b823-b34899491c26" providerId="ADAL" clId="{044B9849-AA40-4BC5-A58F-75401E47A6D5}" dt="2019-02-06T13:07:36.865" v="382" actId="1582"/>
          <ac:spMkLst>
            <pc:docMk/>
            <pc:sldMk cId="1071900124" sldId="355"/>
            <ac:spMk id="25" creationId="{154C0917-5DF9-440E-86FC-C47C061C25EA}"/>
          </ac:spMkLst>
        </pc:spChg>
        <pc:spChg chg="mod">
          <ac:chgData name="Jan Fitzpatrick" userId="d1b284ec-d1dd-4765-b823-b34899491c26" providerId="ADAL" clId="{044B9849-AA40-4BC5-A58F-75401E47A6D5}" dt="2019-02-06T13:07:36.865" v="382" actId="1582"/>
          <ac:spMkLst>
            <pc:docMk/>
            <pc:sldMk cId="1071900124" sldId="355"/>
            <ac:spMk id="26" creationId="{DB2E3303-DD0B-43AA-963E-8DD74A114939}"/>
          </ac:spMkLst>
        </pc:spChg>
        <pc:grpChg chg="mod">
          <ac:chgData name="Jan Fitzpatrick" userId="d1b284ec-d1dd-4765-b823-b34899491c26" providerId="ADAL" clId="{044B9849-AA40-4BC5-A58F-75401E47A6D5}" dt="2019-02-06T13:07:25.998" v="381" actId="1036"/>
          <ac:grpSpMkLst>
            <pc:docMk/>
            <pc:sldMk cId="1071900124" sldId="355"/>
            <ac:grpSpMk id="27" creationId="{7C9AB01A-CB14-4447-82D1-6326D9B610F6}"/>
          </ac:grpSpMkLst>
        </pc:grpChg>
        <pc:graphicFrameChg chg="mod modGraphic">
          <ac:chgData name="Jan Fitzpatrick" userId="d1b284ec-d1dd-4765-b823-b34899491c26" providerId="ADAL" clId="{044B9849-AA40-4BC5-A58F-75401E47A6D5}" dt="2019-02-06T13:09:29.140" v="398" actId="20577"/>
          <ac:graphicFrameMkLst>
            <pc:docMk/>
            <pc:sldMk cId="1071900124" sldId="355"/>
            <ac:graphicFrameMk id="23" creationId="{BEC2D84C-74D6-4151-8558-C7B8BB783877}"/>
          </ac:graphicFrameMkLst>
        </pc:graphicFrameChg>
      </pc:sldChg>
      <pc:sldChg chg="modSp">
        <pc:chgData name="Jan Fitzpatrick" userId="d1b284ec-d1dd-4765-b823-b34899491c26" providerId="ADAL" clId="{044B9849-AA40-4BC5-A58F-75401E47A6D5}" dt="2019-02-06T13:00:22.921" v="140" actId="1582"/>
        <pc:sldMkLst>
          <pc:docMk/>
          <pc:sldMk cId="36917022" sldId="360"/>
        </pc:sldMkLst>
        <pc:spChg chg="mod">
          <ac:chgData name="Jan Fitzpatrick" userId="d1b284ec-d1dd-4765-b823-b34899491c26" providerId="ADAL" clId="{044B9849-AA40-4BC5-A58F-75401E47A6D5}" dt="2019-02-06T13:00:22.921" v="140" actId="1582"/>
          <ac:spMkLst>
            <pc:docMk/>
            <pc:sldMk cId="36917022" sldId="360"/>
            <ac:spMk id="6" creationId="{9F39590D-5F27-4C08-AA8D-5BE504753B7F}"/>
          </ac:spMkLst>
        </pc:spChg>
        <pc:spChg chg="mod">
          <ac:chgData name="Jan Fitzpatrick" userId="d1b284ec-d1dd-4765-b823-b34899491c26" providerId="ADAL" clId="{044B9849-AA40-4BC5-A58F-75401E47A6D5}" dt="2019-02-06T13:00:22.921" v="140" actId="1582"/>
          <ac:spMkLst>
            <pc:docMk/>
            <pc:sldMk cId="36917022" sldId="360"/>
            <ac:spMk id="9" creationId="{D37151B0-84F2-4E7F-B23C-CEFBB6F4DC24}"/>
          </ac:spMkLst>
        </pc:spChg>
        <pc:spChg chg="mod">
          <ac:chgData name="Jan Fitzpatrick" userId="d1b284ec-d1dd-4765-b823-b34899491c26" providerId="ADAL" clId="{044B9849-AA40-4BC5-A58F-75401E47A6D5}" dt="2019-02-06T13:00:22.921" v="140" actId="1582"/>
          <ac:spMkLst>
            <pc:docMk/>
            <pc:sldMk cId="36917022" sldId="360"/>
            <ac:spMk id="10" creationId="{E35A0CAC-8117-4C5B-A0F0-A5C0C60A0CA4}"/>
          </ac:spMkLst>
        </pc:spChg>
        <pc:spChg chg="mod">
          <ac:chgData name="Jan Fitzpatrick" userId="d1b284ec-d1dd-4765-b823-b34899491c26" providerId="ADAL" clId="{044B9849-AA40-4BC5-A58F-75401E47A6D5}" dt="2019-02-06T13:00:22.921" v="140" actId="1582"/>
          <ac:spMkLst>
            <pc:docMk/>
            <pc:sldMk cId="36917022" sldId="360"/>
            <ac:spMk id="11" creationId="{0C793C5C-56E9-4249-848C-540E638F93E6}"/>
          </ac:spMkLst>
        </pc:spChg>
        <pc:spChg chg="mod">
          <ac:chgData name="Jan Fitzpatrick" userId="d1b284ec-d1dd-4765-b823-b34899491c26" providerId="ADAL" clId="{044B9849-AA40-4BC5-A58F-75401E47A6D5}" dt="2019-02-06T12:53:22.794" v="3" actId="122"/>
          <ac:spMkLst>
            <pc:docMk/>
            <pc:sldMk cId="36917022" sldId="360"/>
            <ac:spMk id="19" creationId="{5252A847-DE45-4FA3-A1F8-EEBEB845FF8E}"/>
          </ac:spMkLst>
        </pc:spChg>
      </pc:sldChg>
      <pc:sldChg chg="modSp">
        <pc:chgData name="Jan Fitzpatrick" userId="d1b284ec-d1dd-4765-b823-b34899491c26" providerId="ADAL" clId="{044B9849-AA40-4BC5-A58F-75401E47A6D5}" dt="2019-02-06T12:53:07.900" v="0" actId="122"/>
        <pc:sldMkLst>
          <pc:docMk/>
          <pc:sldMk cId="1669721746" sldId="365"/>
        </pc:sldMkLst>
        <pc:spChg chg="mod">
          <ac:chgData name="Jan Fitzpatrick" userId="d1b284ec-d1dd-4765-b823-b34899491c26" providerId="ADAL" clId="{044B9849-AA40-4BC5-A58F-75401E47A6D5}" dt="2019-02-06T12:53:07.900" v="0" actId="122"/>
          <ac:spMkLst>
            <pc:docMk/>
            <pc:sldMk cId="1669721746" sldId="365"/>
            <ac:spMk id="19" creationId="{5252A847-DE45-4FA3-A1F8-EEBEB845FF8E}"/>
          </ac:spMkLst>
        </pc:spChg>
      </pc:sldChg>
      <pc:sldChg chg="modSp">
        <pc:chgData name="Jan Fitzpatrick" userId="d1b284ec-d1dd-4765-b823-b34899491c26" providerId="ADAL" clId="{044B9849-AA40-4BC5-A58F-75401E47A6D5}" dt="2019-02-06T12:53:15.689" v="2" actId="122"/>
        <pc:sldMkLst>
          <pc:docMk/>
          <pc:sldMk cId="207154153" sldId="367"/>
        </pc:sldMkLst>
        <pc:spChg chg="mod">
          <ac:chgData name="Jan Fitzpatrick" userId="d1b284ec-d1dd-4765-b823-b34899491c26" providerId="ADAL" clId="{044B9849-AA40-4BC5-A58F-75401E47A6D5}" dt="2019-02-06T12:53:15.689" v="2" actId="122"/>
          <ac:spMkLst>
            <pc:docMk/>
            <pc:sldMk cId="207154153" sldId="367"/>
            <ac:spMk id="19" creationId="{5252A847-DE45-4FA3-A1F8-EEBEB845FF8E}"/>
          </ac:spMkLst>
        </pc:spChg>
      </pc:sldChg>
      <pc:sldChg chg="modSp">
        <pc:chgData name="Jan Fitzpatrick" userId="d1b284ec-d1dd-4765-b823-b34899491c26" providerId="ADAL" clId="{044B9849-AA40-4BC5-A58F-75401E47A6D5}" dt="2019-02-06T13:00:31.087" v="141" actId="1582"/>
        <pc:sldMkLst>
          <pc:docMk/>
          <pc:sldMk cId="669768612" sldId="386"/>
        </pc:sldMkLst>
        <pc:spChg chg="mod">
          <ac:chgData name="Jan Fitzpatrick" userId="d1b284ec-d1dd-4765-b823-b34899491c26" providerId="ADAL" clId="{044B9849-AA40-4BC5-A58F-75401E47A6D5}" dt="2019-02-06T13:00:31.087" v="141" actId="1582"/>
          <ac:spMkLst>
            <pc:docMk/>
            <pc:sldMk cId="669768612" sldId="386"/>
            <ac:spMk id="6" creationId="{9F39590D-5F27-4C08-AA8D-5BE504753B7F}"/>
          </ac:spMkLst>
        </pc:spChg>
        <pc:spChg chg="mod">
          <ac:chgData name="Jan Fitzpatrick" userId="d1b284ec-d1dd-4765-b823-b34899491c26" providerId="ADAL" clId="{044B9849-AA40-4BC5-A58F-75401E47A6D5}" dt="2019-02-06T13:00:31.087" v="141" actId="1582"/>
          <ac:spMkLst>
            <pc:docMk/>
            <pc:sldMk cId="669768612" sldId="386"/>
            <ac:spMk id="9" creationId="{D37151B0-84F2-4E7F-B23C-CEFBB6F4DC24}"/>
          </ac:spMkLst>
        </pc:spChg>
        <pc:spChg chg="mod">
          <ac:chgData name="Jan Fitzpatrick" userId="d1b284ec-d1dd-4765-b823-b34899491c26" providerId="ADAL" clId="{044B9849-AA40-4BC5-A58F-75401E47A6D5}" dt="2019-02-06T13:00:31.087" v="141" actId="1582"/>
          <ac:spMkLst>
            <pc:docMk/>
            <pc:sldMk cId="669768612" sldId="386"/>
            <ac:spMk id="10" creationId="{E35A0CAC-8117-4C5B-A0F0-A5C0C60A0CA4}"/>
          </ac:spMkLst>
        </pc:spChg>
        <pc:spChg chg="mod">
          <ac:chgData name="Jan Fitzpatrick" userId="d1b284ec-d1dd-4765-b823-b34899491c26" providerId="ADAL" clId="{044B9849-AA40-4BC5-A58F-75401E47A6D5}" dt="2019-02-06T13:00:31.087" v="141" actId="1582"/>
          <ac:spMkLst>
            <pc:docMk/>
            <pc:sldMk cId="669768612" sldId="386"/>
            <ac:spMk id="11" creationId="{0C793C5C-56E9-4249-848C-540E638F93E6}"/>
          </ac:spMkLst>
        </pc:spChg>
        <pc:spChg chg="mod">
          <ac:chgData name="Jan Fitzpatrick" userId="d1b284ec-d1dd-4765-b823-b34899491c26" providerId="ADAL" clId="{044B9849-AA40-4BC5-A58F-75401E47A6D5}" dt="2019-02-06T12:53:29.591" v="5" actId="122"/>
          <ac:spMkLst>
            <pc:docMk/>
            <pc:sldMk cId="669768612" sldId="386"/>
            <ac:spMk id="19" creationId="{5252A847-DE45-4FA3-A1F8-EEBEB845FF8E}"/>
          </ac:spMkLst>
        </pc:spChg>
      </pc:sldChg>
      <pc:sldChg chg="del">
        <pc:chgData name="Jan Fitzpatrick" userId="d1b284ec-d1dd-4765-b823-b34899491c26" providerId="ADAL" clId="{044B9849-AA40-4BC5-A58F-75401E47A6D5}" dt="2019-02-06T12:55:24.322" v="35" actId="2696"/>
        <pc:sldMkLst>
          <pc:docMk/>
          <pc:sldMk cId="1305387743" sldId="387"/>
        </pc:sldMkLst>
      </pc:sldChg>
      <pc:sldChg chg="modSp">
        <pc:chgData name="Jan Fitzpatrick" userId="d1b284ec-d1dd-4765-b823-b34899491c26" providerId="ADAL" clId="{044B9849-AA40-4BC5-A58F-75401E47A6D5}" dt="2019-02-06T13:02:26.118" v="261" actId="1036"/>
        <pc:sldMkLst>
          <pc:docMk/>
          <pc:sldMk cId="1978737643" sldId="388"/>
        </pc:sldMkLst>
        <pc:spChg chg="mod">
          <ac:chgData name="Jan Fitzpatrick" userId="d1b284ec-d1dd-4765-b823-b34899491c26" providerId="ADAL" clId="{044B9849-AA40-4BC5-A58F-75401E47A6D5}" dt="2019-02-06T13:01:18.075" v="191" actId="20577"/>
          <ac:spMkLst>
            <pc:docMk/>
            <pc:sldMk cId="1978737643" sldId="388"/>
            <ac:spMk id="19" creationId="{5252A847-DE45-4FA3-A1F8-EEBEB845FF8E}"/>
          </ac:spMkLst>
        </pc:spChg>
        <pc:grpChg chg="mod">
          <ac:chgData name="Jan Fitzpatrick" userId="d1b284ec-d1dd-4765-b823-b34899491c26" providerId="ADAL" clId="{044B9849-AA40-4BC5-A58F-75401E47A6D5}" dt="2019-02-06T13:01:32.135" v="201" actId="1036"/>
          <ac:grpSpMkLst>
            <pc:docMk/>
            <pc:sldMk cId="1978737643" sldId="388"/>
            <ac:grpSpMk id="2" creationId="{2B733B9D-39D9-45BF-86BB-ABEB3A4007EA}"/>
          </ac:grpSpMkLst>
        </pc:grpChg>
        <pc:graphicFrameChg chg="mod">
          <ac:chgData name="Jan Fitzpatrick" userId="d1b284ec-d1dd-4765-b823-b34899491c26" providerId="ADAL" clId="{044B9849-AA40-4BC5-A58F-75401E47A6D5}" dt="2019-02-06T13:02:26.118" v="261" actId="1036"/>
          <ac:graphicFrameMkLst>
            <pc:docMk/>
            <pc:sldMk cId="1978737643" sldId="388"/>
            <ac:graphicFrameMk id="6" creationId="{25A37A9E-32B4-4505-BB28-B37013F8DB6B}"/>
          </ac:graphicFrameMkLst>
        </pc:graphicFrameChg>
      </pc:sldChg>
      <pc:sldChg chg="modSp">
        <pc:chgData name="Jan Fitzpatrick" userId="d1b284ec-d1dd-4765-b823-b34899491c26" providerId="ADAL" clId="{044B9849-AA40-4BC5-A58F-75401E47A6D5}" dt="2019-02-06T13:02:36.657" v="262" actId="1582"/>
        <pc:sldMkLst>
          <pc:docMk/>
          <pc:sldMk cId="2057476252" sldId="389"/>
        </pc:sldMkLst>
        <pc:spChg chg="mod">
          <ac:chgData name="Jan Fitzpatrick" userId="d1b284ec-d1dd-4765-b823-b34899491c26" providerId="ADAL" clId="{044B9849-AA40-4BC5-A58F-75401E47A6D5}" dt="2019-02-06T13:02:36.657" v="262" actId="1582"/>
          <ac:spMkLst>
            <pc:docMk/>
            <pc:sldMk cId="2057476252" sldId="389"/>
            <ac:spMk id="6" creationId="{87191592-2080-48EB-9FBD-3932CCC4A23B}"/>
          </ac:spMkLst>
        </pc:spChg>
        <pc:spChg chg="mod">
          <ac:chgData name="Jan Fitzpatrick" userId="d1b284ec-d1dd-4765-b823-b34899491c26" providerId="ADAL" clId="{044B9849-AA40-4BC5-A58F-75401E47A6D5}" dt="2019-02-06T13:02:36.657" v="262" actId="1582"/>
          <ac:spMkLst>
            <pc:docMk/>
            <pc:sldMk cId="2057476252" sldId="389"/>
            <ac:spMk id="9" creationId="{CBE80114-D5DE-46A9-B4B0-C1A3285463B3}"/>
          </ac:spMkLst>
        </pc:spChg>
        <pc:spChg chg="mod">
          <ac:chgData name="Jan Fitzpatrick" userId="d1b284ec-d1dd-4765-b823-b34899491c26" providerId="ADAL" clId="{044B9849-AA40-4BC5-A58F-75401E47A6D5}" dt="2019-02-06T13:02:36.657" v="262" actId="1582"/>
          <ac:spMkLst>
            <pc:docMk/>
            <pc:sldMk cId="2057476252" sldId="389"/>
            <ac:spMk id="10" creationId="{472AA16F-646D-4782-9804-68837411C27A}"/>
          </ac:spMkLst>
        </pc:spChg>
        <pc:spChg chg="mod">
          <ac:chgData name="Jan Fitzpatrick" userId="d1b284ec-d1dd-4765-b823-b34899491c26" providerId="ADAL" clId="{044B9849-AA40-4BC5-A58F-75401E47A6D5}" dt="2019-02-06T13:02:36.657" v="262" actId="1582"/>
          <ac:spMkLst>
            <pc:docMk/>
            <pc:sldMk cId="2057476252" sldId="389"/>
            <ac:spMk id="11" creationId="{2FEB681A-D623-4AD7-9179-B3733967B0B1}"/>
          </ac:spMkLst>
        </pc:spChg>
        <pc:spChg chg="mod">
          <ac:chgData name="Jan Fitzpatrick" userId="d1b284ec-d1dd-4765-b823-b34899491c26" providerId="ADAL" clId="{044B9849-AA40-4BC5-A58F-75401E47A6D5}" dt="2019-02-06T12:56:00.737" v="43" actId="122"/>
          <ac:spMkLst>
            <pc:docMk/>
            <pc:sldMk cId="2057476252" sldId="389"/>
            <ac:spMk id="19" creationId="{5252A847-DE45-4FA3-A1F8-EEBEB845FF8E}"/>
          </ac:spMkLst>
        </pc:spChg>
      </pc:sldChg>
      <pc:sldChg chg="addSp modSp">
        <pc:chgData name="Jan Fitzpatrick" userId="d1b284ec-d1dd-4765-b823-b34899491c26" providerId="ADAL" clId="{044B9849-AA40-4BC5-A58F-75401E47A6D5}" dt="2019-02-06T12:54:50.975" v="17" actId="403"/>
        <pc:sldMkLst>
          <pc:docMk/>
          <pc:sldMk cId="180120945" sldId="390"/>
        </pc:sldMkLst>
        <pc:spChg chg="add mod">
          <ac:chgData name="Jan Fitzpatrick" userId="d1b284ec-d1dd-4765-b823-b34899491c26" providerId="ADAL" clId="{044B9849-AA40-4BC5-A58F-75401E47A6D5}" dt="2019-02-06T12:54:50.975" v="17" actId="403"/>
          <ac:spMkLst>
            <pc:docMk/>
            <pc:sldMk cId="180120945" sldId="390"/>
            <ac:spMk id="2" creationId="{6ED6085C-EBB1-4DF3-9226-6DEE116F1CD7}"/>
          </ac:spMkLst>
        </pc:spChg>
        <pc:spChg chg="mod">
          <ac:chgData name="Jan Fitzpatrick" userId="d1b284ec-d1dd-4765-b823-b34899491c26" providerId="ADAL" clId="{044B9849-AA40-4BC5-A58F-75401E47A6D5}" dt="2019-02-06T12:53:47.889" v="10"/>
          <ac:spMkLst>
            <pc:docMk/>
            <pc:sldMk cId="180120945" sldId="390"/>
            <ac:spMk id="19" creationId="{5252A847-DE45-4FA3-A1F8-EEBEB845FF8E}"/>
          </ac:spMkLst>
        </pc:spChg>
      </pc:sldChg>
      <pc:sldChg chg="modSp">
        <pc:chgData name="Jan Fitzpatrick" userId="d1b284ec-d1dd-4765-b823-b34899491c26" providerId="ADAL" clId="{044B9849-AA40-4BC5-A58F-75401E47A6D5}" dt="2019-02-06T13:02:18.421" v="246" actId="1036"/>
        <pc:sldMkLst>
          <pc:docMk/>
          <pc:sldMk cId="1249269866" sldId="391"/>
        </pc:sldMkLst>
        <pc:spChg chg="mod">
          <ac:chgData name="Jan Fitzpatrick" userId="d1b284ec-d1dd-4765-b823-b34899491c26" providerId="ADAL" clId="{044B9849-AA40-4BC5-A58F-75401E47A6D5}" dt="2019-02-06T13:01:38.530" v="211" actId="1036"/>
          <ac:spMkLst>
            <pc:docMk/>
            <pc:sldMk cId="1249269866" sldId="391"/>
            <ac:spMk id="3" creationId="{E7EBA0F1-E9AE-4ED3-A985-A4054F699A33}"/>
          </ac:spMkLst>
        </pc:spChg>
        <pc:spChg chg="mod">
          <ac:chgData name="Jan Fitzpatrick" userId="d1b284ec-d1dd-4765-b823-b34899491c26" providerId="ADAL" clId="{044B9849-AA40-4BC5-A58F-75401E47A6D5}" dt="2019-02-06T13:01:07.460" v="166" actId="20577"/>
          <ac:spMkLst>
            <pc:docMk/>
            <pc:sldMk cId="1249269866" sldId="391"/>
            <ac:spMk id="19" creationId="{5252A847-DE45-4FA3-A1F8-EEBEB845FF8E}"/>
          </ac:spMkLst>
        </pc:spChg>
        <pc:grpChg chg="mod">
          <ac:chgData name="Jan Fitzpatrick" userId="d1b284ec-d1dd-4765-b823-b34899491c26" providerId="ADAL" clId="{044B9849-AA40-4BC5-A58F-75401E47A6D5}" dt="2019-02-06T13:01:38.530" v="211" actId="1036"/>
          <ac:grpSpMkLst>
            <pc:docMk/>
            <pc:sldMk cId="1249269866" sldId="391"/>
            <ac:grpSpMk id="2" creationId="{2B733B9D-39D9-45BF-86BB-ABEB3A4007EA}"/>
          </ac:grpSpMkLst>
        </pc:grpChg>
        <pc:graphicFrameChg chg="mod">
          <ac:chgData name="Jan Fitzpatrick" userId="d1b284ec-d1dd-4765-b823-b34899491c26" providerId="ADAL" clId="{044B9849-AA40-4BC5-A58F-75401E47A6D5}" dt="2019-02-06T13:02:18.421" v="246" actId="1036"/>
          <ac:graphicFrameMkLst>
            <pc:docMk/>
            <pc:sldMk cId="1249269866" sldId="391"/>
            <ac:graphicFrameMk id="6" creationId="{25A37A9E-32B4-4505-BB28-B37013F8DB6B}"/>
          </ac:graphicFrameMkLst>
        </pc:graphicFrameChg>
      </pc:sldChg>
      <pc:sldChg chg="modSp">
        <pc:chgData name="Jan Fitzpatrick" userId="d1b284ec-d1dd-4765-b823-b34899491c26" providerId="ADAL" clId="{044B9849-AA40-4BC5-A58F-75401E47A6D5}" dt="2019-02-06T12:56:11.353" v="45" actId="122"/>
        <pc:sldMkLst>
          <pc:docMk/>
          <pc:sldMk cId="1688011120" sldId="392"/>
        </pc:sldMkLst>
        <pc:spChg chg="mod">
          <ac:chgData name="Jan Fitzpatrick" userId="d1b284ec-d1dd-4765-b823-b34899491c26" providerId="ADAL" clId="{044B9849-AA40-4BC5-A58F-75401E47A6D5}" dt="2019-02-06T12:56:11.353" v="45" actId="122"/>
          <ac:spMkLst>
            <pc:docMk/>
            <pc:sldMk cId="1688011120" sldId="392"/>
            <ac:spMk id="19" creationId="{5252A847-DE45-4FA3-A1F8-EEBEB845FF8E}"/>
          </ac:spMkLst>
        </pc:spChg>
      </pc:sldChg>
      <pc:sldChg chg="delSp modSp">
        <pc:chgData name="Jan Fitzpatrick" userId="d1b284ec-d1dd-4765-b823-b34899491c26" providerId="ADAL" clId="{044B9849-AA40-4BC5-A58F-75401E47A6D5}" dt="2019-02-06T13:05:12.429" v="355" actId="478"/>
        <pc:sldMkLst>
          <pc:docMk/>
          <pc:sldMk cId="2494994210" sldId="393"/>
        </pc:sldMkLst>
        <pc:spChg chg="mod">
          <ac:chgData name="Jan Fitzpatrick" userId="d1b284ec-d1dd-4765-b823-b34899491c26" providerId="ADAL" clId="{044B9849-AA40-4BC5-A58F-75401E47A6D5}" dt="2019-02-06T13:05:05.584" v="354" actId="6549"/>
          <ac:spMkLst>
            <pc:docMk/>
            <pc:sldMk cId="2494994210" sldId="393"/>
            <ac:spMk id="19" creationId="{5252A847-DE45-4FA3-A1F8-EEBEB845FF8E}"/>
          </ac:spMkLst>
        </pc:spChg>
        <pc:grpChg chg="del">
          <ac:chgData name="Jan Fitzpatrick" userId="d1b284ec-d1dd-4765-b823-b34899491c26" providerId="ADAL" clId="{044B9849-AA40-4BC5-A58F-75401E47A6D5}" dt="2019-02-06T13:04:16.564" v="313" actId="165"/>
          <ac:grpSpMkLst>
            <pc:docMk/>
            <pc:sldMk cId="2494994210" sldId="393"/>
            <ac:grpSpMk id="2" creationId="{5D74CDC2-F947-4343-A88E-931500AD37D2}"/>
          </ac:grpSpMkLst>
        </pc:grpChg>
        <pc:graphicFrameChg chg="mod">
          <ac:chgData name="Jan Fitzpatrick" userId="d1b284ec-d1dd-4765-b823-b34899491c26" providerId="ADAL" clId="{044B9849-AA40-4BC5-A58F-75401E47A6D5}" dt="2019-02-06T13:04:43.076" v="352" actId="1036"/>
          <ac:graphicFrameMkLst>
            <pc:docMk/>
            <pc:sldMk cId="2494994210" sldId="393"/>
            <ac:graphicFrameMk id="6" creationId="{CF52D06A-5BED-4A27-8EBC-2A36274B9D0E}"/>
          </ac:graphicFrameMkLst>
        </pc:graphicFrameChg>
        <pc:graphicFrameChg chg="mod">
          <ac:chgData name="Jan Fitzpatrick" userId="d1b284ec-d1dd-4765-b823-b34899491c26" providerId="ADAL" clId="{044B9849-AA40-4BC5-A58F-75401E47A6D5}" dt="2019-02-06T13:04:43.076" v="352" actId="1036"/>
          <ac:graphicFrameMkLst>
            <pc:docMk/>
            <pc:sldMk cId="2494994210" sldId="393"/>
            <ac:graphicFrameMk id="9" creationId="{7407091D-9649-4A7A-8B35-6A5211954CFC}"/>
          </ac:graphicFrameMkLst>
        </pc:graphicFrameChg>
        <pc:picChg chg="mod topLvl">
          <ac:chgData name="Jan Fitzpatrick" userId="d1b284ec-d1dd-4765-b823-b34899491c26" providerId="ADAL" clId="{044B9849-AA40-4BC5-A58F-75401E47A6D5}" dt="2019-02-06T13:04:29.677" v="333" actId="1036"/>
          <ac:picMkLst>
            <pc:docMk/>
            <pc:sldMk cId="2494994210" sldId="393"/>
            <ac:picMk id="10" creationId="{0A907390-93BA-4B10-8F40-048AD810DE88}"/>
          </ac:picMkLst>
        </pc:picChg>
        <pc:picChg chg="mod topLvl">
          <ac:chgData name="Jan Fitzpatrick" userId="d1b284ec-d1dd-4765-b823-b34899491c26" providerId="ADAL" clId="{044B9849-AA40-4BC5-A58F-75401E47A6D5}" dt="2019-02-06T13:04:29.677" v="333" actId="1036"/>
          <ac:picMkLst>
            <pc:docMk/>
            <pc:sldMk cId="2494994210" sldId="393"/>
            <ac:picMk id="11" creationId="{BAC90D89-6DA3-42C7-A17D-05BE4040BD79}"/>
          </ac:picMkLst>
        </pc:picChg>
        <pc:picChg chg="mod topLvl">
          <ac:chgData name="Jan Fitzpatrick" userId="d1b284ec-d1dd-4765-b823-b34899491c26" providerId="ADAL" clId="{044B9849-AA40-4BC5-A58F-75401E47A6D5}" dt="2019-02-06T13:04:29.677" v="333" actId="1036"/>
          <ac:picMkLst>
            <pc:docMk/>
            <pc:sldMk cId="2494994210" sldId="393"/>
            <ac:picMk id="12" creationId="{AB9AFE22-1667-456C-898F-28E2769AEE22}"/>
          </ac:picMkLst>
        </pc:picChg>
        <pc:picChg chg="mod topLvl">
          <ac:chgData name="Jan Fitzpatrick" userId="d1b284ec-d1dd-4765-b823-b34899491c26" providerId="ADAL" clId="{044B9849-AA40-4BC5-A58F-75401E47A6D5}" dt="2019-02-06T13:04:29.677" v="333" actId="1036"/>
          <ac:picMkLst>
            <pc:docMk/>
            <pc:sldMk cId="2494994210" sldId="393"/>
            <ac:picMk id="13" creationId="{7CDC2259-A24C-4B68-855D-90A474C71F67}"/>
          </ac:picMkLst>
        </pc:picChg>
        <pc:cxnChg chg="del mod">
          <ac:chgData name="Jan Fitzpatrick" userId="d1b284ec-d1dd-4765-b823-b34899491c26" providerId="ADAL" clId="{044B9849-AA40-4BC5-A58F-75401E47A6D5}" dt="2019-02-06T13:05:12.429" v="355" actId="478"/>
          <ac:cxnSpMkLst>
            <pc:docMk/>
            <pc:sldMk cId="2494994210" sldId="393"/>
            <ac:cxnSpMk id="4" creationId="{F7F93539-5054-4DC8-AFDF-50E6DCF880C5}"/>
          </ac:cxnSpMkLst>
        </pc:cxnChg>
        <pc:cxnChg chg="del mod">
          <ac:chgData name="Jan Fitzpatrick" userId="d1b284ec-d1dd-4765-b823-b34899491c26" providerId="ADAL" clId="{044B9849-AA40-4BC5-A58F-75401E47A6D5}" dt="2019-02-06T13:05:12.429" v="355" actId="478"/>
          <ac:cxnSpMkLst>
            <pc:docMk/>
            <pc:sldMk cId="2494994210" sldId="393"/>
            <ac:cxnSpMk id="16" creationId="{47D55666-61F6-401D-A9AD-59C21F4A7F00}"/>
          </ac:cxnSpMkLst>
        </pc:cxnChg>
        <pc:cxnChg chg="del mod">
          <ac:chgData name="Jan Fitzpatrick" userId="d1b284ec-d1dd-4765-b823-b34899491c26" providerId="ADAL" clId="{044B9849-AA40-4BC5-A58F-75401E47A6D5}" dt="2019-02-06T13:05:12.429" v="355" actId="478"/>
          <ac:cxnSpMkLst>
            <pc:docMk/>
            <pc:sldMk cId="2494994210" sldId="393"/>
            <ac:cxnSpMk id="20" creationId="{4805C54D-1D66-485D-AE1D-F5FDED27080C}"/>
          </ac:cxnSpMkLst>
        </pc:cxnChg>
        <pc:cxnChg chg="del mod">
          <ac:chgData name="Jan Fitzpatrick" userId="d1b284ec-d1dd-4765-b823-b34899491c26" providerId="ADAL" clId="{044B9849-AA40-4BC5-A58F-75401E47A6D5}" dt="2019-02-06T13:05:12.429" v="355" actId="478"/>
          <ac:cxnSpMkLst>
            <pc:docMk/>
            <pc:sldMk cId="2494994210" sldId="393"/>
            <ac:cxnSpMk id="21" creationId="{08659D26-72A1-4651-A7DF-21E483CDCEA3}"/>
          </ac:cxnSpMkLst>
        </pc:cxnChg>
      </pc:sldChg>
      <pc:sldChg chg="modSp del">
        <pc:chgData name="Jan Fitzpatrick" userId="d1b284ec-d1dd-4765-b823-b34899491c26" providerId="ADAL" clId="{044B9849-AA40-4BC5-A58F-75401E47A6D5}" dt="2019-02-06T13:05:25.411" v="356" actId="2696"/>
        <pc:sldMkLst>
          <pc:docMk/>
          <pc:sldMk cId="2357956802" sldId="394"/>
        </pc:sldMkLst>
        <pc:spChg chg="mod">
          <ac:chgData name="Jan Fitzpatrick" userId="d1b284ec-d1dd-4765-b823-b34899491c26" providerId="ADAL" clId="{044B9849-AA40-4BC5-A58F-75401E47A6D5}" dt="2019-02-06T13:03:41.925" v="287" actId="20577"/>
          <ac:spMkLst>
            <pc:docMk/>
            <pc:sldMk cId="2357956802" sldId="394"/>
            <ac:spMk id="19" creationId="{5252A847-DE45-4FA3-A1F8-EEBEB845FF8E}"/>
          </ac:spMkLst>
        </pc:spChg>
      </pc:sldChg>
      <pc:sldChg chg="modSp">
        <pc:chgData name="Jan Fitzpatrick" userId="d1b284ec-d1dd-4765-b823-b34899491c26" providerId="ADAL" clId="{044B9849-AA40-4BC5-A58F-75401E47A6D5}" dt="2019-02-06T13:08:55.241" v="390" actId="20577"/>
        <pc:sldMkLst>
          <pc:docMk/>
          <pc:sldMk cId="2245288558" sldId="395"/>
        </pc:sldMkLst>
        <pc:spChg chg="mod">
          <ac:chgData name="Jan Fitzpatrick" userId="d1b284ec-d1dd-4765-b823-b34899491c26" providerId="ADAL" clId="{044B9849-AA40-4BC5-A58F-75401E47A6D5}" dt="2019-02-06T12:56:58.319" v="56" actId="122"/>
          <ac:spMkLst>
            <pc:docMk/>
            <pc:sldMk cId="2245288558" sldId="395"/>
            <ac:spMk id="19" creationId="{5252A847-DE45-4FA3-A1F8-EEBEB845FF8E}"/>
          </ac:spMkLst>
        </pc:spChg>
        <pc:spChg chg="mod">
          <ac:chgData name="Jan Fitzpatrick" userId="d1b284ec-d1dd-4765-b823-b34899491c26" providerId="ADAL" clId="{044B9849-AA40-4BC5-A58F-75401E47A6D5}" dt="2019-02-06T13:07:08.768" v="357" actId="1582"/>
          <ac:spMkLst>
            <pc:docMk/>
            <pc:sldMk cId="2245288558" sldId="395"/>
            <ac:spMk id="22" creationId="{5777AEE0-5322-4FAD-8BE0-CC6A54BBBD46}"/>
          </ac:spMkLst>
        </pc:spChg>
        <pc:spChg chg="mod">
          <ac:chgData name="Jan Fitzpatrick" userId="d1b284ec-d1dd-4765-b823-b34899491c26" providerId="ADAL" clId="{044B9849-AA40-4BC5-A58F-75401E47A6D5}" dt="2019-02-06T13:07:08.768" v="357" actId="1582"/>
          <ac:spMkLst>
            <pc:docMk/>
            <pc:sldMk cId="2245288558" sldId="395"/>
            <ac:spMk id="24" creationId="{6BDD1300-BB08-4891-94EA-782FD4E0DF18}"/>
          </ac:spMkLst>
        </pc:spChg>
        <pc:spChg chg="mod">
          <ac:chgData name="Jan Fitzpatrick" userId="d1b284ec-d1dd-4765-b823-b34899491c26" providerId="ADAL" clId="{044B9849-AA40-4BC5-A58F-75401E47A6D5}" dt="2019-02-06T13:07:08.768" v="357" actId="1582"/>
          <ac:spMkLst>
            <pc:docMk/>
            <pc:sldMk cId="2245288558" sldId="395"/>
            <ac:spMk id="25" creationId="{154C0917-5DF9-440E-86FC-C47C061C25EA}"/>
          </ac:spMkLst>
        </pc:spChg>
        <pc:spChg chg="mod">
          <ac:chgData name="Jan Fitzpatrick" userId="d1b284ec-d1dd-4765-b823-b34899491c26" providerId="ADAL" clId="{044B9849-AA40-4BC5-A58F-75401E47A6D5}" dt="2019-02-06T13:07:08.768" v="357" actId="1582"/>
          <ac:spMkLst>
            <pc:docMk/>
            <pc:sldMk cId="2245288558" sldId="395"/>
            <ac:spMk id="26" creationId="{DB2E3303-DD0B-43AA-963E-8DD74A114939}"/>
          </ac:spMkLst>
        </pc:spChg>
        <pc:grpChg chg="mod">
          <ac:chgData name="Jan Fitzpatrick" userId="d1b284ec-d1dd-4765-b823-b34899491c26" providerId="ADAL" clId="{044B9849-AA40-4BC5-A58F-75401E47A6D5}" dt="2019-02-06T13:07:13.285" v="365" actId="1036"/>
          <ac:grpSpMkLst>
            <pc:docMk/>
            <pc:sldMk cId="2245288558" sldId="395"/>
            <ac:grpSpMk id="27" creationId="{7C9AB01A-CB14-4447-82D1-6326D9B610F6}"/>
          </ac:grpSpMkLst>
        </pc:grpChg>
        <pc:graphicFrameChg chg="mod modGraphic">
          <ac:chgData name="Jan Fitzpatrick" userId="d1b284ec-d1dd-4765-b823-b34899491c26" providerId="ADAL" clId="{044B9849-AA40-4BC5-A58F-75401E47A6D5}" dt="2019-02-06T13:08:55.241" v="390" actId="20577"/>
          <ac:graphicFrameMkLst>
            <pc:docMk/>
            <pc:sldMk cId="2245288558" sldId="395"/>
            <ac:graphicFrameMk id="23" creationId="{BEC2D84C-74D6-4151-8558-C7B8BB783877}"/>
          </ac:graphicFrameMkLst>
        </pc:graphicFrameChg>
      </pc:sldChg>
      <pc:sldChg chg="modSp">
        <pc:chgData name="Jan Fitzpatrick" userId="d1b284ec-d1dd-4765-b823-b34899491c26" providerId="ADAL" clId="{044B9849-AA40-4BC5-A58F-75401E47A6D5}" dt="2019-02-06T12:58:36.795" v="117" actId="207"/>
        <pc:sldMkLst>
          <pc:docMk/>
          <pc:sldMk cId="1523017694" sldId="396"/>
        </pc:sldMkLst>
        <pc:spChg chg="mod">
          <ac:chgData name="Jan Fitzpatrick" userId="d1b284ec-d1dd-4765-b823-b34899491c26" providerId="ADAL" clId="{044B9849-AA40-4BC5-A58F-75401E47A6D5}" dt="2019-02-06T12:57:44.549" v="98" actId="1582"/>
          <ac:spMkLst>
            <pc:docMk/>
            <pc:sldMk cId="1523017694" sldId="396"/>
            <ac:spMk id="6" creationId="{2F4E0845-372D-45A3-B670-4C28617CE972}"/>
          </ac:spMkLst>
        </pc:spChg>
        <pc:spChg chg="mod">
          <ac:chgData name="Jan Fitzpatrick" userId="d1b284ec-d1dd-4765-b823-b34899491c26" providerId="ADAL" clId="{044B9849-AA40-4BC5-A58F-75401E47A6D5}" dt="2019-02-06T12:58:36.795" v="117" actId="207"/>
          <ac:spMkLst>
            <pc:docMk/>
            <pc:sldMk cId="1523017694" sldId="396"/>
            <ac:spMk id="19" creationId="{5252A847-DE45-4FA3-A1F8-EEBEB845FF8E}"/>
          </ac:spMkLst>
        </pc:spChg>
      </pc:sldChg>
      <pc:sldChg chg="modSp">
        <pc:chgData name="Jan Fitzpatrick" userId="d1b284ec-d1dd-4765-b823-b34899491c26" providerId="ADAL" clId="{044B9849-AA40-4BC5-A58F-75401E47A6D5}" dt="2019-02-06T12:58:56.962" v="136" actId="20577"/>
        <pc:sldMkLst>
          <pc:docMk/>
          <pc:sldMk cId="163712895" sldId="397"/>
        </pc:sldMkLst>
        <pc:spChg chg="mod">
          <ac:chgData name="Jan Fitzpatrick" userId="d1b284ec-d1dd-4765-b823-b34899491c26" providerId="ADAL" clId="{044B9849-AA40-4BC5-A58F-75401E47A6D5}" dt="2019-02-06T12:58:49.711" v="118" actId="1582"/>
          <ac:spMkLst>
            <pc:docMk/>
            <pc:sldMk cId="163712895" sldId="397"/>
            <ac:spMk id="6" creationId="{2F4E0845-372D-45A3-B670-4C28617CE972}"/>
          </ac:spMkLst>
        </pc:spChg>
        <pc:spChg chg="mod">
          <ac:chgData name="Jan Fitzpatrick" userId="d1b284ec-d1dd-4765-b823-b34899491c26" providerId="ADAL" clId="{044B9849-AA40-4BC5-A58F-75401E47A6D5}" dt="2019-02-06T12:58:56.962" v="136" actId="20577"/>
          <ac:spMkLst>
            <pc:docMk/>
            <pc:sldMk cId="163712895" sldId="397"/>
            <ac:spMk id="19" creationId="{5252A847-DE45-4FA3-A1F8-EEBEB845FF8E}"/>
          </ac:spMkLst>
        </pc:spChg>
      </pc:sldChg>
      <pc:sldChg chg="modSp add">
        <pc:chgData name="Jan Fitzpatrick" userId="d1b284ec-d1dd-4765-b823-b34899491c26" providerId="ADAL" clId="{044B9849-AA40-4BC5-A58F-75401E47A6D5}" dt="2019-02-06T12:55:19.082" v="34" actId="207"/>
        <pc:sldMkLst>
          <pc:docMk/>
          <pc:sldMk cId="2881407405" sldId="398"/>
        </pc:sldMkLst>
        <pc:spChg chg="mod">
          <ac:chgData name="Jan Fitzpatrick" userId="d1b284ec-d1dd-4765-b823-b34899491c26" providerId="ADAL" clId="{044B9849-AA40-4BC5-A58F-75401E47A6D5}" dt="2019-02-06T12:55:19.082" v="34" actId="207"/>
          <ac:spMkLst>
            <pc:docMk/>
            <pc:sldMk cId="2881407405" sldId="398"/>
            <ac:spMk id="19" creationId="{5252A847-DE45-4FA3-A1F8-EEBEB845FF8E}"/>
          </ac:spMkLst>
        </pc:spChg>
      </pc:sldChg>
      <pc:sldChg chg="add">
        <pc:chgData name="Jan Fitzpatrick" userId="d1b284ec-d1dd-4765-b823-b34899491c26" providerId="ADAL" clId="{044B9849-AA40-4BC5-A58F-75401E47A6D5}" dt="2019-02-06T13:04:55.843" v="353"/>
        <pc:sldMkLst>
          <pc:docMk/>
          <pc:sldMk cId="78018248" sldId="399"/>
        </pc:sldMkLst>
      </pc:sldChg>
    </pc:docChg>
  </pc:docChgLst>
  <pc:docChgLst>
    <pc:chgData name="Theresa Hodgson" userId="213b339f-9e68-4d61-b6e1-9aa385d3ff46" providerId="ADAL" clId="{CEDF6EAB-48B3-4E8B-B988-15571ECC3495}"/>
    <pc:docChg chg="undo custSel addSld delSld modSld sldOrd">
      <pc:chgData name="Theresa Hodgson" userId="213b339f-9e68-4d61-b6e1-9aa385d3ff46" providerId="ADAL" clId="{CEDF6EAB-48B3-4E8B-B988-15571ECC3495}" dt="2018-11-12T09:51:28.879" v="1697" actId="20577"/>
      <pc:docMkLst>
        <pc:docMk/>
      </pc:docMkLst>
      <pc:sldChg chg="modSp">
        <pc:chgData name="Theresa Hodgson" userId="213b339f-9e68-4d61-b6e1-9aa385d3ff46" providerId="ADAL" clId="{CEDF6EAB-48B3-4E8B-B988-15571ECC3495}" dt="2018-11-12T09:51:28.879" v="1697" actId="20577"/>
        <pc:sldMkLst>
          <pc:docMk/>
          <pc:sldMk cId="2637481266" sldId="256"/>
        </pc:sldMkLst>
        <pc:spChg chg="mod">
          <ac:chgData name="Theresa Hodgson" userId="213b339f-9e68-4d61-b6e1-9aa385d3ff46" providerId="ADAL" clId="{CEDF6EAB-48B3-4E8B-B988-15571ECC3495}" dt="2018-11-09T10:46:34.597" v="72" actId="313"/>
          <ac:spMkLst>
            <pc:docMk/>
            <pc:sldMk cId="2637481266" sldId="256"/>
            <ac:spMk id="7" creationId="{277FDC6C-B99A-4ED8-B341-A52126824B67}"/>
          </ac:spMkLst>
        </pc:spChg>
        <pc:spChg chg="mod">
          <ac:chgData name="Theresa Hodgson" userId="213b339f-9e68-4d61-b6e1-9aa385d3ff46" providerId="ADAL" clId="{CEDF6EAB-48B3-4E8B-B988-15571ECC3495}" dt="2018-11-12T09:51:28.879" v="1697" actId="20577"/>
          <ac:spMkLst>
            <pc:docMk/>
            <pc:sldMk cId="2637481266" sldId="256"/>
            <ac:spMk id="19" creationId="{5252A847-DE45-4FA3-A1F8-EEBEB845FF8E}"/>
          </ac:spMkLst>
        </pc:spChg>
      </pc:sldChg>
      <pc:sldChg chg="addSp delSp modSp">
        <pc:chgData name="Theresa Hodgson" userId="213b339f-9e68-4d61-b6e1-9aa385d3ff46" providerId="ADAL" clId="{CEDF6EAB-48B3-4E8B-B988-15571ECC3495}" dt="2018-11-12T09:50:49.527" v="1641" actId="478"/>
        <pc:sldMkLst>
          <pc:docMk/>
          <pc:sldMk cId="636014570" sldId="314"/>
        </pc:sldMkLst>
        <pc:spChg chg="mod">
          <ac:chgData name="Theresa Hodgson" userId="213b339f-9e68-4d61-b6e1-9aa385d3ff46" providerId="ADAL" clId="{CEDF6EAB-48B3-4E8B-B988-15571ECC3495}" dt="2018-11-09T10:46:37.792" v="76" actId="313"/>
          <ac:spMkLst>
            <pc:docMk/>
            <pc:sldMk cId="636014570" sldId="314"/>
            <ac:spMk id="7" creationId="{84B107DC-B90C-4A45-B422-BA8DE29C2552}"/>
          </ac:spMkLst>
        </pc:spChg>
        <pc:spChg chg="mod">
          <ac:chgData name="Theresa Hodgson" userId="213b339f-9e68-4d61-b6e1-9aa385d3ff46" providerId="ADAL" clId="{CEDF6EAB-48B3-4E8B-B988-15571ECC3495}" dt="2018-11-12T09:50:39.690" v="1637" actId="20577"/>
          <ac:spMkLst>
            <pc:docMk/>
            <pc:sldMk cId="636014570" sldId="314"/>
            <ac:spMk id="19" creationId="{5252A847-DE45-4FA3-A1F8-EEBEB845FF8E}"/>
          </ac:spMkLst>
        </pc:spChg>
        <pc:grpChg chg="add del mod">
          <ac:chgData name="Theresa Hodgson" userId="213b339f-9e68-4d61-b6e1-9aa385d3ff46" providerId="ADAL" clId="{CEDF6EAB-48B3-4E8B-B988-15571ECC3495}" dt="2018-11-12T09:50:49.527" v="1641" actId="478"/>
          <ac:grpSpMkLst>
            <pc:docMk/>
            <pc:sldMk cId="636014570" sldId="314"/>
            <ac:grpSpMk id="12" creationId="{FE902FB6-3A47-41D6-B303-DE3D611642DB}"/>
          </ac:grpSpMkLst>
        </pc:grpChg>
        <pc:graphicFrameChg chg="add del mod">
          <ac:chgData name="Theresa Hodgson" userId="213b339f-9e68-4d61-b6e1-9aa385d3ff46" providerId="ADAL" clId="{CEDF6EAB-48B3-4E8B-B988-15571ECC3495}" dt="2018-11-09T14:38:09.757" v="913"/>
          <ac:graphicFrameMkLst>
            <pc:docMk/>
            <pc:sldMk cId="636014570" sldId="314"/>
            <ac:graphicFrameMk id="6" creationId="{6F19B433-92C4-48A6-B9B0-3CC44A873528}"/>
          </ac:graphicFrameMkLst>
        </pc:graphicFrameChg>
        <pc:graphicFrameChg chg="add del mod">
          <ac:chgData name="Theresa Hodgson" userId="213b339f-9e68-4d61-b6e1-9aa385d3ff46" providerId="ADAL" clId="{CEDF6EAB-48B3-4E8B-B988-15571ECC3495}" dt="2018-11-09T14:38:09.757" v="913"/>
          <ac:graphicFrameMkLst>
            <pc:docMk/>
            <pc:sldMk cId="636014570" sldId="314"/>
            <ac:graphicFrameMk id="9" creationId="{564D615C-C94A-4BD8-AC1A-76FD8009FC18}"/>
          </ac:graphicFrameMkLst>
        </pc:graphicFrameChg>
        <pc:graphicFrameChg chg="add del mod modGraphic">
          <ac:chgData name="Theresa Hodgson" userId="213b339f-9e68-4d61-b6e1-9aa385d3ff46" providerId="ADAL" clId="{CEDF6EAB-48B3-4E8B-B988-15571ECC3495}" dt="2018-11-09T15:11:19.253" v="1209" actId="478"/>
          <ac:graphicFrameMkLst>
            <pc:docMk/>
            <pc:sldMk cId="636014570" sldId="314"/>
            <ac:graphicFrameMk id="10" creationId="{9F100268-57A1-41E4-9633-0AA5D9BED606}"/>
          </ac:graphicFrameMkLst>
        </pc:graphicFrameChg>
        <pc:graphicFrameChg chg="add del mod modGraphic">
          <ac:chgData name="Theresa Hodgson" userId="213b339f-9e68-4d61-b6e1-9aa385d3ff46" providerId="ADAL" clId="{CEDF6EAB-48B3-4E8B-B988-15571ECC3495}" dt="2018-11-12T09:50:47.522" v="1640" actId="478"/>
          <ac:graphicFrameMkLst>
            <pc:docMk/>
            <pc:sldMk cId="636014570" sldId="314"/>
            <ac:graphicFrameMk id="11" creationId="{28C302ED-874F-4694-B213-996C1949D707}"/>
          </ac:graphicFrameMkLst>
        </pc:graphicFrameChg>
        <pc:graphicFrameChg chg="add del mod modGraphic">
          <ac:chgData name="Theresa Hodgson" userId="213b339f-9e68-4d61-b6e1-9aa385d3ff46" providerId="ADAL" clId="{CEDF6EAB-48B3-4E8B-B988-15571ECC3495}" dt="2018-11-12T09:50:45.381" v="1639" actId="478"/>
          <ac:graphicFrameMkLst>
            <pc:docMk/>
            <pc:sldMk cId="636014570" sldId="314"/>
            <ac:graphicFrameMk id="17" creationId="{54B0CF32-C419-4047-8B48-814048F1CC35}"/>
          </ac:graphicFrameMkLst>
        </pc:graphicFrameChg>
      </pc:sldChg>
      <pc:sldChg chg="addSp delSp modSp ord">
        <pc:chgData name="Theresa Hodgson" userId="213b339f-9e68-4d61-b6e1-9aa385d3ff46" providerId="ADAL" clId="{CEDF6EAB-48B3-4E8B-B988-15571ECC3495}" dt="2018-11-12T09:50:17.996" v="1593" actId="6549"/>
        <pc:sldMkLst>
          <pc:docMk/>
          <pc:sldMk cId="1071900124" sldId="355"/>
        </pc:sldMkLst>
        <pc:spChg chg="mod">
          <ac:chgData name="Theresa Hodgson" userId="213b339f-9e68-4d61-b6e1-9aa385d3ff46" providerId="ADAL" clId="{CEDF6EAB-48B3-4E8B-B988-15571ECC3495}" dt="2018-11-09T10:46:38.378" v="77" actId="313"/>
          <ac:spMkLst>
            <pc:docMk/>
            <pc:sldMk cId="1071900124" sldId="355"/>
            <ac:spMk id="7" creationId="{F2267ACB-233E-41BC-B01B-8F3DC45483E4}"/>
          </ac:spMkLst>
        </pc:spChg>
        <pc:spChg chg="mod">
          <ac:chgData name="Theresa Hodgson" userId="213b339f-9e68-4d61-b6e1-9aa385d3ff46" providerId="ADAL" clId="{CEDF6EAB-48B3-4E8B-B988-15571ECC3495}" dt="2018-11-12T09:50:17.996" v="1593" actId="6549"/>
          <ac:spMkLst>
            <pc:docMk/>
            <pc:sldMk cId="1071900124" sldId="355"/>
            <ac:spMk id="19" creationId="{5252A847-DE45-4FA3-A1F8-EEBEB845FF8E}"/>
          </ac:spMkLst>
        </pc:spChg>
        <pc:graphicFrameChg chg="add del mod modGraphic">
          <ac:chgData name="Theresa Hodgson" userId="213b339f-9e68-4d61-b6e1-9aa385d3ff46" providerId="ADAL" clId="{CEDF6EAB-48B3-4E8B-B988-15571ECC3495}" dt="2018-11-12T09:50:16.232" v="1592" actId="478"/>
          <ac:graphicFrameMkLst>
            <pc:docMk/>
            <pc:sldMk cId="1071900124" sldId="355"/>
            <ac:graphicFrameMk id="6" creationId="{4E4E4B99-B3C7-4E8E-9364-4464F849422A}"/>
          </ac:graphicFrameMkLst>
        </pc:graphicFrameChg>
      </pc:sldChg>
      <pc:sldChg chg="addSp delSp modSp">
        <pc:chgData name="Theresa Hodgson" userId="213b339f-9e68-4d61-b6e1-9aa385d3ff46" providerId="ADAL" clId="{CEDF6EAB-48B3-4E8B-B988-15571ECC3495}" dt="2018-11-12T09:50:00.859" v="1583" actId="478"/>
        <pc:sldMkLst>
          <pc:docMk/>
          <pc:sldMk cId="36917022" sldId="360"/>
        </pc:sldMkLst>
        <pc:spChg chg="add del mod">
          <ac:chgData name="Theresa Hodgson" userId="213b339f-9e68-4d61-b6e1-9aa385d3ff46" providerId="ADAL" clId="{CEDF6EAB-48B3-4E8B-B988-15571ECC3495}" dt="2018-11-09T12:26:19.824" v="552" actId="478"/>
          <ac:spMkLst>
            <pc:docMk/>
            <pc:sldMk cId="36917022" sldId="360"/>
            <ac:spMk id="2" creationId="{D368A0D9-8637-48BC-870E-888547FCAE5D}"/>
          </ac:spMkLst>
        </pc:spChg>
        <pc:spChg chg="mod">
          <ac:chgData name="Theresa Hodgson" userId="213b339f-9e68-4d61-b6e1-9aa385d3ff46" providerId="ADAL" clId="{CEDF6EAB-48B3-4E8B-B988-15571ECC3495}" dt="2018-11-09T10:46:37.244" v="75" actId="313"/>
          <ac:spMkLst>
            <pc:docMk/>
            <pc:sldMk cId="36917022" sldId="360"/>
            <ac:spMk id="7" creationId="{B632E459-9B27-4467-B89C-78410207B713}"/>
          </ac:spMkLst>
        </pc:spChg>
        <pc:spChg chg="mod">
          <ac:chgData name="Theresa Hodgson" userId="213b339f-9e68-4d61-b6e1-9aa385d3ff46" providerId="ADAL" clId="{CEDF6EAB-48B3-4E8B-B988-15571ECC3495}" dt="2018-11-12T09:49:56.995" v="1582" actId="6549"/>
          <ac:spMkLst>
            <pc:docMk/>
            <pc:sldMk cId="36917022" sldId="360"/>
            <ac:spMk id="19" creationId="{5252A847-DE45-4FA3-A1F8-EEBEB845FF8E}"/>
          </ac:spMkLst>
        </pc:spChg>
        <pc:graphicFrameChg chg="add del mod modGraphic">
          <ac:chgData name="Theresa Hodgson" userId="213b339f-9e68-4d61-b6e1-9aa385d3ff46" providerId="ADAL" clId="{CEDF6EAB-48B3-4E8B-B988-15571ECC3495}" dt="2018-11-09T12:21:28.410" v="507" actId="478"/>
          <ac:graphicFrameMkLst>
            <pc:docMk/>
            <pc:sldMk cId="36917022" sldId="360"/>
            <ac:graphicFrameMk id="9" creationId="{E67ED280-B8ED-4E03-A5A5-F3D7CC7D3D7F}"/>
          </ac:graphicFrameMkLst>
        </pc:graphicFrameChg>
        <pc:graphicFrameChg chg="add del mod modGraphic">
          <ac:chgData name="Theresa Hodgson" userId="213b339f-9e68-4d61-b6e1-9aa385d3ff46" providerId="ADAL" clId="{CEDF6EAB-48B3-4E8B-B988-15571ECC3495}" dt="2018-11-09T14:34:28.923" v="848" actId="478"/>
          <ac:graphicFrameMkLst>
            <pc:docMk/>
            <pc:sldMk cId="36917022" sldId="360"/>
            <ac:graphicFrameMk id="10" creationId="{705F366F-F49B-4CE5-B745-DCE0A33E6C15}"/>
          </ac:graphicFrameMkLst>
        </pc:graphicFrameChg>
        <pc:graphicFrameChg chg="add del mod modGraphic">
          <ac:chgData name="Theresa Hodgson" userId="213b339f-9e68-4d61-b6e1-9aa385d3ff46" providerId="ADAL" clId="{CEDF6EAB-48B3-4E8B-B988-15571ECC3495}" dt="2018-11-12T09:50:00.859" v="1583" actId="478"/>
          <ac:graphicFrameMkLst>
            <pc:docMk/>
            <pc:sldMk cId="36917022" sldId="360"/>
            <ac:graphicFrameMk id="11" creationId="{D5242800-5D10-4C2B-994E-5F7DFF3809A7}"/>
          </ac:graphicFrameMkLst>
        </pc:graphicFrameChg>
      </pc:sldChg>
      <pc:sldChg chg="modSp add">
        <pc:chgData name="Theresa Hodgson" userId="213b339f-9e68-4d61-b6e1-9aa385d3ff46" providerId="ADAL" clId="{CEDF6EAB-48B3-4E8B-B988-15571ECC3495}" dt="2018-11-12T09:49:42.405" v="1576" actId="6549"/>
        <pc:sldMkLst>
          <pc:docMk/>
          <pc:sldMk cId="1669721746" sldId="365"/>
        </pc:sldMkLst>
        <pc:spChg chg="mod">
          <ac:chgData name="Theresa Hodgson" userId="213b339f-9e68-4d61-b6e1-9aa385d3ff46" providerId="ADAL" clId="{CEDF6EAB-48B3-4E8B-B988-15571ECC3495}" dt="2018-11-12T09:49:42.405" v="1576" actId="6549"/>
          <ac:spMkLst>
            <pc:docMk/>
            <pc:sldMk cId="1669721746" sldId="365"/>
            <ac:spMk id="19" creationId="{5252A847-DE45-4FA3-A1F8-EEBEB845FF8E}"/>
          </ac:spMkLst>
        </pc:spChg>
      </pc:sldChg>
    </pc:docChg>
  </pc:docChgLst>
  <pc:docChgLst>
    <pc:chgData name="Louise Pezzaioli" userId="360b41a0-b242-48d2-b707-f5fa57585d53" providerId="ADAL" clId="{26F992EB-FC93-4751-B7DF-A8F21B482A43}"/>
    <pc:docChg chg="undo modSld">
      <pc:chgData name="Louise Pezzaioli" userId="360b41a0-b242-48d2-b707-f5fa57585d53" providerId="ADAL" clId="{26F992EB-FC93-4751-B7DF-A8F21B482A43}" dt="2018-11-29T12:02:13.084" v="86" actId="20577"/>
      <pc:docMkLst>
        <pc:docMk/>
      </pc:docMkLst>
      <pc:sldChg chg="modSp">
        <pc:chgData name="Louise Pezzaioli" userId="360b41a0-b242-48d2-b707-f5fa57585d53" providerId="ADAL" clId="{26F992EB-FC93-4751-B7DF-A8F21B482A43}" dt="2018-11-29T12:02:13.084" v="86" actId="20577"/>
        <pc:sldMkLst>
          <pc:docMk/>
          <pc:sldMk cId="2637481266" sldId="256"/>
        </pc:sldMkLst>
        <pc:spChg chg="mod">
          <ac:chgData name="Louise Pezzaioli" userId="360b41a0-b242-48d2-b707-f5fa57585d53" providerId="ADAL" clId="{26F992EB-FC93-4751-B7DF-A8F21B482A43}" dt="2018-11-29T12:02:13.084" v="86" actId="20577"/>
          <ac:spMkLst>
            <pc:docMk/>
            <pc:sldMk cId="2637481266" sldId="256"/>
            <ac:spMk id="19" creationId="{5252A847-DE45-4FA3-A1F8-EEBEB845FF8E}"/>
          </ac:spMkLst>
        </pc:spChg>
      </pc:sldChg>
    </pc:docChg>
  </pc:docChgLst>
  <pc:docChgLst>
    <pc:chgData name="Ashleigh Sobol" userId="8430f2a2-602f-4dde-a79b-412efd9dd8bf" providerId="ADAL" clId="{4E762FB4-02C7-4155-A12A-4ED79F828FBE}"/>
    <pc:docChg chg="addSld delSld modSld sldOrd">
      <pc:chgData name="Ashleigh Sobol" userId="8430f2a2-602f-4dde-a79b-412efd9dd8bf" providerId="ADAL" clId="{4E762FB4-02C7-4155-A12A-4ED79F828FBE}" dt="2018-11-23T11:07:08.687" v="35" actId="207"/>
      <pc:docMkLst>
        <pc:docMk/>
      </pc:docMkLst>
      <pc:sldChg chg="modSp add del ord">
        <pc:chgData name="Ashleigh Sobol" userId="8430f2a2-602f-4dde-a79b-412efd9dd8bf" providerId="ADAL" clId="{4E762FB4-02C7-4155-A12A-4ED79F828FBE}" dt="2018-11-23T10:59:56.704" v="4"/>
        <pc:sldMkLst>
          <pc:docMk/>
          <pc:sldMk cId="2637481266" sldId="256"/>
        </pc:sldMkLst>
        <pc:spChg chg="mod">
          <ac:chgData name="Ashleigh Sobol" userId="8430f2a2-602f-4dde-a79b-412efd9dd8bf" providerId="ADAL" clId="{4E762FB4-02C7-4155-A12A-4ED79F828FBE}" dt="2018-11-23T10:59:56.704" v="4"/>
          <ac:spMkLst>
            <pc:docMk/>
            <pc:sldMk cId="2637481266" sldId="256"/>
            <ac:spMk id="7" creationId="{277FDC6C-B99A-4ED8-B341-A52126824B67}"/>
          </ac:spMkLst>
        </pc:spChg>
      </pc:sldChg>
      <pc:sldChg chg="modSp">
        <pc:chgData name="Ashleigh Sobol" userId="8430f2a2-602f-4dde-a79b-412efd9dd8bf" providerId="ADAL" clId="{4E762FB4-02C7-4155-A12A-4ED79F828FBE}" dt="2018-11-23T11:06:53.861" v="29" actId="115"/>
        <pc:sldMkLst>
          <pc:docMk/>
          <pc:sldMk cId="636014570" sldId="314"/>
        </pc:sldMkLst>
        <pc:spChg chg="mod">
          <ac:chgData name="Ashleigh Sobol" userId="8430f2a2-602f-4dde-a79b-412efd9dd8bf" providerId="ADAL" clId="{4E762FB4-02C7-4155-A12A-4ED79F828FBE}" dt="2018-11-23T10:59:56.704" v="4"/>
          <ac:spMkLst>
            <pc:docMk/>
            <pc:sldMk cId="636014570" sldId="314"/>
            <ac:spMk id="7" creationId="{84B107DC-B90C-4A45-B422-BA8DE29C2552}"/>
          </ac:spMkLst>
        </pc:spChg>
        <pc:spChg chg="mod">
          <ac:chgData name="Ashleigh Sobol" userId="8430f2a2-602f-4dde-a79b-412efd9dd8bf" providerId="ADAL" clId="{4E762FB4-02C7-4155-A12A-4ED79F828FBE}" dt="2018-11-23T11:06:53.861" v="29" actId="115"/>
          <ac:spMkLst>
            <pc:docMk/>
            <pc:sldMk cId="636014570" sldId="314"/>
            <ac:spMk id="19" creationId="{5252A847-DE45-4FA3-A1F8-EEBEB845FF8E}"/>
          </ac:spMkLst>
        </pc:spChg>
      </pc:sldChg>
      <pc:sldChg chg="modSp">
        <pc:chgData name="Ashleigh Sobol" userId="8430f2a2-602f-4dde-a79b-412efd9dd8bf" providerId="ADAL" clId="{4E762FB4-02C7-4155-A12A-4ED79F828FBE}" dt="2018-11-23T11:06:46.416" v="27" actId="115"/>
        <pc:sldMkLst>
          <pc:docMk/>
          <pc:sldMk cId="1071900124" sldId="355"/>
        </pc:sldMkLst>
        <pc:spChg chg="mod">
          <ac:chgData name="Ashleigh Sobol" userId="8430f2a2-602f-4dde-a79b-412efd9dd8bf" providerId="ADAL" clId="{4E762FB4-02C7-4155-A12A-4ED79F828FBE}" dt="2018-11-23T10:59:56.704" v="4"/>
          <ac:spMkLst>
            <pc:docMk/>
            <pc:sldMk cId="1071900124" sldId="355"/>
            <ac:spMk id="7" creationId="{F2267ACB-233E-41BC-B01B-8F3DC45483E4}"/>
          </ac:spMkLst>
        </pc:spChg>
        <pc:spChg chg="mod">
          <ac:chgData name="Ashleigh Sobol" userId="8430f2a2-602f-4dde-a79b-412efd9dd8bf" providerId="ADAL" clId="{4E762FB4-02C7-4155-A12A-4ED79F828FBE}" dt="2018-11-23T11:06:46.416" v="27" actId="115"/>
          <ac:spMkLst>
            <pc:docMk/>
            <pc:sldMk cId="1071900124" sldId="355"/>
            <ac:spMk id="19" creationId="{5252A847-DE45-4FA3-A1F8-EEBEB845FF8E}"/>
          </ac:spMkLst>
        </pc:spChg>
      </pc:sldChg>
      <pc:sldChg chg="modSp">
        <pc:chgData name="Ashleigh Sobol" userId="8430f2a2-602f-4dde-a79b-412efd9dd8bf" providerId="ADAL" clId="{4E762FB4-02C7-4155-A12A-4ED79F828FBE}" dt="2018-11-23T11:05:57.095" v="7" actId="115"/>
        <pc:sldMkLst>
          <pc:docMk/>
          <pc:sldMk cId="36917022" sldId="360"/>
        </pc:sldMkLst>
        <pc:spChg chg="mod">
          <ac:chgData name="Ashleigh Sobol" userId="8430f2a2-602f-4dde-a79b-412efd9dd8bf" providerId="ADAL" clId="{4E762FB4-02C7-4155-A12A-4ED79F828FBE}" dt="2018-11-23T10:59:56.704" v="4"/>
          <ac:spMkLst>
            <pc:docMk/>
            <pc:sldMk cId="36917022" sldId="360"/>
            <ac:spMk id="7" creationId="{B632E459-9B27-4467-B89C-78410207B713}"/>
          </ac:spMkLst>
        </pc:spChg>
        <pc:spChg chg="mod">
          <ac:chgData name="Ashleigh Sobol" userId="8430f2a2-602f-4dde-a79b-412efd9dd8bf" providerId="ADAL" clId="{4E762FB4-02C7-4155-A12A-4ED79F828FBE}" dt="2018-11-23T11:05:57.095" v="7" actId="115"/>
          <ac:spMkLst>
            <pc:docMk/>
            <pc:sldMk cId="36917022" sldId="360"/>
            <ac:spMk id="19" creationId="{5252A847-DE45-4FA3-A1F8-EEBEB845FF8E}"/>
          </ac:spMkLst>
        </pc:spChg>
      </pc:sldChg>
      <pc:sldChg chg="modSp">
        <pc:chgData name="Ashleigh Sobol" userId="8430f2a2-602f-4dde-a79b-412efd9dd8bf" providerId="ADAL" clId="{4E762FB4-02C7-4155-A12A-4ED79F828FBE}" dt="2018-11-23T11:07:08.687" v="35" actId="207"/>
        <pc:sldMkLst>
          <pc:docMk/>
          <pc:sldMk cId="1669721746" sldId="365"/>
        </pc:sldMkLst>
        <pc:spChg chg="mod">
          <ac:chgData name="Ashleigh Sobol" userId="8430f2a2-602f-4dde-a79b-412efd9dd8bf" providerId="ADAL" clId="{4E762FB4-02C7-4155-A12A-4ED79F828FBE}" dt="2018-11-23T10:59:56.704" v="4"/>
          <ac:spMkLst>
            <pc:docMk/>
            <pc:sldMk cId="1669721746" sldId="365"/>
            <ac:spMk id="7" creationId="{9C98043F-F327-469C-AFFD-8AE7F5773C62}"/>
          </ac:spMkLst>
        </pc:spChg>
        <pc:spChg chg="mod">
          <ac:chgData name="Ashleigh Sobol" userId="8430f2a2-602f-4dde-a79b-412efd9dd8bf" providerId="ADAL" clId="{4E762FB4-02C7-4155-A12A-4ED79F828FBE}" dt="2018-11-23T11:07:08.687" v="35" actId="207"/>
          <ac:spMkLst>
            <pc:docMk/>
            <pc:sldMk cId="1669721746" sldId="365"/>
            <ac:spMk id="19" creationId="{5252A847-DE45-4FA3-A1F8-EEBEB845FF8E}"/>
          </ac:spMkLst>
        </pc:spChg>
      </pc:sldChg>
      <pc:sldChg chg="modSp add ord">
        <pc:chgData name="Ashleigh Sobol" userId="8430f2a2-602f-4dde-a79b-412efd9dd8bf" providerId="ADAL" clId="{4E762FB4-02C7-4155-A12A-4ED79F828FBE}" dt="2018-11-23T10:59:56.704" v="4"/>
        <pc:sldMkLst>
          <pc:docMk/>
          <pc:sldMk cId="332354265" sldId="366"/>
        </pc:sldMkLst>
        <pc:spChg chg="mod">
          <ac:chgData name="Ashleigh Sobol" userId="8430f2a2-602f-4dde-a79b-412efd9dd8bf" providerId="ADAL" clId="{4E762FB4-02C7-4155-A12A-4ED79F828FBE}" dt="2018-11-23T10:59:56.704" v="4"/>
          <ac:spMkLst>
            <pc:docMk/>
            <pc:sldMk cId="332354265" sldId="366"/>
            <ac:spMk id="7" creationId="{9C98043F-F327-469C-AFFD-8AE7F5773C62}"/>
          </ac:spMkLst>
        </pc:spChg>
      </pc:sldChg>
    </pc:docChg>
  </pc:docChgLst>
  <pc:docChgLst>
    <pc:chgData name="Ashleigh Sobol" userId="8430f2a2-602f-4dde-a79b-412efd9dd8bf" providerId="ADAL" clId="{314E36DF-02F4-4957-B175-8AD4C9F6E04E}"/>
  </pc:docChgLst>
  <pc:docChgLst>
    <pc:chgData name="Ashleigh Sobol" userId="8430f2a2-602f-4dde-a79b-412efd9dd8bf" providerId="ADAL" clId="{34758F4D-0547-41DC-A1A9-D0C994561C99}"/>
    <pc:docChg chg="modSld">
      <pc:chgData name="Ashleigh Sobol" userId="8430f2a2-602f-4dde-a79b-412efd9dd8bf" providerId="ADAL" clId="{34758F4D-0547-41DC-A1A9-D0C994561C99}" dt="2019-01-03T09:23:53.265" v="0"/>
      <pc:docMkLst>
        <pc:docMk/>
      </pc:docMkLst>
      <pc:sldChg chg="modSp">
        <pc:chgData name="Ashleigh Sobol" userId="8430f2a2-602f-4dde-a79b-412efd9dd8bf" providerId="ADAL" clId="{34758F4D-0547-41DC-A1A9-D0C994561C99}" dt="2019-01-03T09:23:53.265" v="0"/>
        <pc:sldMkLst>
          <pc:docMk/>
          <pc:sldMk cId="2637481266" sldId="256"/>
        </pc:sldMkLst>
        <pc:spChg chg="mod">
          <ac:chgData name="Ashleigh Sobol" userId="8430f2a2-602f-4dde-a79b-412efd9dd8bf" providerId="ADAL" clId="{34758F4D-0547-41DC-A1A9-D0C994561C99}" dt="2019-01-03T09:23:53.265" v="0"/>
          <ac:spMkLst>
            <pc:docMk/>
            <pc:sldMk cId="2637481266" sldId="256"/>
            <ac:spMk id="19" creationId="{5252A847-DE45-4FA3-A1F8-EEBEB845FF8E}"/>
          </ac:spMkLst>
        </pc:spChg>
      </pc:sldChg>
    </pc:docChg>
  </pc:docChgLst>
  <pc:docChgLst>
    <pc:chgData name="Ashleigh Sobol" userId="8430f2a2-602f-4dde-a79b-412efd9dd8bf" providerId="ADAL" clId="{945C51C1-2AFD-4D2A-8B01-38125315A474}"/>
  </pc:docChgLst>
  <pc:docChgLst>
    <pc:chgData name="Lindsay Grix" userId="a678036f-2d88-407c-addb-d0af3fea6eec" providerId="ADAL" clId="{77DC8455-D5A8-44EA-865A-D1865883CCB0}"/>
    <pc:docChg chg="undo modSld">
      <pc:chgData name="Lindsay Grix" userId="a678036f-2d88-407c-addb-d0af3fea6eec" providerId="ADAL" clId="{77DC8455-D5A8-44EA-865A-D1865883CCB0}" dt="2019-01-08T09:11:13.865" v="3" actId="20577"/>
      <pc:docMkLst>
        <pc:docMk/>
      </pc:docMkLst>
      <pc:sldChg chg="modSp">
        <pc:chgData name="Lindsay Grix" userId="a678036f-2d88-407c-addb-d0af3fea6eec" providerId="ADAL" clId="{77DC8455-D5A8-44EA-865A-D1865883CCB0}" dt="2019-01-08T09:11:13.865" v="3" actId="20577"/>
        <pc:sldMkLst>
          <pc:docMk/>
          <pc:sldMk cId="2637481266" sldId="256"/>
        </pc:sldMkLst>
        <pc:spChg chg="mod">
          <ac:chgData name="Lindsay Grix" userId="a678036f-2d88-407c-addb-d0af3fea6eec" providerId="ADAL" clId="{77DC8455-D5A8-44EA-865A-D1865883CCB0}" dt="2019-01-08T09:11:13.865" v="3" actId="20577"/>
          <ac:spMkLst>
            <pc:docMk/>
            <pc:sldMk cId="2637481266" sldId="256"/>
            <ac:spMk id="19" creationId="{5252A847-DE45-4FA3-A1F8-EEBEB845FF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D583F-551D-4960-94A6-DC4352A92423}" type="datetimeFigureOut">
              <a:rPr lang="en-GB" smtClean="0"/>
              <a:t>17/03/2020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E03B8-DB23-48D3-AAF2-F3A0151DF227}" type="slidenum">
              <a:rPr lang="en-GB" smtClean="0"/>
              <a:t>‹#›</a:t>
            </a:fld>
            <a:endParaRPr lang="en-GB"/>
          </a:p>
        </p:txBody>
      </p:sp>
    </p:spTree>
    <p:extLst>
      <p:ext uri="{BB962C8B-B14F-4D97-AF65-F5344CB8AC3E}">
        <p14:creationId xmlns:p14="http://schemas.microsoft.com/office/powerpoint/2010/main" val="372388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126868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01174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30399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21466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43C518-2E58-4E98-8F61-29A47E1D445A}" type="datetimeFigureOut">
              <a:rPr lang="en-GB" smtClean="0"/>
              <a:t>17/03/2020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6811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09313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3C518-2E58-4E98-8F61-29A47E1D445A}" type="datetimeFigureOut">
              <a:rPr lang="en-GB" smtClean="0"/>
              <a:t>17/03/2020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132133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3C518-2E58-4E98-8F61-29A47E1D445A}" type="datetimeFigureOut">
              <a:rPr lang="en-GB" smtClean="0"/>
              <a:t>17/03/2020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2328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3C518-2E58-4E98-8F61-29A47E1D445A}" type="datetimeFigureOut">
              <a:rPr lang="en-GB" smtClean="0"/>
              <a:t>17/03/2020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313106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03876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43C518-2E58-4E98-8F61-29A47E1D445A}" type="datetimeFigureOut">
              <a:rPr lang="en-GB" smtClean="0"/>
              <a:t>17/03/2020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B0018D-5503-4B9E-8996-530C5B2D4BAD}" type="slidenum">
              <a:rPr lang="en-GB" smtClean="0"/>
              <a:t>‹#›</a:t>
            </a:fld>
            <a:endParaRPr lang="en-GB"/>
          </a:p>
        </p:txBody>
      </p:sp>
    </p:spTree>
    <p:extLst>
      <p:ext uri="{BB962C8B-B14F-4D97-AF65-F5344CB8AC3E}">
        <p14:creationId xmlns:p14="http://schemas.microsoft.com/office/powerpoint/2010/main" val="424584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3C518-2E58-4E98-8F61-29A47E1D445A}" type="datetimeFigureOut">
              <a:rPr lang="en-GB" smtClean="0"/>
              <a:t>17/03/2020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0018D-5503-4B9E-8996-530C5B2D4BAD}" type="slidenum">
              <a:rPr lang="en-GB" smtClean="0"/>
              <a:t>‹#›</a:t>
            </a:fld>
            <a:endParaRPr lang="en-GB"/>
          </a:p>
        </p:txBody>
      </p:sp>
    </p:spTree>
    <p:extLst>
      <p:ext uri="{BB962C8B-B14F-4D97-AF65-F5344CB8AC3E}">
        <p14:creationId xmlns:p14="http://schemas.microsoft.com/office/powerpoint/2010/main" val="4252411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classroomsecrets.co.uk/order-lengths-year-2-length-and-height-resource-pack" TargetMode="External"/><Relationship Id="rId5" Type="http://schemas.openxmlformats.org/officeDocument/2006/relationships/hyperlink" Target="https://classroomsecrets.co.uk/category/maths/year-2/spring-block-5-length-and-height/" TargetMode="External"/><Relationship Id="rId4" Type="http://schemas.openxmlformats.org/officeDocument/2006/relationships/hyperlink" Target="https://classroomsecrets.co.uk/content-domain-filter/?fwp_contentdomain=2m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GB" sz="1600" b="1" u="sng" dirty="0">
                <a:solidFill>
                  <a:srgbClr val="E7E6E6">
                    <a:lumMod val="50000"/>
                  </a:srgbClr>
                </a:solidFill>
                <a:latin typeface="Century Gothic" panose="020B0502020202020204" pitchFamily="34" charset="0"/>
              </a:rPr>
              <a:t>Year 2 – Spring Block 5 – Length and Height – Order Lengths</a:t>
            </a:r>
            <a:endParaRPr lang="en-GB" sz="1600" b="1" dirty="0">
              <a:solidFill>
                <a:srgbClr val="E7E6E6">
                  <a:lumMod val="25000"/>
                </a:srgbClr>
              </a:solidFill>
              <a:latin typeface="Century Gothic" panose="020B0502020202020204" pitchFamily="34" charset="0"/>
            </a:endParaRPr>
          </a:p>
          <a:p>
            <a:pPr lvl="0" defTabSz="457200">
              <a:defRPr/>
            </a:pPr>
            <a:endParaRPr lang="en-GB" sz="1600" b="1" dirty="0">
              <a:solidFill>
                <a:prstClr val="black"/>
              </a:solidFill>
              <a:latin typeface="Century Gothic" panose="020B0502020202020204" pitchFamily="34" charset="0"/>
            </a:endParaRPr>
          </a:p>
          <a:p>
            <a:pPr lvl="0" defTabSz="457200">
              <a:defRPr/>
            </a:pPr>
            <a:r>
              <a:rPr lang="en-GB" sz="1600" b="1" dirty="0">
                <a:solidFill>
                  <a:prstClr val="black"/>
                </a:solidFill>
                <a:latin typeface="Century Gothic" panose="020B0502020202020204" pitchFamily="34" charset="0"/>
              </a:rPr>
              <a:t>About This Resource:</a:t>
            </a:r>
          </a:p>
          <a:p>
            <a:pPr lvl="0" defTabSz="457200">
              <a:defRPr/>
            </a:pPr>
            <a:endParaRPr lang="en-GB" sz="1200" b="1" dirty="0">
              <a:solidFill>
                <a:prstClr val="black"/>
              </a:solidFill>
              <a:latin typeface="Century Gothic" panose="020B0502020202020204" pitchFamily="34" charset="0"/>
            </a:endParaRPr>
          </a:p>
          <a:p>
            <a:pPr lvl="0" defTabSz="457200">
              <a:defRPr/>
            </a:pPr>
            <a:r>
              <a:rPr lang="en-GB" sz="1200" b="1" dirty="0">
                <a:solidFill>
                  <a:prstClr val="black"/>
                </a:solidFill>
                <a:latin typeface="Century Gothic" panose="020B0502020202020204" pitchFamily="34" charset="0"/>
              </a:rPr>
              <a:t>This PowerPoint has been designed to support your teaching of this small step. It includes a starter activity and an example of each question from the Varied Fluency and Reasoning and Problem Solving resources also provided in this pack. You can choose to work through all examples provided or a selection of them depending on the needs of your class.</a:t>
            </a:r>
          </a:p>
          <a:p>
            <a:pPr lvl="0" defTabSz="457200">
              <a:defRPr/>
            </a:pPr>
            <a:endParaRPr lang="en-GB" sz="1200" b="1" dirty="0">
              <a:solidFill>
                <a:prstClr val="black"/>
              </a:solidFill>
              <a:latin typeface="Century Gothic" panose="020B0502020202020204" pitchFamily="34" charset="0"/>
            </a:endParaRPr>
          </a:p>
          <a:p>
            <a:pPr lvl="0" defTabSz="457200">
              <a:defRPr/>
            </a:pPr>
            <a:endParaRPr lang="en-GB" sz="1200" b="1" dirty="0">
              <a:solidFill>
                <a:prstClr val="black"/>
              </a:solidFill>
              <a:latin typeface="Century Gothic" panose="020B0502020202020204" pitchFamily="34" charset="0"/>
            </a:endParaRPr>
          </a:p>
          <a:p>
            <a:pPr lvl="0" defTabSz="457200">
              <a:defRPr/>
            </a:pPr>
            <a:r>
              <a:rPr lang="en-GB" sz="1600" b="1" dirty="0">
                <a:solidFill>
                  <a:prstClr val="black"/>
                </a:solidFill>
                <a:latin typeface="Century Gothic" panose="020B0502020202020204" pitchFamily="34" charset="0"/>
              </a:rPr>
              <a:t>National Curriculum Objectives:</a:t>
            </a:r>
          </a:p>
          <a:p>
            <a:pPr lvl="0" defTabSz="457200">
              <a:defRPr/>
            </a:pPr>
            <a:endParaRPr lang="en-GB" sz="1200" b="1" dirty="0">
              <a:solidFill>
                <a:srgbClr val="FF0000"/>
              </a:solidFill>
              <a:latin typeface="Century Gothic" panose="020B0502020202020204" pitchFamily="34" charset="0"/>
            </a:endParaRPr>
          </a:p>
          <a:p>
            <a:pPr fontAlgn="base">
              <a:lnSpc>
                <a:spcPct val="100000"/>
              </a:lnSpc>
              <a:spcAft>
                <a:spcPts val="0"/>
              </a:spcAft>
              <a:buClrTx/>
              <a:buSzTx/>
              <a:tabLst/>
              <a:defRPr/>
            </a:pPr>
            <a:r>
              <a:rPr lang="en-GB" sz="1200" b="1" dirty="0">
                <a:solidFill>
                  <a:prstClr val="black"/>
                </a:solidFill>
                <a:latin typeface="Century Gothic" panose="020B0502020202020204" pitchFamily="34" charset="0"/>
              </a:rPr>
              <a:t>Mathematics Year 2: (2M1) </a:t>
            </a:r>
            <a:r>
              <a:rPr lang="en-GB" sz="1200" b="1" dirty="0">
                <a:solidFill>
                  <a:prstClr val="black"/>
                </a:solidFill>
                <a:latin typeface="Century Gothic" panose="020B0502020202020204" pitchFamily="34" charset="0"/>
                <a:hlinkClick r:id="rId4"/>
              </a:rPr>
              <a:t>Compare and order lengths, mass, volume/capacity and record the results using &gt;, &lt; and =</a:t>
            </a:r>
            <a:endParaRPr lang="en-GB" sz="1200" b="1" dirty="0">
              <a:solidFill>
                <a:schemeClr val="tx1"/>
              </a:solidFill>
              <a:latin typeface="Century Gothic" panose="020B0502020202020204" pitchFamily="34" charset="0"/>
            </a:endParaRPr>
          </a:p>
          <a:p>
            <a:pPr lvl="0" defTabSz="457200">
              <a:lnSpc>
                <a:spcPct val="100000"/>
              </a:lnSpc>
              <a:spcAft>
                <a:spcPts val="0"/>
              </a:spcAft>
              <a:buClrTx/>
              <a:buSzTx/>
              <a:tabLst/>
              <a:defRPr/>
            </a:pPr>
            <a:endParaRPr lang="en-GB" sz="1200" b="1" u="sng" dirty="0">
              <a:solidFill>
                <a:prstClr val="black"/>
              </a:solidFill>
              <a:latin typeface="Century Gothic" panose="020B0502020202020204" pitchFamily="34" charset="0"/>
            </a:endParaRPr>
          </a:p>
          <a:p>
            <a:pPr lvl="0" defTabSz="457200">
              <a:lnSpc>
                <a:spcPct val="100000"/>
              </a:lnSpc>
              <a:spcAft>
                <a:spcPts val="0"/>
              </a:spcAft>
              <a:buClrTx/>
              <a:buSzTx/>
              <a:tabLst/>
              <a:defRPr/>
            </a:pPr>
            <a:endParaRPr lang="en-GB" sz="1200" b="1" u="sng" dirty="0">
              <a:solidFill>
                <a:prstClr val="black"/>
              </a:solidFill>
              <a:latin typeface="Century Gothic" panose="020B0502020202020204" pitchFamily="34" charset="0"/>
            </a:endParaRPr>
          </a:p>
          <a:p>
            <a:pPr>
              <a:spcAft>
                <a:spcPts val="0"/>
              </a:spcAft>
              <a:defRPr/>
            </a:pPr>
            <a:r>
              <a:rPr lang="en-GB" sz="1600" b="1" dirty="0">
                <a:solidFill>
                  <a:prstClr val="black"/>
                </a:solidFill>
                <a:latin typeface="Century Gothic" panose="020B0502020202020204" pitchFamily="34" charset="0"/>
              </a:rPr>
              <a:t>More </a:t>
            </a:r>
            <a:r>
              <a:rPr lang="en-GB" sz="1600" b="1" dirty="0">
                <a:solidFill>
                  <a:prstClr val="black"/>
                </a:solidFill>
                <a:latin typeface="Century Gothic" panose="020B0502020202020204" pitchFamily="34" charset="0"/>
                <a:hlinkClick r:id="rId5"/>
              </a:rPr>
              <a:t>Year 2 Length and Height</a:t>
            </a:r>
            <a:r>
              <a:rPr lang="en-GB" sz="1600" b="1" dirty="0">
                <a:solidFill>
                  <a:prstClr val="black"/>
                </a:solidFill>
                <a:latin typeface="Century Gothic" panose="020B0502020202020204" pitchFamily="34" charset="0"/>
              </a:rPr>
              <a:t> resources.</a:t>
            </a:r>
            <a:endParaRPr lang="en-GB" sz="1200" b="1" dirty="0">
              <a:solidFill>
                <a:prstClr val="black"/>
              </a:solidFill>
              <a:latin typeface="Century Gothic" panose="020B0502020202020204" pitchFamily="34" charset="0"/>
            </a:endParaRPr>
          </a:p>
          <a:p>
            <a:pPr lvl="0" defTabSz="457200">
              <a:lnSpc>
                <a:spcPct val="100000"/>
              </a:lnSpc>
              <a:spcAft>
                <a:spcPts val="0"/>
              </a:spcAft>
              <a:buClrTx/>
              <a:buSzTx/>
              <a:tabLst/>
              <a:defRPr/>
            </a:pPr>
            <a:endParaRPr lang="en-GB" sz="1200" b="1" dirty="0">
              <a:solidFill>
                <a:prstClr val="black"/>
              </a:solidFill>
              <a:latin typeface="Century Gothic" panose="020B0502020202020204" pitchFamily="34" charset="0"/>
            </a:endParaRPr>
          </a:p>
          <a:p>
            <a:pPr lvl="0" defTabSz="457200">
              <a:lnSpc>
                <a:spcPct val="100000"/>
              </a:lnSpc>
              <a:spcAft>
                <a:spcPts val="0"/>
              </a:spcAft>
              <a:buClrTx/>
              <a:buSzTx/>
              <a:tabLst/>
              <a:defRPr/>
            </a:pPr>
            <a:endParaRPr lang="en-GB" sz="1200" b="1" dirty="0">
              <a:solidFill>
                <a:prstClr val="black"/>
              </a:solidFill>
              <a:latin typeface="Century Gothic" panose="020B0502020202020204" pitchFamily="34" charset="0"/>
            </a:endParaRPr>
          </a:p>
          <a:p>
            <a:pPr lvl="0">
              <a:defRPr/>
            </a:pPr>
            <a:r>
              <a:rPr lang="en-GB" sz="1600" b="1" dirty="0">
                <a:solidFill>
                  <a:prstClr val="black"/>
                </a:solidFill>
                <a:latin typeface="Century Gothic" panose="020B0502020202020204" pitchFamily="34" charset="0"/>
              </a:rPr>
              <a:t>Did you like this resource? Don’t forget to </a:t>
            </a:r>
            <a:r>
              <a:rPr lang="en-GB" sz="1600" b="1" dirty="0">
                <a:solidFill>
                  <a:prstClr val="black"/>
                </a:solidFill>
                <a:latin typeface="Century Gothic" panose="020B0502020202020204" pitchFamily="34" charset="0"/>
                <a:hlinkClick r:id="rId6"/>
              </a:rPr>
              <a:t>review</a:t>
            </a:r>
            <a:r>
              <a:rPr lang="en-GB" sz="1600" b="1" dirty="0">
                <a:solidFill>
                  <a:prstClr val="black"/>
                </a:solidFill>
                <a:latin typeface="Century Gothic" panose="020B0502020202020204" pitchFamily="34" charset="0"/>
              </a:rPr>
              <a:t> it on our website.</a:t>
            </a:r>
          </a:p>
        </p:txBody>
      </p:sp>
      <p:sp>
        <p:nvSpPr>
          <p:cNvPr id="7" name="TextBox 8">
            <a:extLst>
              <a:ext uri="{FF2B5EF4-FFF2-40B4-BE49-F238E27FC236}">
                <a16:creationId xmlns:a16="http://schemas.microsoft.com/office/drawing/2014/main" xmlns="" id="{277FDC6C-B99A-4ED8-B341-A52126824B67}"/>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Tree>
    <p:extLst>
      <p:ext uri="{BB962C8B-B14F-4D97-AF65-F5344CB8AC3E}">
        <p14:creationId xmlns:p14="http://schemas.microsoft.com/office/powerpoint/2010/main" val="26374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2" name="Picture 11">
            <a:extLst>
              <a:ext uri="{FF2B5EF4-FFF2-40B4-BE49-F238E27FC236}">
                <a16:creationId xmlns:a16="http://schemas.microsoft.com/office/drawing/2014/main" xmlns="" id="{D444F12B-60E4-4AFD-9A84-E301D4B273DA}"/>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3" name="Rectangle 12">
            <a:extLst>
              <a:ext uri="{FF2B5EF4-FFF2-40B4-BE49-F238E27FC236}">
                <a16:creationId xmlns:a16="http://schemas.microsoft.com/office/drawing/2014/main" xmlns="" id="{640C3A53-F0B7-4284-A166-F2B74C372838}"/>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3</a:t>
            </a:r>
          </a:p>
          <a:p>
            <a:pPr lvl="0" algn="ctr"/>
            <a:endParaRPr lang="en-GB" sz="2000" b="1" dirty="0">
              <a:solidFill>
                <a:schemeClr val="tx1"/>
              </a:solidFill>
              <a:latin typeface="Century Gothic" panose="020B0502020202020204" pitchFamily="34" charset="0"/>
            </a:endParaRPr>
          </a:p>
          <a:p>
            <a:pPr lvl="0" algn="ctr" defTabSz="685800">
              <a:defRPr/>
            </a:pPr>
            <a:r>
              <a:rPr lang="en-GB" sz="2000" b="1" dirty="0">
                <a:solidFill>
                  <a:schemeClr val="tx1"/>
                </a:solidFill>
                <a:latin typeface="Century Gothic" panose="020B0502020202020204" pitchFamily="34" charset="0"/>
              </a:rPr>
              <a:t>These toy vehicles have been ordered by their length from shortest to longest. </a:t>
            </a: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algn="ctr" defTabSz="685800">
              <a:defRPr/>
            </a:pPr>
            <a:r>
              <a:rPr lang="en-GB" sz="2000" b="1" dirty="0">
                <a:solidFill>
                  <a:schemeClr val="tx1"/>
                </a:solidFill>
                <a:latin typeface="Century Gothic" panose="020B0502020202020204" pitchFamily="34" charset="0"/>
              </a:rPr>
              <a:t>Using the table, tick where the aeroplane should be.</a:t>
            </a: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algn="ctr" defTabSz="685800">
              <a:defRPr/>
            </a:pPr>
            <a:r>
              <a:rPr lang="en-GB" sz="2000" b="1" dirty="0">
                <a:solidFill>
                  <a:srgbClr val="FF0000"/>
                </a:solidFill>
                <a:latin typeface="Century Gothic" panose="020B0502020202020204" pitchFamily="34" charset="0"/>
              </a:rPr>
              <a:t>To the right of the bus</a:t>
            </a:r>
          </a:p>
          <a:p>
            <a:pPr lvl="0" algn="ctr"/>
            <a:endParaRPr lang="en-GB" sz="2000" b="1" dirty="0">
              <a:solidFill>
                <a:schemeClr val="tx1"/>
              </a:solidFill>
              <a:latin typeface="Century Gothic" panose="020B0502020202020204" pitchFamily="34" charset="0"/>
            </a:endParaRPr>
          </a:p>
        </p:txBody>
      </p:sp>
      <p:graphicFrame>
        <p:nvGraphicFramePr>
          <p:cNvPr id="14" name="Table 13">
            <a:extLst>
              <a:ext uri="{FF2B5EF4-FFF2-40B4-BE49-F238E27FC236}">
                <a16:creationId xmlns:a16="http://schemas.microsoft.com/office/drawing/2014/main" xmlns="" id="{E13F2BD1-A73A-4C48-A888-F548F787AD62}"/>
              </a:ext>
            </a:extLst>
          </p:cNvPr>
          <p:cNvGraphicFramePr>
            <a:graphicFrameLocks noGrp="1"/>
          </p:cNvGraphicFramePr>
          <p:nvPr>
            <p:extLst/>
          </p:nvPr>
        </p:nvGraphicFramePr>
        <p:xfrm>
          <a:off x="1909962" y="3566834"/>
          <a:ext cx="5324076" cy="1949610"/>
        </p:xfrm>
        <a:graphic>
          <a:graphicData uri="http://schemas.openxmlformats.org/drawingml/2006/table">
            <a:tbl>
              <a:tblPr firstRow="1" bandRow="1">
                <a:tableStyleId>{5940675A-B579-460E-94D1-54222C63F5DA}</a:tableStyleId>
              </a:tblPr>
              <a:tblGrid>
                <a:gridCol w="2662038">
                  <a:extLst>
                    <a:ext uri="{9D8B030D-6E8A-4147-A177-3AD203B41FA5}">
                      <a16:colId xmlns:a16="http://schemas.microsoft.com/office/drawing/2014/main" xmlns="" val="1543532635"/>
                    </a:ext>
                  </a:extLst>
                </a:gridCol>
                <a:gridCol w="2662038">
                  <a:extLst>
                    <a:ext uri="{9D8B030D-6E8A-4147-A177-3AD203B41FA5}">
                      <a16:colId xmlns:a16="http://schemas.microsoft.com/office/drawing/2014/main" xmlns="" val="323860448"/>
                    </a:ext>
                  </a:extLst>
                </a:gridCol>
              </a:tblGrid>
              <a:tr h="389922">
                <a:tc>
                  <a:txBody>
                    <a:bodyPr/>
                    <a:lstStyle/>
                    <a:p>
                      <a:pPr algn="ctr"/>
                      <a:r>
                        <a:rPr lang="en-GB" sz="2000" b="1" dirty="0">
                          <a:latin typeface="Century Gothic" panose="020B0502020202020204" pitchFamily="34" charset="0"/>
                        </a:rPr>
                        <a:t>Vehicle</a:t>
                      </a:r>
                    </a:p>
                  </a:txBody>
                  <a:tcPr marL="0" marR="0" marT="0" marB="0" anchor="ctr">
                    <a:solidFill>
                      <a:schemeClr val="bg1"/>
                    </a:solidFill>
                  </a:tcPr>
                </a:tc>
                <a:tc>
                  <a:txBody>
                    <a:bodyPr/>
                    <a:lstStyle/>
                    <a:p>
                      <a:pPr algn="ctr"/>
                      <a:r>
                        <a:rPr lang="en-GB" sz="2000" b="1" dirty="0">
                          <a:latin typeface="Century Gothic" panose="020B0502020202020204" pitchFamily="34" charset="0"/>
                        </a:rPr>
                        <a:t>Length</a:t>
                      </a:r>
                    </a:p>
                  </a:txBody>
                  <a:tcPr marL="0" marR="0" marT="0" marB="0" anchor="ctr">
                    <a:solidFill>
                      <a:schemeClr val="bg1"/>
                    </a:solidFill>
                  </a:tcPr>
                </a:tc>
                <a:extLst>
                  <a:ext uri="{0D108BD9-81ED-4DB2-BD59-A6C34878D82A}">
                    <a16:rowId xmlns:a16="http://schemas.microsoft.com/office/drawing/2014/main" xmlns="" val="532127124"/>
                  </a:ext>
                </a:extLst>
              </a:tr>
              <a:tr h="389922">
                <a:tc>
                  <a:txBody>
                    <a:bodyPr/>
                    <a:lstStyle/>
                    <a:p>
                      <a:pPr algn="ctr"/>
                      <a:r>
                        <a:rPr lang="en-GB" sz="2000" b="1" dirty="0">
                          <a:latin typeface="Century Gothic" panose="020B0502020202020204" pitchFamily="34" charset="0"/>
                        </a:rPr>
                        <a:t>police car</a:t>
                      </a:r>
                    </a:p>
                  </a:txBody>
                  <a:tcPr marL="0" marR="0" marT="0" marB="0" anchor="ctr">
                    <a:solidFill>
                      <a:schemeClr val="bg1"/>
                    </a:solidFill>
                  </a:tcPr>
                </a:tc>
                <a:tc>
                  <a:txBody>
                    <a:bodyPr/>
                    <a:lstStyle/>
                    <a:p>
                      <a:pPr algn="ctr"/>
                      <a:r>
                        <a:rPr lang="en-GB" sz="2000" b="1" dirty="0">
                          <a:latin typeface="Century Gothic" panose="020B0502020202020204" pitchFamily="34" charset="0"/>
                        </a:rPr>
                        <a:t>56cm</a:t>
                      </a:r>
                    </a:p>
                  </a:txBody>
                  <a:tcPr marL="0" marR="0" marT="0" marB="0" anchor="ctr">
                    <a:solidFill>
                      <a:schemeClr val="bg1"/>
                    </a:solidFill>
                  </a:tcPr>
                </a:tc>
                <a:extLst>
                  <a:ext uri="{0D108BD9-81ED-4DB2-BD59-A6C34878D82A}">
                    <a16:rowId xmlns:a16="http://schemas.microsoft.com/office/drawing/2014/main" xmlns="" val="1492789504"/>
                  </a:ext>
                </a:extLst>
              </a:tr>
              <a:tr h="389922">
                <a:tc>
                  <a:txBody>
                    <a:bodyPr/>
                    <a:lstStyle/>
                    <a:p>
                      <a:pPr algn="ctr"/>
                      <a:r>
                        <a:rPr lang="en-GB" sz="2000" b="1" dirty="0">
                          <a:latin typeface="Century Gothic" panose="020B0502020202020204" pitchFamily="34" charset="0"/>
                        </a:rPr>
                        <a:t>aeroplane</a:t>
                      </a:r>
                    </a:p>
                  </a:txBody>
                  <a:tcPr marL="0" marR="0" marT="0" marB="0" anchor="ctr">
                    <a:solidFill>
                      <a:schemeClr val="bg1"/>
                    </a:solidFill>
                  </a:tcPr>
                </a:tc>
                <a:tc>
                  <a:txBody>
                    <a:bodyPr/>
                    <a:lstStyle/>
                    <a:p>
                      <a:pPr algn="ctr"/>
                      <a:r>
                        <a:rPr lang="en-GB" sz="2000" b="1" dirty="0">
                          <a:latin typeface="Century Gothic" panose="020B0502020202020204" pitchFamily="34" charset="0"/>
                        </a:rPr>
                        <a:t>1m 15cm</a:t>
                      </a:r>
                    </a:p>
                  </a:txBody>
                  <a:tcPr marL="0" marR="0" marT="0" marB="0" anchor="ctr">
                    <a:solidFill>
                      <a:schemeClr val="bg1"/>
                    </a:solidFill>
                  </a:tcPr>
                </a:tc>
                <a:extLst>
                  <a:ext uri="{0D108BD9-81ED-4DB2-BD59-A6C34878D82A}">
                    <a16:rowId xmlns:a16="http://schemas.microsoft.com/office/drawing/2014/main" xmlns="" val="3610366363"/>
                  </a:ext>
                </a:extLst>
              </a:tr>
              <a:tr h="389922">
                <a:tc>
                  <a:txBody>
                    <a:bodyPr/>
                    <a:lstStyle/>
                    <a:p>
                      <a:pPr algn="ctr"/>
                      <a:r>
                        <a:rPr lang="en-GB" sz="2000" b="1" dirty="0">
                          <a:latin typeface="Century Gothic" panose="020B0502020202020204" pitchFamily="34" charset="0"/>
                        </a:rPr>
                        <a:t>ambulance</a:t>
                      </a:r>
                    </a:p>
                  </a:txBody>
                  <a:tcPr marL="0" marR="0" marT="0" marB="0" anchor="ctr">
                    <a:solidFill>
                      <a:schemeClr val="bg1"/>
                    </a:solidFill>
                  </a:tcPr>
                </a:tc>
                <a:tc>
                  <a:txBody>
                    <a:bodyPr/>
                    <a:lstStyle/>
                    <a:p>
                      <a:pPr algn="ctr"/>
                      <a:r>
                        <a:rPr lang="en-GB" sz="2000" b="1" dirty="0">
                          <a:latin typeface="Century Gothic" panose="020B0502020202020204" pitchFamily="34" charset="0"/>
                        </a:rPr>
                        <a:t>65cm</a:t>
                      </a:r>
                    </a:p>
                  </a:txBody>
                  <a:tcPr marL="0" marR="0" marT="0" marB="0" anchor="ctr">
                    <a:solidFill>
                      <a:schemeClr val="bg1"/>
                    </a:solidFill>
                  </a:tcPr>
                </a:tc>
                <a:extLst>
                  <a:ext uri="{0D108BD9-81ED-4DB2-BD59-A6C34878D82A}">
                    <a16:rowId xmlns:a16="http://schemas.microsoft.com/office/drawing/2014/main" xmlns="" val="340497651"/>
                  </a:ext>
                </a:extLst>
              </a:tr>
              <a:tr h="389922">
                <a:tc>
                  <a:txBody>
                    <a:bodyPr/>
                    <a:lstStyle/>
                    <a:p>
                      <a:pPr algn="ctr"/>
                      <a:r>
                        <a:rPr lang="en-GB" sz="2000" b="1" dirty="0">
                          <a:latin typeface="Century Gothic" panose="020B0502020202020204" pitchFamily="34" charset="0"/>
                        </a:rPr>
                        <a:t>bus</a:t>
                      </a:r>
                    </a:p>
                  </a:txBody>
                  <a:tcPr marL="0" marR="0" marT="0" marB="0" anchor="ctr">
                    <a:solidFill>
                      <a:schemeClr val="bg1"/>
                    </a:solidFill>
                  </a:tcPr>
                </a:tc>
                <a:tc>
                  <a:txBody>
                    <a:bodyPr/>
                    <a:lstStyle/>
                    <a:p>
                      <a:pPr algn="ctr"/>
                      <a:r>
                        <a:rPr lang="en-GB" sz="2000" b="1" dirty="0">
                          <a:latin typeface="Century Gothic" panose="020B0502020202020204" pitchFamily="34" charset="0"/>
                        </a:rPr>
                        <a:t>87cm</a:t>
                      </a:r>
                    </a:p>
                  </a:txBody>
                  <a:tcPr marL="0" marR="0" marT="0" marB="0" anchor="ctr">
                    <a:solidFill>
                      <a:schemeClr val="bg1"/>
                    </a:solidFill>
                  </a:tcPr>
                </a:tc>
                <a:extLst>
                  <a:ext uri="{0D108BD9-81ED-4DB2-BD59-A6C34878D82A}">
                    <a16:rowId xmlns:a16="http://schemas.microsoft.com/office/drawing/2014/main" xmlns="" val="3386046183"/>
                  </a:ext>
                </a:extLst>
              </a:tr>
            </a:tbl>
          </a:graphicData>
        </a:graphic>
      </p:graphicFrame>
      <p:sp>
        <p:nvSpPr>
          <p:cNvPr id="9" name="Rectangle 8">
            <a:extLst>
              <a:ext uri="{FF2B5EF4-FFF2-40B4-BE49-F238E27FC236}">
                <a16:creationId xmlns:a16="http://schemas.microsoft.com/office/drawing/2014/main" xmlns="" id="{034B3B03-5E6A-4D1F-82FC-E1CC0F4A5AA0}"/>
              </a:ext>
            </a:extLst>
          </p:cNvPr>
          <p:cNvSpPr/>
          <p:nvPr/>
        </p:nvSpPr>
        <p:spPr>
          <a:xfrm>
            <a:off x="7234038" y="1754341"/>
            <a:ext cx="530915" cy="646331"/>
          </a:xfrm>
          <a:prstGeom prst="rect">
            <a:avLst/>
          </a:prstGeom>
        </p:spPr>
        <p:txBody>
          <a:bodyPr wrap="none">
            <a:spAutoFit/>
          </a:bodyPr>
          <a:lstStyle/>
          <a:p>
            <a:pPr lvl="0" defTabSz="685800">
              <a:defRPr/>
            </a:pPr>
            <a:r>
              <a:rPr lang="en-GB" sz="3600" b="1" dirty="0">
                <a:solidFill>
                  <a:srgbClr val="FF0000"/>
                </a:solidFill>
                <a:latin typeface="Century Gothic" panose="020B0502020202020204" pitchFamily="34" charset="0"/>
              </a:rPr>
              <a:t>✓</a:t>
            </a:r>
          </a:p>
        </p:txBody>
      </p:sp>
    </p:spTree>
    <p:extLst>
      <p:ext uri="{BB962C8B-B14F-4D97-AF65-F5344CB8AC3E}">
        <p14:creationId xmlns:p14="http://schemas.microsoft.com/office/powerpoint/2010/main" val="359586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4</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Circle the numbers that could be used to complete the following statement.</a:t>
            </a: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pSp>
        <p:nvGrpSpPr>
          <p:cNvPr id="2" name="Group 1">
            <a:extLst>
              <a:ext uri="{FF2B5EF4-FFF2-40B4-BE49-F238E27FC236}">
                <a16:creationId xmlns:a16="http://schemas.microsoft.com/office/drawing/2014/main" xmlns="" id="{232722CD-06E4-4DBD-851A-369E7654DF77}"/>
              </a:ext>
            </a:extLst>
          </p:cNvPr>
          <p:cNvGrpSpPr/>
          <p:nvPr/>
        </p:nvGrpSpPr>
        <p:grpSpPr>
          <a:xfrm>
            <a:off x="2258932" y="3585108"/>
            <a:ext cx="4626136" cy="1728042"/>
            <a:chOff x="2663427" y="5409458"/>
            <a:chExt cx="1497691" cy="731641"/>
          </a:xfrm>
        </p:grpSpPr>
        <p:sp>
          <p:nvSpPr>
            <p:cNvPr id="6" name="TextBox 5">
              <a:extLst>
                <a:ext uri="{FF2B5EF4-FFF2-40B4-BE49-F238E27FC236}">
                  <a16:creationId xmlns:a16="http://schemas.microsoft.com/office/drawing/2014/main" xmlns="" id="{87191592-2080-48EB-9FBD-3932CCC4A23B}"/>
                </a:ext>
              </a:extLst>
            </p:cNvPr>
            <p:cNvSpPr txBox="1"/>
            <p:nvPr/>
          </p:nvSpPr>
          <p:spPr>
            <a:xfrm>
              <a:off x="2665554" y="5409458"/>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1m 11cm</a:t>
              </a:r>
            </a:p>
          </p:txBody>
        </p:sp>
        <p:sp>
          <p:nvSpPr>
            <p:cNvPr id="9" name="TextBox 8">
              <a:extLst>
                <a:ext uri="{FF2B5EF4-FFF2-40B4-BE49-F238E27FC236}">
                  <a16:creationId xmlns:a16="http://schemas.microsoft.com/office/drawing/2014/main" xmlns="" id="{CBE80114-D5DE-46A9-B4B0-C1A3285463B3}"/>
                </a:ext>
              </a:extLst>
            </p:cNvPr>
            <p:cNvSpPr txBox="1"/>
            <p:nvPr/>
          </p:nvSpPr>
          <p:spPr>
            <a:xfrm>
              <a:off x="3450763" y="5842022"/>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43cm</a:t>
              </a:r>
            </a:p>
          </p:txBody>
        </p:sp>
        <p:sp>
          <p:nvSpPr>
            <p:cNvPr id="10" name="TextBox 9">
              <a:extLst>
                <a:ext uri="{FF2B5EF4-FFF2-40B4-BE49-F238E27FC236}">
                  <a16:creationId xmlns:a16="http://schemas.microsoft.com/office/drawing/2014/main" xmlns="" id="{472AA16F-646D-4782-9804-68837411C27A}"/>
                </a:ext>
              </a:extLst>
            </p:cNvPr>
            <p:cNvSpPr txBox="1"/>
            <p:nvPr/>
          </p:nvSpPr>
          <p:spPr>
            <a:xfrm>
              <a:off x="3450763" y="5409458"/>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thirty seven</a:t>
              </a:r>
            </a:p>
            <a:p>
              <a:pPr algn="ctr"/>
              <a:r>
                <a:rPr lang="en-GB" sz="2000" b="1" dirty="0">
                  <a:latin typeface="Century Gothic" panose="020B0502020202020204" pitchFamily="34" charset="0"/>
                </a:rPr>
                <a:t>centimetres</a:t>
              </a:r>
            </a:p>
          </p:txBody>
        </p:sp>
        <p:sp>
          <p:nvSpPr>
            <p:cNvPr id="11" name="TextBox 10">
              <a:extLst>
                <a:ext uri="{FF2B5EF4-FFF2-40B4-BE49-F238E27FC236}">
                  <a16:creationId xmlns:a16="http://schemas.microsoft.com/office/drawing/2014/main" xmlns="" id="{2FEB681A-D623-4AD7-9179-B3733967B0B1}"/>
                </a:ext>
              </a:extLst>
            </p:cNvPr>
            <p:cNvSpPr txBox="1"/>
            <p:nvPr/>
          </p:nvSpPr>
          <p:spPr>
            <a:xfrm>
              <a:off x="2663427" y="5841441"/>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89cm</a:t>
              </a:r>
            </a:p>
          </p:txBody>
        </p:sp>
      </p:grpSp>
      <p:graphicFrame>
        <p:nvGraphicFramePr>
          <p:cNvPr id="12" name="Table 11">
            <a:extLst>
              <a:ext uri="{FF2B5EF4-FFF2-40B4-BE49-F238E27FC236}">
                <a16:creationId xmlns:a16="http://schemas.microsoft.com/office/drawing/2014/main" xmlns="" id="{7CD8C9D8-365F-4871-9C5C-C77691BB7C75}"/>
              </a:ext>
            </a:extLst>
          </p:cNvPr>
          <p:cNvGraphicFramePr>
            <a:graphicFrameLocks noGrp="1"/>
          </p:cNvGraphicFramePr>
          <p:nvPr>
            <p:extLst>
              <p:ext uri="{D42A27DB-BD31-4B8C-83A1-F6EECF244321}">
                <p14:modId xmlns:p14="http://schemas.microsoft.com/office/powerpoint/2010/main" val="865895048"/>
              </p:ext>
            </p:extLst>
          </p:nvPr>
        </p:nvGraphicFramePr>
        <p:xfrm>
          <a:off x="1927636" y="1877535"/>
          <a:ext cx="5288727" cy="1080000"/>
        </p:xfrm>
        <a:graphic>
          <a:graphicData uri="http://schemas.openxmlformats.org/drawingml/2006/table">
            <a:tbl>
              <a:tblPr firstRow="1" bandRow="1">
                <a:tableStyleId>{5940675A-B579-460E-94D1-54222C63F5DA}</a:tableStyleId>
              </a:tblPr>
              <a:tblGrid>
                <a:gridCol w="1502988">
                  <a:extLst>
                    <a:ext uri="{9D8B030D-6E8A-4147-A177-3AD203B41FA5}">
                      <a16:colId xmlns:a16="http://schemas.microsoft.com/office/drawing/2014/main" xmlns="" val="3160972465"/>
                    </a:ext>
                  </a:extLst>
                </a:gridCol>
                <a:gridCol w="601555">
                  <a:extLst>
                    <a:ext uri="{9D8B030D-6E8A-4147-A177-3AD203B41FA5}">
                      <a16:colId xmlns:a16="http://schemas.microsoft.com/office/drawing/2014/main" xmlns="" val="3317810078"/>
                    </a:ext>
                  </a:extLst>
                </a:gridCol>
                <a:gridCol w="1080000">
                  <a:extLst>
                    <a:ext uri="{9D8B030D-6E8A-4147-A177-3AD203B41FA5}">
                      <a16:colId xmlns:a16="http://schemas.microsoft.com/office/drawing/2014/main" xmlns="" val="2020340340"/>
                    </a:ext>
                  </a:extLst>
                </a:gridCol>
                <a:gridCol w="601196">
                  <a:extLst>
                    <a:ext uri="{9D8B030D-6E8A-4147-A177-3AD203B41FA5}">
                      <a16:colId xmlns:a16="http://schemas.microsoft.com/office/drawing/2014/main" xmlns="" val="3636379032"/>
                    </a:ext>
                  </a:extLst>
                </a:gridCol>
                <a:gridCol w="1502988">
                  <a:extLst>
                    <a:ext uri="{9D8B030D-6E8A-4147-A177-3AD203B41FA5}">
                      <a16:colId xmlns:a16="http://schemas.microsoft.com/office/drawing/2014/main" xmlns="" val="1039016777"/>
                    </a:ext>
                  </a:extLst>
                </a:gridCol>
              </a:tblGrid>
              <a:tr h="1080000">
                <a:tc>
                  <a:txBody>
                    <a:bodyPr/>
                    <a:lstStyle/>
                    <a:p>
                      <a:pPr algn="ctr"/>
                      <a:r>
                        <a:rPr lang="en-GB" sz="2000" b="1" dirty="0">
                          <a:latin typeface="Century Gothic" panose="020B0502020202020204" pitchFamily="34" charset="0"/>
                        </a:rPr>
                        <a:t>14cm</a:t>
                      </a:r>
                    </a:p>
                  </a:txBody>
                  <a:tcPr marL="63305" marR="63305" marT="31652" marB="31652"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000" b="1" dirty="0">
                          <a:latin typeface="Century Gothic" panose="020B0502020202020204" pitchFamily="34" charset="0"/>
                        </a:rPr>
                        <a:t>&gt;</a:t>
                      </a:r>
                    </a:p>
                  </a:txBody>
                  <a:tcPr marL="63305" marR="63305" marT="31652" marB="31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GB" sz="2000" b="1" dirty="0">
                        <a:latin typeface="Century Gothic" panose="020B0502020202020204" pitchFamily="34"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latin typeface="Century Gothic" panose="020B0502020202020204" pitchFamily="34" charset="0"/>
                        </a:rPr>
                        <a:t>&gt;</a:t>
                      </a:r>
                    </a:p>
                  </a:txBody>
                  <a:tcPr marL="63305" marR="63305" marT="31652" marB="31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b="1" dirty="0">
                          <a:latin typeface="Century Gothic" panose="020B0502020202020204" pitchFamily="34" charset="0"/>
                        </a:rPr>
                        <a:t>56cm</a:t>
                      </a: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0649372"/>
                  </a:ext>
                </a:extLst>
              </a:tr>
            </a:tbl>
          </a:graphicData>
        </a:graphic>
      </p:graphicFrame>
    </p:spTree>
    <p:extLst>
      <p:ext uri="{BB962C8B-B14F-4D97-AF65-F5344CB8AC3E}">
        <p14:creationId xmlns:p14="http://schemas.microsoft.com/office/powerpoint/2010/main" val="205747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4</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Circle the numbers that could be used to complete the following statement.</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pPr algn="ctr"/>
            <a:r>
              <a:rPr lang="en-GB" sz="2000" b="1" dirty="0">
                <a:solidFill>
                  <a:srgbClr val="FF0000"/>
                </a:solidFill>
                <a:latin typeface="Century Gothic" panose="020B0502020202020204" pitchFamily="34" charset="0"/>
              </a:rPr>
              <a:t>thirty seven centimetres, 43cm</a:t>
            </a: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pSp>
        <p:nvGrpSpPr>
          <p:cNvPr id="2" name="Group 1">
            <a:extLst>
              <a:ext uri="{FF2B5EF4-FFF2-40B4-BE49-F238E27FC236}">
                <a16:creationId xmlns:a16="http://schemas.microsoft.com/office/drawing/2014/main" xmlns="" id="{232722CD-06E4-4DBD-851A-369E7654DF77}"/>
              </a:ext>
            </a:extLst>
          </p:cNvPr>
          <p:cNvGrpSpPr/>
          <p:nvPr/>
        </p:nvGrpSpPr>
        <p:grpSpPr>
          <a:xfrm>
            <a:off x="2258932" y="3585108"/>
            <a:ext cx="4626136" cy="1728042"/>
            <a:chOff x="2663427" y="5409458"/>
            <a:chExt cx="1497691" cy="731641"/>
          </a:xfrm>
        </p:grpSpPr>
        <p:sp>
          <p:nvSpPr>
            <p:cNvPr id="6" name="TextBox 5">
              <a:extLst>
                <a:ext uri="{FF2B5EF4-FFF2-40B4-BE49-F238E27FC236}">
                  <a16:creationId xmlns:a16="http://schemas.microsoft.com/office/drawing/2014/main" xmlns="" id="{87191592-2080-48EB-9FBD-3932CCC4A23B}"/>
                </a:ext>
              </a:extLst>
            </p:cNvPr>
            <p:cNvSpPr txBox="1"/>
            <p:nvPr/>
          </p:nvSpPr>
          <p:spPr>
            <a:xfrm>
              <a:off x="2665554" y="5409458"/>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1m 11cm</a:t>
              </a:r>
            </a:p>
          </p:txBody>
        </p:sp>
        <p:sp>
          <p:nvSpPr>
            <p:cNvPr id="9" name="TextBox 8">
              <a:extLst>
                <a:ext uri="{FF2B5EF4-FFF2-40B4-BE49-F238E27FC236}">
                  <a16:creationId xmlns:a16="http://schemas.microsoft.com/office/drawing/2014/main" xmlns="" id="{CBE80114-D5DE-46A9-B4B0-C1A3285463B3}"/>
                </a:ext>
              </a:extLst>
            </p:cNvPr>
            <p:cNvSpPr txBox="1"/>
            <p:nvPr/>
          </p:nvSpPr>
          <p:spPr>
            <a:xfrm>
              <a:off x="3450763" y="5842022"/>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solidFill>
                    <a:srgbClr val="FF0000"/>
                  </a:solidFill>
                  <a:latin typeface="Century Gothic" panose="020B0502020202020204" pitchFamily="34" charset="0"/>
                </a:rPr>
                <a:t>43cm</a:t>
              </a:r>
            </a:p>
          </p:txBody>
        </p:sp>
        <p:sp>
          <p:nvSpPr>
            <p:cNvPr id="10" name="TextBox 9">
              <a:extLst>
                <a:ext uri="{FF2B5EF4-FFF2-40B4-BE49-F238E27FC236}">
                  <a16:creationId xmlns:a16="http://schemas.microsoft.com/office/drawing/2014/main" xmlns="" id="{472AA16F-646D-4782-9804-68837411C27A}"/>
                </a:ext>
              </a:extLst>
            </p:cNvPr>
            <p:cNvSpPr txBox="1"/>
            <p:nvPr/>
          </p:nvSpPr>
          <p:spPr>
            <a:xfrm>
              <a:off x="3450763" y="5409458"/>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solidFill>
                    <a:srgbClr val="FF0000"/>
                  </a:solidFill>
                  <a:latin typeface="Century Gothic" panose="020B0502020202020204" pitchFamily="34" charset="0"/>
                </a:rPr>
                <a:t>thirty seven</a:t>
              </a:r>
            </a:p>
            <a:p>
              <a:pPr algn="ctr"/>
              <a:r>
                <a:rPr lang="en-GB" sz="2000" b="1" dirty="0">
                  <a:solidFill>
                    <a:srgbClr val="FF0000"/>
                  </a:solidFill>
                  <a:latin typeface="Century Gothic" panose="020B0502020202020204" pitchFamily="34" charset="0"/>
                </a:rPr>
                <a:t>centimetres</a:t>
              </a:r>
            </a:p>
          </p:txBody>
        </p:sp>
        <p:sp>
          <p:nvSpPr>
            <p:cNvPr id="11" name="TextBox 10">
              <a:extLst>
                <a:ext uri="{FF2B5EF4-FFF2-40B4-BE49-F238E27FC236}">
                  <a16:creationId xmlns:a16="http://schemas.microsoft.com/office/drawing/2014/main" xmlns="" id="{2FEB681A-D623-4AD7-9179-B3733967B0B1}"/>
                </a:ext>
              </a:extLst>
            </p:cNvPr>
            <p:cNvSpPr txBox="1"/>
            <p:nvPr/>
          </p:nvSpPr>
          <p:spPr>
            <a:xfrm>
              <a:off x="2663427" y="5841441"/>
              <a:ext cx="710355" cy="299077"/>
            </a:xfrm>
            <a:prstGeom prst="flowChartAlternateProcess">
              <a:avLst/>
            </a:prstGeom>
            <a:solidFill>
              <a:schemeClr val="bg1"/>
            </a:solidFill>
            <a:ln w="28575">
              <a:solidFill>
                <a:srgbClr val="7030A0"/>
              </a:solidFill>
            </a:ln>
          </p:spPr>
          <p:style>
            <a:lnRef idx="1">
              <a:schemeClr val="accent5"/>
            </a:lnRef>
            <a:fillRef idx="2">
              <a:schemeClr val="accent5"/>
            </a:fillRef>
            <a:effectRef idx="1">
              <a:schemeClr val="accent5"/>
            </a:effectRef>
            <a:fontRef idx="minor">
              <a:schemeClr val="dk1"/>
            </a:fontRef>
          </p:style>
          <p:txBody>
            <a:bodyPr wrap="none" rtlCol="0" anchor="ctr" anchorCtr="0">
              <a:noAutofit/>
            </a:bodyPr>
            <a:lstStyle/>
            <a:p>
              <a:pPr algn="ctr"/>
              <a:r>
                <a:rPr lang="en-GB" sz="2000" b="1" dirty="0">
                  <a:latin typeface="Century Gothic" panose="020B0502020202020204" pitchFamily="34" charset="0"/>
                </a:rPr>
                <a:t>89cm</a:t>
              </a:r>
            </a:p>
          </p:txBody>
        </p:sp>
      </p:grpSp>
      <p:graphicFrame>
        <p:nvGraphicFramePr>
          <p:cNvPr id="12" name="Table 11">
            <a:extLst>
              <a:ext uri="{FF2B5EF4-FFF2-40B4-BE49-F238E27FC236}">
                <a16:creationId xmlns:a16="http://schemas.microsoft.com/office/drawing/2014/main" xmlns="" id="{7CD8C9D8-365F-4871-9C5C-C77691BB7C75}"/>
              </a:ext>
            </a:extLst>
          </p:cNvPr>
          <p:cNvGraphicFramePr>
            <a:graphicFrameLocks noGrp="1"/>
          </p:cNvGraphicFramePr>
          <p:nvPr>
            <p:extLst/>
          </p:nvPr>
        </p:nvGraphicFramePr>
        <p:xfrm>
          <a:off x="1927636" y="1877535"/>
          <a:ext cx="5288727" cy="1080000"/>
        </p:xfrm>
        <a:graphic>
          <a:graphicData uri="http://schemas.openxmlformats.org/drawingml/2006/table">
            <a:tbl>
              <a:tblPr firstRow="1" bandRow="1">
                <a:tableStyleId>{5940675A-B579-460E-94D1-54222C63F5DA}</a:tableStyleId>
              </a:tblPr>
              <a:tblGrid>
                <a:gridCol w="1502988">
                  <a:extLst>
                    <a:ext uri="{9D8B030D-6E8A-4147-A177-3AD203B41FA5}">
                      <a16:colId xmlns:a16="http://schemas.microsoft.com/office/drawing/2014/main" xmlns="" val="3160972465"/>
                    </a:ext>
                  </a:extLst>
                </a:gridCol>
                <a:gridCol w="601555">
                  <a:extLst>
                    <a:ext uri="{9D8B030D-6E8A-4147-A177-3AD203B41FA5}">
                      <a16:colId xmlns:a16="http://schemas.microsoft.com/office/drawing/2014/main" xmlns="" val="3317810078"/>
                    </a:ext>
                  </a:extLst>
                </a:gridCol>
                <a:gridCol w="1080000">
                  <a:extLst>
                    <a:ext uri="{9D8B030D-6E8A-4147-A177-3AD203B41FA5}">
                      <a16:colId xmlns:a16="http://schemas.microsoft.com/office/drawing/2014/main" xmlns="" val="2020340340"/>
                    </a:ext>
                  </a:extLst>
                </a:gridCol>
                <a:gridCol w="601196">
                  <a:extLst>
                    <a:ext uri="{9D8B030D-6E8A-4147-A177-3AD203B41FA5}">
                      <a16:colId xmlns:a16="http://schemas.microsoft.com/office/drawing/2014/main" xmlns="" val="3636379032"/>
                    </a:ext>
                  </a:extLst>
                </a:gridCol>
                <a:gridCol w="1502988">
                  <a:extLst>
                    <a:ext uri="{9D8B030D-6E8A-4147-A177-3AD203B41FA5}">
                      <a16:colId xmlns:a16="http://schemas.microsoft.com/office/drawing/2014/main" xmlns="" val="1039016777"/>
                    </a:ext>
                  </a:extLst>
                </a:gridCol>
              </a:tblGrid>
              <a:tr h="1080000">
                <a:tc>
                  <a:txBody>
                    <a:bodyPr/>
                    <a:lstStyle/>
                    <a:p>
                      <a:pPr algn="ctr"/>
                      <a:r>
                        <a:rPr lang="en-GB" sz="2000" b="1" dirty="0">
                          <a:latin typeface="Century Gothic" panose="020B0502020202020204" pitchFamily="34" charset="0"/>
                        </a:rPr>
                        <a:t>14cm</a:t>
                      </a:r>
                    </a:p>
                  </a:txBody>
                  <a:tcPr marL="63305" marR="63305" marT="31652" marB="31652"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000" b="1" dirty="0">
                          <a:latin typeface="Century Gothic" panose="020B0502020202020204" pitchFamily="34" charset="0"/>
                        </a:rPr>
                        <a:t>&gt;</a:t>
                      </a:r>
                    </a:p>
                  </a:txBody>
                  <a:tcPr marL="63305" marR="63305" marT="31652" marB="3165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GB" sz="2000" b="1" dirty="0">
                        <a:latin typeface="Century Gothic" panose="020B0502020202020204" pitchFamily="34" charset="0"/>
                      </a:endParaRPr>
                    </a:p>
                  </a:txBody>
                  <a:tcPr marL="63305" marR="63305" marT="31652" marB="316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2000" b="1" dirty="0">
                          <a:latin typeface="Century Gothic" panose="020B0502020202020204" pitchFamily="34" charset="0"/>
                        </a:rPr>
                        <a:t>&gt;</a:t>
                      </a:r>
                    </a:p>
                  </a:txBody>
                  <a:tcPr marL="63305" marR="63305" marT="31652" marB="3165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000" b="1" dirty="0">
                          <a:latin typeface="Century Gothic" panose="020B0502020202020204" pitchFamily="34" charset="0"/>
                        </a:rPr>
                        <a:t>56cm</a:t>
                      </a:r>
                    </a:p>
                  </a:txBody>
                  <a:tcPr marL="63305" marR="63305" marT="31652" marB="31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0649372"/>
                  </a:ext>
                </a:extLst>
              </a:tr>
            </a:tbl>
          </a:graphicData>
        </a:graphic>
      </p:graphicFrame>
      <p:sp>
        <p:nvSpPr>
          <p:cNvPr id="3" name="Oval 2">
            <a:extLst>
              <a:ext uri="{FF2B5EF4-FFF2-40B4-BE49-F238E27FC236}">
                <a16:creationId xmlns:a16="http://schemas.microsoft.com/office/drawing/2014/main" xmlns="" id="{7DDCF25E-EC98-44D6-94B9-FB7880A39F81}"/>
              </a:ext>
            </a:extLst>
          </p:cNvPr>
          <p:cNvSpPr/>
          <p:nvPr/>
        </p:nvSpPr>
        <p:spPr>
          <a:xfrm>
            <a:off x="4684323" y="3429000"/>
            <a:ext cx="2194175" cy="10530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xmlns="" id="{81113212-7BD2-4311-8B55-9B1AA2BDCD09}"/>
              </a:ext>
            </a:extLst>
          </p:cNvPr>
          <p:cNvSpPr/>
          <p:nvPr/>
        </p:nvSpPr>
        <p:spPr>
          <a:xfrm>
            <a:off x="4690893" y="4433417"/>
            <a:ext cx="2194175" cy="10530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801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4" name="Picture 13">
            <a:extLst>
              <a:ext uri="{FF2B5EF4-FFF2-40B4-BE49-F238E27FC236}">
                <a16:creationId xmlns:a16="http://schemas.microsoft.com/office/drawing/2014/main" xmlns="" id="{E6375C59-BEFD-4596-B0E2-4DCF37A09709}"/>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5" name="Rectangle 14">
            <a:extLst>
              <a:ext uri="{FF2B5EF4-FFF2-40B4-BE49-F238E27FC236}">
                <a16:creationId xmlns:a16="http://schemas.microsoft.com/office/drawing/2014/main" xmlns="" id="{983BF9AD-7B98-431A-9A08-ABD2372249C1}"/>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1</a:t>
            </a:r>
          </a:p>
          <a:p>
            <a:pPr lvl="0" algn="ctr"/>
            <a:endParaRPr lang="en-GB" sz="2000" b="1" dirty="0">
              <a:solidFill>
                <a:prstClr val="black"/>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These aliens have been placed in order of height from tallest to shortest. </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Match the toy to its height. </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graphicFrame>
        <p:nvGraphicFramePr>
          <p:cNvPr id="16" name="Table 15">
            <a:extLst>
              <a:ext uri="{FF2B5EF4-FFF2-40B4-BE49-F238E27FC236}">
                <a16:creationId xmlns:a16="http://schemas.microsoft.com/office/drawing/2014/main" xmlns="" id="{D95531E5-0C75-42EB-A6A6-751C399FA0C0}"/>
              </a:ext>
            </a:extLst>
          </p:cNvPr>
          <p:cNvGraphicFramePr>
            <a:graphicFrameLocks noGrp="1"/>
          </p:cNvGraphicFramePr>
          <p:nvPr>
            <p:extLst>
              <p:ext uri="{D42A27DB-BD31-4B8C-83A1-F6EECF244321}">
                <p14:modId xmlns:p14="http://schemas.microsoft.com/office/powerpoint/2010/main" val="4209300572"/>
              </p:ext>
            </p:extLst>
          </p:nvPr>
        </p:nvGraphicFramePr>
        <p:xfrm>
          <a:off x="530232" y="3631390"/>
          <a:ext cx="3006818" cy="1745080"/>
        </p:xfrm>
        <a:graphic>
          <a:graphicData uri="http://schemas.openxmlformats.org/drawingml/2006/table">
            <a:tbl>
              <a:tblPr firstRow="1" bandRow="1">
                <a:tableStyleId>{5940675A-B579-460E-94D1-54222C63F5DA}</a:tableStyleId>
              </a:tblPr>
              <a:tblGrid>
                <a:gridCol w="3006818">
                  <a:extLst>
                    <a:ext uri="{9D8B030D-6E8A-4147-A177-3AD203B41FA5}">
                      <a16:colId xmlns:a16="http://schemas.microsoft.com/office/drawing/2014/main" xmlns="" val="1401763337"/>
                    </a:ext>
                  </a:extLst>
                </a:gridCol>
              </a:tblGrid>
              <a:tr h="436270">
                <a:tc>
                  <a:txBody>
                    <a:bodyPr/>
                    <a:lstStyle/>
                    <a:p>
                      <a:pPr algn="ctr"/>
                      <a:r>
                        <a:rPr lang="en-GB" sz="2000" b="1" dirty="0">
                          <a:latin typeface="Century Gothic" panose="020B0502020202020204" pitchFamily="34" charset="0"/>
                        </a:rPr>
                        <a:t>2 eyes</a:t>
                      </a:r>
                    </a:p>
                  </a:txBody>
                  <a:tcPr marL="0" marR="0" marT="0" marB="0" anchor="ctr">
                    <a:solidFill>
                      <a:schemeClr val="bg1"/>
                    </a:solidFill>
                  </a:tcPr>
                </a:tc>
                <a:extLst>
                  <a:ext uri="{0D108BD9-81ED-4DB2-BD59-A6C34878D82A}">
                    <a16:rowId xmlns:a16="http://schemas.microsoft.com/office/drawing/2014/main" xmlns="" val="481360883"/>
                  </a:ext>
                </a:extLst>
              </a:tr>
              <a:tr h="436270">
                <a:tc>
                  <a:txBody>
                    <a:bodyPr/>
                    <a:lstStyle/>
                    <a:p>
                      <a:pPr algn="ctr"/>
                      <a:r>
                        <a:rPr lang="en-GB" sz="2000" b="1" dirty="0">
                          <a:latin typeface="Century Gothic" panose="020B0502020202020204" pitchFamily="34" charset="0"/>
                        </a:rPr>
                        <a:t>3 eyes</a:t>
                      </a:r>
                    </a:p>
                  </a:txBody>
                  <a:tcPr marL="0" marR="0" marT="0" marB="0" anchor="ctr">
                    <a:solidFill>
                      <a:schemeClr val="bg1"/>
                    </a:solidFill>
                  </a:tcPr>
                </a:tc>
                <a:extLst>
                  <a:ext uri="{0D108BD9-81ED-4DB2-BD59-A6C34878D82A}">
                    <a16:rowId xmlns:a16="http://schemas.microsoft.com/office/drawing/2014/main" xmlns="" val="417689283"/>
                  </a:ext>
                </a:extLst>
              </a:tr>
              <a:tr h="436270">
                <a:tc>
                  <a:txBody>
                    <a:bodyPr/>
                    <a:lstStyle/>
                    <a:p>
                      <a:pPr algn="ctr"/>
                      <a:r>
                        <a:rPr lang="en-GB" sz="2000" b="1" dirty="0">
                          <a:latin typeface="Century Gothic" panose="020B0502020202020204" pitchFamily="34" charset="0"/>
                        </a:rPr>
                        <a:t>4 eyes</a:t>
                      </a:r>
                    </a:p>
                  </a:txBody>
                  <a:tcPr marL="0" marR="0" marT="0" marB="0" anchor="ctr">
                    <a:solidFill>
                      <a:schemeClr val="bg1"/>
                    </a:solidFill>
                  </a:tcPr>
                </a:tc>
                <a:extLst>
                  <a:ext uri="{0D108BD9-81ED-4DB2-BD59-A6C34878D82A}">
                    <a16:rowId xmlns:a16="http://schemas.microsoft.com/office/drawing/2014/main" xmlns="" val="2801706000"/>
                  </a:ext>
                </a:extLst>
              </a:tr>
              <a:tr h="436270">
                <a:tc>
                  <a:txBody>
                    <a:bodyPr/>
                    <a:lstStyle/>
                    <a:p>
                      <a:pPr algn="ctr"/>
                      <a:r>
                        <a:rPr lang="en-GB" sz="2000" b="1" dirty="0">
                          <a:latin typeface="Century Gothic" panose="020B0502020202020204" pitchFamily="34" charset="0"/>
                        </a:rPr>
                        <a:t>6 eyes</a:t>
                      </a:r>
                    </a:p>
                  </a:txBody>
                  <a:tcPr marL="0" marR="0" marT="0" marB="0" anchor="ctr">
                    <a:solidFill>
                      <a:schemeClr val="bg1"/>
                    </a:solidFill>
                  </a:tcPr>
                </a:tc>
                <a:extLst>
                  <a:ext uri="{0D108BD9-81ED-4DB2-BD59-A6C34878D82A}">
                    <a16:rowId xmlns:a16="http://schemas.microsoft.com/office/drawing/2014/main" xmlns="" val="2911669928"/>
                  </a:ext>
                </a:extLst>
              </a:tr>
            </a:tbl>
          </a:graphicData>
        </a:graphic>
      </p:graphicFrame>
      <p:graphicFrame>
        <p:nvGraphicFramePr>
          <p:cNvPr id="17" name="Table 16">
            <a:extLst>
              <a:ext uri="{FF2B5EF4-FFF2-40B4-BE49-F238E27FC236}">
                <a16:creationId xmlns:a16="http://schemas.microsoft.com/office/drawing/2014/main" xmlns="" id="{528D6093-38AF-4DA3-BD7B-27F7305B2EEE}"/>
              </a:ext>
            </a:extLst>
          </p:cNvPr>
          <p:cNvGraphicFramePr>
            <a:graphicFrameLocks noGrp="1"/>
          </p:cNvGraphicFramePr>
          <p:nvPr>
            <p:extLst>
              <p:ext uri="{D42A27DB-BD31-4B8C-83A1-F6EECF244321}">
                <p14:modId xmlns:p14="http://schemas.microsoft.com/office/powerpoint/2010/main" val="558690834"/>
              </p:ext>
            </p:extLst>
          </p:nvPr>
        </p:nvGraphicFramePr>
        <p:xfrm>
          <a:off x="6058395" y="3631389"/>
          <a:ext cx="2246706" cy="1745080"/>
        </p:xfrm>
        <a:graphic>
          <a:graphicData uri="http://schemas.openxmlformats.org/drawingml/2006/table">
            <a:tbl>
              <a:tblPr firstRow="1" bandRow="1">
                <a:tableStyleId>{5940675A-B579-460E-94D1-54222C63F5DA}</a:tableStyleId>
              </a:tblPr>
              <a:tblGrid>
                <a:gridCol w="2246706">
                  <a:extLst>
                    <a:ext uri="{9D8B030D-6E8A-4147-A177-3AD203B41FA5}">
                      <a16:colId xmlns:a16="http://schemas.microsoft.com/office/drawing/2014/main" xmlns="" val="1401763337"/>
                    </a:ext>
                  </a:extLst>
                </a:gridCol>
              </a:tblGrid>
              <a:tr h="436270">
                <a:tc>
                  <a:txBody>
                    <a:bodyPr/>
                    <a:lstStyle/>
                    <a:p>
                      <a:pPr algn="ctr"/>
                      <a:r>
                        <a:rPr lang="en-GB" sz="2000" b="1" dirty="0">
                          <a:latin typeface="Century Gothic" panose="020B0502020202020204" pitchFamily="34" charset="0"/>
                        </a:rPr>
                        <a:t>1m 2cm</a:t>
                      </a:r>
                    </a:p>
                  </a:txBody>
                  <a:tcPr marL="0" marR="0" marT="0" marB="0" anchor="ctr">
                    <a:solidFill>
                      <a:schemeClr val="bg1"/>
                    </a:solidFill>
                  </a:tcPr>
                </a:tc>
                <a:extLst>
                  <a:ext uri="{0D108BD9-81ED-4DB2-BD59-A6C34878D82A}">
                    <a16:rowId xmlns:a16="http://schemas.microsoft.com/office/drawing/2014/main" xmlns="" val="481360883"/>
                  </a:ext>
                </a:extLst>
              </a:tr>
              <a:tr h="436270">
                <a:tc>
                  <a:txBody>
                    <a:bodyPr/>
                    <a:lstStyle/>
                    <a:p>
                      <a:pPr algn="ctr"/>
                      <a:r>
                        <a:rPr lang="en-GB" sz="2000" b="1" dirty="0">
                          <a:latin typeface="Century Gothic" panose="020B0502020202020204" pitchFamily="34" charset="0"/>
                        </a:rPr>
                        <a:t>1m 35cm</a:t>
                      </a:r>
                    </a:p>
                  </a:txBody>
                  <a:tcPr marL="0" marR="0" marT="0" marB="0" anchor="ctr">
                    <a:solidFill>
                      <a:schemeClr val="bg1"/>
                    </a:solidFill>
                  </a:tcPr>
                </a:tc>
                <a:extLst>
                  <a:ext uri="{0D108BD9-81ED-4DB2-BD59-A6C34878D82A}">
                    <a16:rowId xmlns:a16="http://schemas.microsoft.com/office/drawing/2014/main" xmlns="" val="417689283"/>
                  </a:ext>
                </a:extLst>
              </a:tr>
              <a:tr h="436270">
                <a:tc>
                  <a:txBody>
                    <a:bodyPr/>
                    <a:lstStyle/>
                    <a:p>
                      <a:pPr algn="ctr"/>
                      <a:r>
                        <a:rPr lang="en-GB" sz="2000" b="1" dirty="0">
                          <a:latin typeface="Century Gothic" panose="020B0502020202020204" pitchFamily="34" charset="0"/>
                        </a:rPr>
                        <a:t>65cm</a:t>
                      </a:r>
                    </a:p>
                  </a:txBody>
                  <a:tcPr marL="0" marR="0" marT="0" marB="0" anchor="ctr">
                    <a:solidFill>
                      <a:schemeClr val="bg1"/>
                    </a:solidFill>
                  </a:tcPr>
                </a:tc>
                <a:extLst>
                  <a:ext uri="{0D108BD9-81ED-4DB2-BD59-A6C34878D82A}">
                    <a16:rowId xmlns:a16="http://schemas.microsoft.com/office/drawing/2014/main" xmlns="" val="2801706000"/>
                  </a:ext>
                </a:extLst>
              </a:tr>
              <a:tr h="436270">
                <a:tc>
                  <a:txBody>
                    <a:bodyPr/>
                    <a:lstStyle/>
                    <a:p>
                      <a:pPr algn="ctr"/>
                      <a:r>
                        <a:rPr lang="en-GB" sz="2000" b="1" dirty="0">
                          <a:latin typeface="Century Gothic" panose="020B0502020202020204" pitchFamily="34" charset="0"/>
                        </a:rPr>
                        <a:t>45cm</a:t>
                      </a:r>
                    </a:p>
                  </a:txBody>
                  <a:tcPr marL="0" marR="0" marT="0" marB="0" anchor="ctr">
                    <a:solidFill>
                      <a:schemeClr val="bg1"/>
                    </a:solidFill>
                  </a:tcPr>
                </a:tc>
                <a:extLst>
                  <a:ext uri="{0D108BD9-81ED-4DB2-BD59-A6C34878D82A}">
                    <a16:rowId xmlns:a16="http://schemas.microsoft.com/office/drawing/2014/main" xmlns="" val="2911669928"/>
                  </a:ext>
                </a:extLst>
              </a:tr>
            </a:tbl>
          </a:graphicData>
        </a:graphic>
      </p:graphicFrame>
    </p:spTree>
    <p:extLst>
      <p:ext uri="{BB962C8B-B14F-4D97-AF65-F5344CB8AC3E}">
        <p14:creationId xmlns:p14="http://schemas.microsoft.com/office/powerpoint/2010/main" val="144809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4" name="Picture 13">
            <a:extLst>
              <a:ext uri="{FF2B5EF4-FFF2-40B4-BE49-F238E27FC236}">
                <a16:creationId xmlns:a16="http://schemas.microsoft.com/office/drawing/2014/main" xmlns="" id="{E6375C59-BEFD-4596-B0E2-4DCF37A09709}"/>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5" name="Rectangle 14">
            <a:extLst>
              <a:ext uri="{FF2B5EF4-FFF2-40B4-BE49-F238E27FC236}">
                <a16:creationId xmlns:a16="http://schemas.microsoft.com/office/drawing/2014/main" xmlns="" id="{983BF9AD-7B98-431A-9A08-ABD2372249C1}"/>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1</a:t>
            </a:r>
          </a:p>
          <a:p>
            <a:pPr lvl="0" algn="ctr"/>
            <a:endParaRPr lang="en-GB" sz="2000" b="1" dirty="0">
              <a:solidFill>
                <a:prstClr val="black"/>
              </a:solidFill>
              <a:latin typeface="Century Gothic" panose="020B0502020202020204" pitchFamily="34" charset="0"/>
            </a:endParaRPr>
          </a:p>
          <a:p>
            <a:pPr lvl="0" algn="ctr" defTabSz="514350">
              <a:defRPr/>
            </a:pPr>
            <a:r>
              <a:rPr lang="en-GB" sz="2000" b="1" dirty="0">
                <a:solidFill>
                  <a:schemeClr val="tx1"/>
                </a:solidFill>
                <a:latin typeface="Century Gothic" panose="020B0502020202020204" pitchFamily="34" charset="0"/>
              </a:rPr>
              <a:t>These aliens have been placed in order of height from tallest to shortest. </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r>
              <a:rPr lang="en-GB" sz="2000" b="1" dirty="0">
                <a:solidFill>
                  <a:schemeClr val="tx1"/>
                </a:solidFill>
                <a:latin typeface="Century Gothic" panose="020B0502020202020204" pitchFamily="34" charset="0"/>
              </a:rPr>
              <a:t>Match the toy to its height. </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algn="ctr" defTabSz="514350">
              <a:defRPr/>
            </a:pPr>
            <a:r>
              <a:rPr lang="en-GB" sz="2000" b="1" dirty="0">
                <a:solidFill>
                  <a:srgbClr val="FF0000"/>
                </a:solidFill>
                <a:latin typeface="Century Gothic" panose="020B0502020202020204" pitchFamily="34" charset="0"/>
              </a:rPr>
              <a:t>2 eyes – 1m 35cm, 3 eyes – 45cm, 4 eyes – 65cm, 6 eyes – 1m 2cm</a:t>
            </a:r>
          </a:p>
          <a:p>
            <a:pPr lvl="0" defTabSz="514350">
              <a:defRPr/>
            </a:pPr>
            <a:r>
              <a:rPr lang="en-GB" sz="2000" b="1" dirty="0">
                <a:solidFill>
                  <a:schemeClr val="tx1"/>
                </a:solidFill>
                <a:latin typeface="Century Gothic" panose="020B0502020202020204" pitchFamily="34" charset="0"/>
              </a:rPr>
              <a:t> </a:t>
            </a: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defTabSz="514350">
              <a:defRPr/>
            </a:pP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graphicFrame>
        <p:nvGraphicFramePr>
          <p:cNvPr id="16" name="Table 15">
            <a:extLst>
              <a:ext uri="{FF2B5EF4-FFF2-40B4-BE49-F238E27FC236}">
                <a16:creationId xmlns:a16="http://schemas.microsoft.com/office/drawing/2014/main" xmlns="" id="{D95531E5-0C75-42EB-A6A6-751C399FA0C0}"/>
              </a:ext>
            </a:extLst>
          </p:cNvPr>
          <p:cNvGraphicFramePr>
            <a:graphicFrameLocks noGrp="1"/>
          </p:cNvGraphicFramePr>
          <p:nvPr>
            <p:extLst/>
          </p:nvPr>
        </p:nvGraphicFramePr>
        <p:xfrm>
          <a:off x="530232" y="3631390"/>
          <a:ext cx="3006818" cy="1745080"/>
        </p:xfrm>
        <a:graphic>
          <a:graphicData uri="http://schemas.openxmlformats.org/drawingml/2006/table">
            <a:tbl>
              <a:tblPr firstRow="1" bandRow="1">
                <a:tableStyleId>{5940675A-B579-460E-94D1-54222C63F5DA}</a:tableStyleId>
              </a:tblPr>
              <a:tblGrid>
                <a:gridCol w="3006818">
                  <a:extLst>
                    <a:ext uri="{9D8B030D-6E8A-4147-A177-3AD203B41FA5}">
                      <a16:colId xmlns:a16="http://schemas.microsoft.com/office/drawing/2014/main" xmlns="" val="1401763337"/>
                    </a:ext>
                  </a:extLst>
                </a:gridCol>
              </a:tblGrid>
              <a:tr h="436270">
                <a:tc>
                  <a:txBody>
                    <a:bodyPr/>
                    <a:lstStyle/>
                    <a:p>
                      <a:pPr algn="ctr"/>
                      <a:r>
                        <a:rPr lang="en-GB" sz="2000" b="1" dirty="0">
                          <a:latin typeface="Century Gothic" panose="020B0502020202020204" pitchFamily="34" charset="0"/>
                        </a:rPr>
                        <a:t>2 eyes</a:t>
                      </a:r>
                    </a:p>
                  </a:txBody>
                  <a:tcPr marL="0" marR="0" marT="0" marB="0" anchor="ctr">
                    <a:solidFill>
                      <a:schemeClr val="bg1"/>
                    </a:solidFill>
                  </a:tcPr>
                </a:tc>
                <a:extLst>
                  <a:ext uri="{0D108BD9-81ED-4DB2-BD59-A6C34878D82A}">
                    <a16:rowId xmlns:a16="http://schemas.microsoft.com/office/drawing/2014/main" xmlns="" val="481360883"/>
                  </a:ext>
                </a:extLst>
              </a:tr>
              <a:tr h="436270">
                <a:tc>
                  <a:txBody>
                    <a:bodyPr/>
                    <a:lstStyle/>
                    <a:p>
                      <a:pPr algn="ctr"/>
                      <a:r>
                        <a:rPr lang="en-GB" sz="2000" b="1" dirty="0">
                          <a:latin typeface="Century Gothic" panose="020B0502020202020204" pitchFamily="34" charset="0"/>
                        </a:rPr>
                        <a:t>3 eyes</a:t>
                      </a:r>
                    </a:p>
                  </a:txBody>
                  <a:tcPr marL="0" marR="0" marT="0" marB="0" anchor="ctr">
                    <a:solidFill>
                      <a:schemeClr val="bg1"/>
                    </a:solidFill>
                  </a:tcPr>
                </a:tc>
                <a:extLst>
                  <a:ext uri="{0D108BD9-81ED-4DB2-BD59-A6C34878D82A}">
                    <a16:rowId xmlns:a16="http://schemas.microsoft.com/office/drawing/2014/main" xmlns="" val="417689283"/>
                  </a:ext>
                </a:extLst>
              </a:tr>
              <a:tr h="436270">
                <a:tc>
                  <a:txBody>
                    <a:bodyPr/>
                    <a:lstStyle/>
                    <a:p>
                      <a:pPr algn="ctr"/>
                      <a:r>
                        <a:rPr lang="en-GB" sz="2000" b="1" dirty="0">
                          <a:latin typeface="Century Gothic" panose="020B0502020202020204" pitchFamily="34" charset="0"/>
                        </a:rPr>
                        <a:t>4 eyes</a:t>
                      </a:r>
                    </a:p>
                  </a:txBody>
                  <a:tcPr marL="0" marR="0" marT="0" marB="0" anchor="ctr">
                    <a:solidFill>
                      <a:schemeClr val="bg1"/>
                    </a:solidFill>
                  </a:tcPr>
                </a:tc>
                <a:extLst>
                  <a:ext uri="{0D108BD9-81ED-4DB2-BD59-A6C34878D82A}">
                    <a16:rowId xmlns:a16="http://schemas.microsoft.com/office/drawing/2014/main" xmlns="" val="2801706000"/>
                  </a:ext>
                </a:extLst>
              </a:tr>
              <a:tr h="436270">
                <a:tc>
                  <a:txBody>
                    <a:bodyPr/>
                    <a:lstStyle/>
                    <a:p>
                      <a:pPr algn="ctr"/>
                      <a:r>
                        <a:rPr lang="en-GB" sz="2000" b="1" dirty="0">
                          <a:latin typeface="Century Gothic" panose="020B0502020202020204" pitchFamily="34" charset="0"/>
                        </a:rPr>
                        <a:t>6 eyes</a:t>
                      </a:r>
                    </a:p>
                  </a:txBody>
                  <a:tcPr marL="0" marR="0" marT="0" marB="0" anchor="ctr">
                    <a:solidFill>
                      <a:schemeClr val="bg1"/>
                    </a:solidFill>
                  </a:tcPr>
                </a:tc>
                <a:extLst>
                  <a:ext uri="{0D108BD9-81ED-4DB2-BD59-A6C34878D82A}">
                    <a16:rowId xmlns:a16="http://schemas.microsoft.com/office/drawing/2014/main" xmlns="" val="2911669928"/>
                  </a:ext>
                </a:extLst>
              </a:tr>
            </a:tbl>
          </a:graphicData>
        </a:graphic>
      </p:graphicFrame>
      <p:graphicFrame>
        <p:nvGraphicFramePr>
          <p:cNvPr id="17" name="Table 16">
            <a:extLst>
              <a:ext uri="{FF2B5EF4-FFF2-40B4-BE49-F238E27FC236}">
                <a16:creationId xmlns:a16="http://schemas.microsoft.com/office/drawing/2014/main" xmlns="" id="{528D6093-38AF-4DA3-BD7B-27F7305B2EEE}"/>
              </a:ext>
            </a:extLst>
          </p:cNvPr>
          <p:cNvGraphicFramePr>
            <a:graphicFrameLocks noGrp="1"/>
          </p:cNvGraphicFramePr>
          <p:nvPr>
            <p:extLst/>
          </p:nvPr>
        </p:nvGraphicFramePr>
        <p:xfrm>
          <a:off x="6058395" y="3631389"/>
          <a:ext cx="2246706" cy="1745080"/>
        </p:xfrm>
        <a:graphic>
          <a:graphicData uri="http://schemas.openxmlformats.org/drawingml/2006/table">
            <a:tbl>
              <a:tblPr firstRow="1" bandRow="1">
                <a:tableStyleId>{5940675A-B579-460E-94D1-54222C63F5DA}</a:tableStyleId>
              </a:tblPr>
              <a:tblGrid>
                <a:gridCol w="2246706">
                  <a:extLst>
                    <a:ext uri="{9D8B030D-6E8A-4147-A177-3AD203B41FA5}">
                      <a16:colId xmlns:a16="http://schemas.microsoft.com/office/drawing/2014/main" xmlns="" val="1401763337"/>
                    </a:ext>
                  </a:extLst>
                </a:gridCol>
              </a:tblGrid>
              <a:tr h="436270">
                <a:tc>
                  <a:txBody>
                    <a:bodyPr/>
                    <a:lstStyle/>
                    <a:p>
                      <a:pPr algn="ctr"/>
                      <a:r>
                        <a:rPr lang="en-GB" sz="2000" b="1" dirty="0">
                          <a:latin typeface="Century Gothic" panose="020B0502020202020204" pitchFamily="34" charset="0"/>
                        </a:rPr>
                        <a:t>1m 2cm</a:t>
                      </a:r>
                    </a:p>
                  </a:txBody>
                  <a:tcPr marL="0" marR="0" marT="0" marB="0" anchor="ctr">
                    <a:solidFill>
                      <a:schemeClr val="bg1"/>
                    </a:solidFill>
                  </a:tcPr>
                </a:tc>
                <a:extLst>
                  <a:ext uri="{0D108BD9-81ED-4DB2-BD59-A6C34878D82A}">
                    <a16:rowId xmlns:a16="http://schemas.microsoft.com/office/drawing/2014/main" xmlns="" val="481360883"/>
                  </a:ext>
                </a:extLst>
              </a:tr>
              <a:tr h="436270">
                <a:tc>
                  <a:txBody>
                    <a:bodyPr/>
                    <a:lstStyle/>
                    <a:p>
                      <a:pPr algn="ctr"/>
                      <a:r>
                        <a:rPr lang="en-GB" sz="2000" b="1" dirty="0">
                          <a:latin typeface="Century Gothic" panose="020B0502020202020204" pitchFamily="34" charset="0"/>
                        </a:rPr>
                        <a:t>1m 35cm</a:t>
                      </a:r>
                    </a:p>
                  </a:txBody>
                  <a:tcPr marL="0" marR="0" marT="0" marB="0" anchor="ctr">
                    <a:solidFill>
                      <a:schemeClr val="bg1"/>
                    </a:solidFill>
                  </a:tcPr>
                </a:tc>
                <a:extLst>
                  <a:ext uri="{0D108BD9-81ED-4DB2-BD59-A6C34878D82A}">
                    <a16:rowId xmlns:a16="http://schemas.microsoft.com/office/drawing/2014/main" xmlns="" val="417689283"/>
                  </a:ext>
                </a:extLst>
              </a:tr>
              <a:tr h="436270">
                <a:tc>
                  <a:txBody>
                    <a:bodyPr/>
                    <a:lstStyle/>
                    <a:p>
                      <a:pPr algn="ctr"/>
                      <a:r>
                        <a:rPr lang="en-GB" sz="2000" b="1" dirty="0">
                          <a:latin typeface="Century Gothic" panose="020B0502020202020204" pitchFamily="34" charset="0"/>
                        </a:rPr>
                        <a:t>65cm</a:t>
                      </a:r>
                    </a:p>
                  </a:txBody>
                  <a:tcPr marL="0" marR="0" marT="0" marB="0" anchor="ctr">
                    <a:solidFill>
                      <a:schemeClr val="bg1"/>
                    </a:solidFill>
                  </a:tcPr>
                </a:tc>
                <a:extLst>
                  <a:ext uri="{0D108BD9-81ED-4DB2-BD59-A6C34878D82A}">
                    <a16:rowId xmlns:a16="http://schemas.microsoft.com/office/drawing/2014/main" xmlns="" val="2801706000"/>
                  </a:ext>
                </a:extLst>
              </a:tr>
              <a:tr h="436270">
                <a:tc>
                  <a:txBody>
                    <a:bodyPr/>
                    <a:lstStyle/>
                    <a:p>
                      <a:pPr algn="ctr"/>
                      <a:r>
                        <a:rPr lang="en-GB" sz="2000" b="1" dirty="0">
                          <a:latin typeface="Century Gothic" panose="020B0502020202020204" pitchFamily="34" charset="0"/>
                        </a:rPr>
                        <a:t>45cm</a:t>
                      </a:r>
                    </a:p>
                  </a:txBody>
                  <a:tcPr marL="0" marR="0" marT="0" marB="0" anchor="ctr">
                    <a:solidFill>
                      <a:schemeClr val="bg1"/>
                    </a:solidFill>
                  </a:tcPr>
                </a:tc>
                <a:extLst>
                  <a:ext uri="{0D108BD9-81ED-4DB2-BD59-A6C34878D82A}">
                    <a16:rowId xmlns:a16="http://schemas.microsoft.com/office/drawing/2014/main" xmlns="" val="2911669928"/>
                  </a:ext>
                </a:extLst>
              </a:tr>
            </a:tbl>
          </a:graphicData>
        </a:graphic>
      </p:graphicFrame>
      <p:cxnSp>
        <p:nvCxnSpPr>
          <p:cNvPr id="9" name="Straight Connector 8">
            <a:extLst>
              <a:ext uri="{FF2B5EF4-FFF2-40B4-BE49-F238E27FC236}">
                <a16:creationId xmlns:a16="http://schemas.microsoft.com/office/drawing/2014/main" xmlns="" id="{8BBA15B5-9870-4C48-9650-D9C050E15AC7}"/>
              </a:ext>
            </a:extLst>
          </p:cNvPr>
          <p:cNvCxnSpPr>
            <a:cxnSpLocks/>
          </p:cNvCxnSpPr>
          <p:nvPr/>
        </p:nvCxnSpPr>
        <p:spPr>
          <a:xfrm>
            <a:off x="3537050" y="3782476"/>
            <a:ext cx="2521345" cy="4698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26470C-43AE-4554-9836-C6819E9945DC}"/>
              </a:ext>
            </a:extLst>
          </p:cNvPr>
          <p:cNvCxnSpPr>
            <a:cxnSpLocks/>
          </p:cNvCxnSpPr>
          <p:nvPr/>
        </p:nvCxnSpPr>
        <p:spPr>
          <a:xfrm>
            <a:off x="3537049" y="4268994"/>
            <a:ext cx="2521346" cy="934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FEDA6EF-E0C9-4603-AF22-61FDECD87410}"/>
              </a:ext>
            </a:extLst>
          </p:cNvPr>
          <p:cNvCxnSpPr>
            <a:cxnSpLocks/>
          </p:cNvCxnSpPr>
          <p:nvPr/>
        </p:nvCxnSpPr>
        <p:spPr>
          <a:xfrm>
            <a:off x="3537049" y="4733726"/>
            <a:ext cx="25213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1DE5A54B-2491-4347-9265-732AD3AB04FD}"/>
              </a:ext>
            </a:extLst>
          </p:cNvPr>
          <p:cNvCxnSpPr>
            <a:cxnSpLocks/>
          </p:cNvCxnSpPr>
          <p:nvPr/>
        </p:nvCxnSpPr>
        <p:spPr>
          <a:xfrm flipV="1">
            <a:off x="3537049" y="3822409"/>
            <a:ext cx="2521346" cy="13609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91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2</a:t>
            </a:r>
          </a:p>
          <a:p>
            <a:pPr lvl="0" algn="ctr"/>
            <a:endParaRPr lang="en-GB" sz="2000" b="1" dirty="0">
              <a:solidFill>
                <a:prstClr val="black"/>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Here are the lengths of some models.</a:t>
            </a: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  </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Use the symbol &gt; to order the statements.</a:t>
            </a:r>
            <a:endParaRPr lang="en-GB" sz="4000" b="1" dirty="0">
              <a:solidFill>
                <a:schemeClr val="tx1"/>
              </a:solidFill>
              <a:latin typeface="Century Gothic" panose="020B0502020202020204" pitchFamily="34" charset="0"/>
              <a:sym typeface="Wingdings" panose="05000000000000000000" pitchFamily="2" charset="2"/>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aphicFrame>
        <p:nvGraphicFramePr>
          <p:cNvPr id="23" name="Table 22">
            <a:extLst>
              <a:ext uri="{FF2B5EF4-FFF2-40B4-BE49-F238E27FC236}">
                <a16:creationId xmlns:a16="http://schemas.microsoft.com/office/drawing/2014/main" xmlns="" id="{BEC2D84C-74D6-4151-8558-C7B8BB783877}"/>
              </a:ext>
            </a:extLst>
          </p:cNvPr>
          <p:cNvGraphicFramePr>
            <a:graphicFrameLocks noGrp="1"/>
          </p:cNvGraphicFramePr>
          <p:nvPr>
            <p:extLst>
              <p:ext uri="{D42A27DB-BD31-4B8C-83A1-F6EECF244321}">
                <p14:modId xmlns:p14="http://schemas.microsoft.com/office/powerpoint/2010/main" val="1142516205"/>
              </p:ext>
            </p:extLst>
          </p:nvPr>
        </p:nvGraphicFramePr>
        <p:xfrm>
          <a:off x="2560257" y="1358634"/>
          <a:ext cx="4023486" cy="1654188"/>
        </p:xfrm>
        <a:graphic>
          <a:graphicData uri="http://schemas.openxmlformats.org/drawingml/2006/table">
            <a:tbl>
              <a:tblPr firstRow="1" bandRow="1">
                <a:tableStyleId>{5940675A-B579-460E-94D1-54222C63F5DA}</a:tableStyleId>
              </a:tblPr>
              <a:tblGrid>
                <a:gridCol w="1580135">
                  <a:extLst>
                    <a:ext uri="{9D8B030D-6E8A-4147-A177-3AD203B41FA5}">
                      <a16:colId xmlns:a16="http://schemas.microsoft.com/office/drawing/2014/main" xmlns="" val="2294535064"/>
                    </a:ext>
                  </a:extLst>
                </a:gridCol>
                <a:gridCol w="2443351">
                  <a:extLst>
                    <a:ext uri="{9D8B030D-6E8A-4147-A177-3AD203B41FA5}">
                      <a16:colId xmlns:a16="http://schemas.microsoft.com/office/drawing/2014/main" xmlns="" val="648438545"/>
                    </a:ext>
                  </a:extLst>
                </a:gridCol>
              </a:tblGrid>
              <a:tr h="413547">
                <a:tc>
                  <a:txBody>
                    <a:bodyPr/>
                    <a:lstStyle/>
                    <a:p>
                      <a:pPr algn="ctr"/>
                      <a:r>
                        <a:rPr lang="en-GB" sz="2000" b="1" dirty="0">
                          <a:latin typeface="Century Gothic" panose="020B0502020202020204" pitchFamily="34" charset="0"/>
                        </a:rPr>
                        <a:t>Model</a:t>
                      </a:r>
                    </a:p>
                  </a:txBody>
                  <a:tcPr marL="0" marR="0" marT="0" marB="0" anchor="ctr">
                    <a:solidFill>
                      <a:schemeClr val="bg1"/>
                    </a:solidFill>
                  </a:tcPr>
                </a:tc>
                <a:tc>
                  <a:txBody>
                    <a:bodyPr/>
                    <a:lstStyle/>
                    <a:p>
                      <a:pPr algn="ctr"/>
                      <a:r>
                        <a:rPr lang="en-GB" sz="2000" b="1" dirty="0">
                          <a:latin typeface="Century Gothic" panose="020B0502020202020204" pitchFamily="34" charset="0"/>
                        </a:rPr>
                        <a:t>Lengths</a:t>
                      </a:r>
                    </a:p>
                  </a:txBody>
                  <a:tcPr marL="0" marR="0" marT="0" marB="0" anchor="ctr">
                    <a:solidFill>
                      <a:schemeClr val="bg1"/>
                    </a:solidFill>
                  </a:tcPr>
                </a:tc>
                <a:extLst>
                  <a:ext uri="{0D108BD9-81ED-4DB2-BD59-A6C34878D82A}">
                    <a16:rowId xmlns:a16="http://schemas.microsoft.com/office/drawing/2014/main" xmlns="" val="566784048"/>
                  </a:ext>
                </a:extLst>
              </a:tr>
              <a:tr h="413547">
                <a:tc>
                  <a:txBody>
                    <a:bodyPr/>
                    <a:lstStyle/>
                    <a:p>
                      <a:pPr algn="ctr"/>
                      <a:r>
                        <a:rPr lang="en-GB" sz="2000" b="1" dirty="0">
                          <a:latin typeface="Century Gothic" panose="020B0502020202020204" pitchFamily="34" charset="0"/>
                        </a:rPr>
                        <a:t>Car</a:t>
                      </a:r>
                    </a:p>
                  </a:txBody>
                  <a:tcPr marL="0" marR="0" marT="0" marB="0" anchor="ctr">
                    <a:solidFill>
                      <a:schemeClr val="bg1"/>
                    </a:solidFill>
                  </a:tcPr>
                </a:tc>
                <a:tc>
                  <a:txBody>
                    <a:bodyPr/>
                    <a:lstStyle/>
                    <a:p>
                      <a:pPr algn="ctr"/>
                      <a:r>
                        <a:rPr lang="en-GB" sz="2000" b="1" dirty="0">
                          <a:latin typeface="Century Gothic" panose="020B0502020202020204" pitchFamily="34" charset="0"/>
                        </a:rPr>
                        <a:t>30cm</a:t>
                      </a:r>
                    </a:p>
                  </a:txBody>
                  <a:tcPr marL="0" marR="0" marT="0" marB="0" anchor="ctr">
                    <a:solidFill>
                      <a:schemeClr val="bg1"/>
                    </a:solidFill>
                  </a:tcPr>
                </a:tc>
                <a:extLst>
                  <a:ext uri="{0D108BD9-81ED-4DB2-BD59-A6C34878D82A}">
                    <a16:rowId xmlns:a16="http://schemas.microsoft.com/office/drawing/2014/main" xmlns="" val="703954113"/>
                  </a:ext>
                </a:extLst>
              </a:tr>
              <a:tr h="413547">
                <a:tc>
                  <a:txBody>
                    <a:bodyPr/>
                    <a:lstStyle/>
                    <a:p>
                      <a:pPr algn="ctr"/>
                      <a:r>
                        <a:rPr lang="en-GB" sz="2000" b="1" dirty="0">
                          <a:latin typeface="Century Gothic" panose="020B0502020202020204" pitchFamily="34" charset="0"/>
                        </a:rPr>
                        <a:t>Plane</a:t>
                      </a:r>
                    </a:p>
                  </a:txBody>
                  <a:tcPr marL="0" marR="0" marT="0" marB="0" anchor="ctr">
                    <a:solidFill>
                      <a:schemeClr val="bg1"/>
                    </a:solidFill>
                  </a:tcPr>
                </a:tc>
                <a:tc>
                  <a:txBody>
                    <a:bodyPr/>
                    <a:lstStyle/>
                    <a:p>
                      <a:pPr algn="ctr"/>
                      <a:r>
                        <a:rPr lang="en-GB" sz="2000" b="1" dirty="0">
                          <a:latin typeface="Century Gothic" panose="020B0502020202020204" pitchFamily="34" charset="0"/>
                        </a:rPr>
                        <a:t>1m 20cm</a:t>
                      </a:r>
                    </a:p>
                  </a:txBody>
                  <a:tcPr marL="0" marR="0" marT="0" marB="0" anchor="ctr">
                    <a:solidFill>
                      <a:schemeClr val="bg1"/>
                    </a:solidFill>
                  </a:tcPr>
                </a:tc>
                <a:extLst>
                  <a:ext uri="{0D108BD9-81ED-4DB2-BD59-A6C34878D82A}">
                    <a16:rowId xmlns:a16="http://schemas.microsoft.com/office/drawing/2014/main" xmlns="" val="2830308317"/>
                  </a:ext>
                </a:extLst>
              </a:tr>
              <a:tr h="413547">
                <a:tc>
                  <a:txBody>
                    <a:bodyPr/>
                    <a:lstStyle/>
                    <a:p>
                      <a:pPr algn="ctr"/>
                      <a:r>
                        <a:rPr lang="en-GB" sz="2000" b="1" dirty="0">
                          <a:latin typeface="Century Gothic" panose="020B0502020202020204" pitchFamily="34" charset="0"/>
                        </a:rPr>
                        <a:t>Train</a:t>
                      </a:r>
                    </a:p>
                  </a:txBody>
                  <a:tcPr marL="0" marR="0" marT="0" marB="0" anchor="ctr">
                    <a:solidFill>
                      <a:schemeClr val="bg1"/>
                    </a:solidFill>
                  </a:tcPr>
                </a:tc>
                <a:tc>
                  <a:txBody>
                    <a:bodyPr/>
                    <a:lstStyle/>
                    <a:p>
                      <a:pPr algn="ctr"/>
                      <a:r>
                        <a:rPr lang="en-GB" sz="2000" b="1" dirty="0">
                          <a:latin typeface="Century Gothic" panose="020B0502020202020204" pitchFamily="34" charset="0"/>
                        </a:rPr>
                        <a:t>2m 50cm</a:t>
                      </a:r>
                    </a:p>
                  </a:txBody>
                  <a:tcPr marL="0" marR="0" marT="0" marB="0" anchor="ctr">
                    <a:solidFill>
                      <a:schemeClr val="bg1"/>
                    </a:solidFill>
                  </a:tcPr>
                </a:tc>
                <a:extLst>
                  <a:ext uri="{0D108BD9-81ED-4DB2-BD59-A6C34878D82A}">
                    <a16:rowId xmlns:a16="http://schemas.microsoft.com/office/drawing/2014/main" xmlns="" val="1794212512"/>
                  </a:ext>
                </a:extLst>
              </a:tr>
            </a:tbl>
          </a:graphicData>
        </a:graphic>
      </p:graphicFrame>
      <p:grpSp>
        <p:nvGrpSpPr>
          <p:cNvPr id="27" name="Group 26">
            <a:extLst>
              <a:ext uri="{FF2B5EF4-FFF2-40B4-BE49-F238E27FC236}">
                <a16:creationId xmlns:a16="http://schemas.microsoft.com/office/drawing/2014/main" xmlns="" id="{7C9AB01A-CB14-4447-82D1-6326D9B610F6}"/>
              </a:ext>
            </a:extLst>
          </p:cNvPr>
          <p:cNvGrpSpPr/>
          <p:nvPr/>
        </p:nvGrpSpPr>
        <p:grpSpPr>
          <a:xfrm>
            <a:off x="2146044" y="3904256"/>
            <a:ext cx="4851912" cy="1513760"/>
            <a:chOff x="4963207" y="4543091"/>
            <a:chExt cx="1533749" cy="797196"/>
          </a:xfrm>
        </p:grpSpPr>
        <p:sp>
          <p:nvSpPr>
            <p:cNvPr id="22" name="TextBox 21">
              <a:extLst>
                <a:ext uri="{FF2B5EF4-FFF2-40B4-BE49-F238E27FC236}">
                  <a16:creationId xmlns:a16="http://schemas.microsoft.com/office/drawing/2014/main" xmlns="" id="{5777AEE0-5322-4FAD-8BE0-CC6A54BBBD46}"/>
                </a:ext>
              </a:extLst>
            </p:cNvPr>
            <p:cNvSpPr txBox="1"/>
            <p:nvPr/>
          </p:nvSpPr>
          <p:spPr>
            <a:xfrm>
              <a:off x="4964298" y="454309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Plane</a:t>
              </a:r>
            </a:p>
          </p:txBody>
        </p:sp>
        <p:sp>
          <p:nvSpPr>
            <p:cNvPr id="24" name="TextBox 23">
              <a:extLst>
                <a:ext uri="{FF2B5EF4-FFF2-40B4-BE49-F238E27FC236}">
                  <a16:creationId xmlns:a16="http://schemas.microsoft.com/office/drawing/2014/main" xmlns="" id="{6BDD1300-BB08-4891-94EA-782FD4E0DF18}"/>
                </a:ext>
              </a:extLst>
            </p:cNvPr>
            <p:cNvSpPr txBox="1"/>
            <p:nvPr/>
          </p:nvSpPr>
          <p:spPr>
            <a:xfrm>
              <a:off x="4963207" y="496644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Plane and car</a:t>
              </a:r>
            </a:p>
          </p:txBody>
        </p:sp>
        <p:sp>
          <p:nvSpPr>
            <p:cNvPr id="25" name="TextBox 24">
              <a:extLst>
                <a:ext uri="{FF2B5EF4-FFF2-40B4-BE49-F238E27FC236}">
                  <a16:creationId xmlns:a16="http://schemas.microsoft.com/office/drawing/2014/main" xmlns="" id="{154C0917-5DF9-440E-86FC-C47C061C25EA}"/>
                </a:ext>
              </a:extLst>
            </p:cNvPr>
            <p:cNvSpPr txBox="1"/>
            <p:nvPr/>
          </p:nvSpPr>
          <p:spPr>
            <a:xfrm>
              <a:off x="5799110" y="454309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2 cars</a:t>
              </a:r>
            </a:p>
          </p:txBody>
        </p:sp>
        <p:sp>
          <p:nvSpPr>
            <p:cNvPr id="26" name="TextBox 25">
              <a:extLst>
                <a:ext uri="{FF2B5EF4-FFF2-40B4-BE49-F238E27FC236}">
                  <a16:creationId xmlns:a16="http://schemas.microsoft.com/office/drawing/2014/main" xmlns="" id="{DB2E3303-DD0B-43AA-963E-8DD74A114939}"/>
                </a:ext>
              </a:extLst>
            </p:cNvPr>
            <p:cNvSpPr txBox="1"/>
            <p:nvPr/>
          </p:nvSpPr>
          <p:spPr>
            <a:xfrm>
              <a:off x="5799110" y="4961403"/>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Train</a:t>
              </a:r>
            </a:p>
          </p:txBody>
        </p:sp>
      </p:grpSp>
    </p:spTree>
    <p:extLst>
      <p:ext uri="{BB962C8B-B14F-4D97-AF65-F5344CB8AC3E}">
        <p14:creationId xmlns:p14="http://schemas.microsoft.com/office/powerpoint/2010/main" val="107190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Problem Solving 2</a:t>
            </a:r>
          </a:p>
          <a:p>
            <a:pPr lvl="0" algn="ctr"/>
            <a:endParaRPr lang="en-GB" sz="2000" b="1" dirty="0">
              <a:solidFill>
                <a:prstClr val="black"/>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Here are the lengths of some models.</a:t>
            </a: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  </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Use the symbol &gt; to order the statements.</a:t>
            </a: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endParaRPr lang="en-GB" sz="2000" b="1" dirty="0">
              <a:solidFill>
                <a:schemeClr val="tx1"/>
              </a:solidFill>
              <a:latin typeface="Century Gothic" panose="020B0502020202020204" pitchFamily="34" charset="0"/>
              <a:sym typeface="Wingdings" panose="05000000000000000000" pitchFamily="2" charset="2"/>
            </a:endParaRPr>
          </a:p>
          <a:p>
            <a:pPr algn="ctr"/>
            <a:r>
              <a:rPr lang="en-GB" sz="2000" b="1" dirty="0">
                <a:solidFill>
                  <a:srgbClr val="FF0000"/>
                </a:solidFill>
                <a:latin typeface="Century Gothic" panose="020B0502020202020204" pitchFamily="34" charset="0"/>
              </a:rPr>
              <a:t>Train &gt; Plane and car &gt; Plane &gt; 2 cars</a:t>
            </a:r>
          </a:p>
          <a:p>
            <a:endParaRPr lang="en-GB" sz="2000" b="1" dirty="0">
              <a:solidFill>
                <a:schemeClr val="tx1"/>
              </a:solidFill>
              <a:latin typeface="Century Gothic" panose="020B0502020202020204" pitchFamily="34" charset="0"/>
              <a:sym typeface="Wingdings" panose="05000000000000000000" pitchFamily="2" charset="2"/>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F2267ACB-233E-41BC-B01B-8F3DC45483E4}"/>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aphicFrame>
        <p:nvGraphicFramePr>
          <p:cNvPr id="23" name="Table 22">
            <a:extLst>
              <a:ext uri="{FF2B5EF4-FFF2-40B4-BE49-F238E27FC236}">
                <a16:creationId xmlns:a16="http://schemas.microsoft.com/office/drawing/2014/main" xmlns="" id="{BEC2D84C-74D6-4151-8558-C7B8BB783877}"/>
              </a:ext>
            </a:extLst>
          </p:cNvPr>
          <p:cNvGraphicFramePr>
            <a:graphicFrameLocks noGrp="1"/>
          </p:cNvGraphicFramePr>
          <p:nvPr>
            <p:extLst>
              <p:ext uri="{D42A27DB-BD31-4B8C-83A1-F6EECF244321}">
                <p14:modId xmlns:p14="http://schemas.microsoft.com/office/powerpoint/2010/main" val="672593996"/>
              </p:ext>
            </p:extLst>
          </p:nvPr>
        </p:nvGraphicFramePr>
        <p:xfrm>
          <a:off x="2560257" y="1358634"/>
          <a:ext cx="4023486" cy="1654188"/>
        </p:xfrm>
        <a:graphic>
          <a:graphicData uri="http://schemas.openxmlformats.org/drawingml/2006/table">
            <a:tbl>
              <a:tblPr firstRow="1" bandRow="1">
                <a:tableStyleId>{5940675A-B579-460E-94D1-54222C63F5DA}</a:tableStyleId>
              </a:tblPr>
              <a:tblGrid>
                <a:gridCol w="1580135">
                  <a:extLst>
                    <a:ext uri="{9D8B030D-6E8A-4147-A177-3AD203B41FA5}">
                      <a16:colId xmlns:a16="http://schemas.microsoft.com/office/drawing/2014/main" xmlns="" val="2294535064"/>
                    </a:ext>
                  </a:extLst>
                </a:gridCol>
                <a:gridCol w="2443351">
                  <a:extLst>
                    <a:ext uri="{9D8B030D-6E8A-4147-A177-3AD203B41FA5}">
                      <a16:colId xmlns:a16="http://schemas.microsoft.com/office/drawing/2014/main" xmlns="" val="648438545"/>
                    </a:ext>
                  </a:extLst>
                </a:gridCol>
              </a:tblGrid>
              <a:tr h="413547">
                <a:tc>
                  <a:txBody>
                    <a:bodyPr/>
                    <a:lstStyle/>
                    <a:p>
                      <a:pPr algn="ctr"/>
                      <a:r>
                        <a:rPr lang="en-GB" sz="2000" b="1" dirty="0">
                          <a:latin typeface="Century Gothic" panose="020B0502020202020204" pitchFamily="34" charset="0"/>
                        </a:rPr>
                        <a:t>Model</a:t>
                      </a:r>
                    </a:p>
                  </a:txBody>
                  <a:tcPr marL="0" marR="0" marT="0" marB="0" anchor="ctr">
                    <a:solidFill>
                      <a:schemeClr val="bg1"/>
                    </a:solidFill>
                  </a:tcPr>
                </a:tc>
                <a:tc>
                  <a:txBody>
                    <a:bodyPr/>
                    <a:lstStyle/>
                    <a:p>
                      <a:pPr algn="ctr"/>
                      <a:r>
                        <a:rPr lang="en-GB" sz="2000" b="1" dirty="0">
                          <a:latin typeface="Century Gothic" panose="020B0502020202020204" pitchFamily="34" charset="0"/>
                        </a:rPr>
                        <a:t>Lengths</a:t>
                      </a:r>
                    </a:p>
                  </a:txBody>
                  <a:tcPr marL="0" marR="0" marT="0" marB="0" anchor="ctr">
                    <a:solidFill>
                      <a:schemeClr val="bg1"/>
                    </a:solidFill>
                  </a:tcPr>
                </a:tc>
                <a:extLst>
                  <a:ext uri="{0D108BD9-81ED-4DB2-BD59-A6C34878D82A}">
                    <a16:rowId xmlns:a16="http://schemas.microsoft.com/office/drawing/2014/main" xmlns="" val="566784048"/>
                  </a:ext>
                </a:extLst>
              </a:tr>
              <a:tr h="413547">
                <a:tc>
                  <a:txBody>
                    <a:bodyPr/>
                    <a:lstStyle/>
                    <a:p>
                      <a:pPr algn="ctr"/>
                      <a:r>
                        <a:rPr lang="en-GB" sz="2000" b="1" dirty="0">
                          <a:latin typeface="Century Gothic" panose="020B0502020202020204" pitchFamily="34" charset="0"/>
                        </a:rPr>
                        <a:t>Car</a:t>
                      </a:r>
                    </a:p>
                  </a:txBody>
                  <a:tcPr marL="0" marR="0" marT="0" marB="0" anchor="ctr">
                    <a:solidFill>
                      <a:schemeClr val="bg1"/>
                    </a:solidFill>
                  </a:tcPr>
                </a:tc>
                <a:tc>
                  <a:txBody>
                    <a:bodyPr/>
                    <a:lstStyle/>
                    <a:p>
                      <a:pPr algn="ctr"/>
                      <a:r>
                        <a:rPr lang="en-GB" sz="2000" b="1" dirty="0">
                          <a:latin typeface="Century Gothic" panose="020B0502020202020204" pitchFamily="34" charset="0"/>
                        </a:rPr>
                        <a:t>30cm</a:t>
                      </a:r>
                    </a:p>
                  </a:txBody>
                  <a:tcPr marL="0" marR="0" marT="0" marB="0" anchor="ctr">
                    <a:solidFill>
                      <a:schemeClr val="bg1"/>
                    </a:solidFill>
                  </a:tcPr>
                </a:tc>
                <a:extLst>
                  <a:ext uri="{0D108BD9-81ED-4DB2-BD59-A6C34878D82A}">
                    <a16:rowId xmlns:a16="http://schemas.microsoft.com/office/drawing/2014/main" xmlns="" val="703954113"/>
                  </a:ext>
                </a:extLst>
              </a:tr>
              <a:tr h="413547">
                <a:tc>
                  <a:txBody>
                    <a:bodyPr/>
                    <a:lstStyle/>
                    <a:p>
                      <a:pPr algn="ctr"/>
                      <a:r>
                        <a:rPr lang="en-GB" sz="2000" b="1" dirty="0">
                          <a:latin typeface="Century Gothic" panose="020B0502020202020204" pitchFamily="34" charset="0"/>
                        </a:rPr>
                        <a:t>Plane</a:t>
                      </a:r>
                    </a:p>
                  </a:txBody>
                  <a:tcPr marL="0" marR="0" marT="0" marB="0" anchor="ctr">
                    <a:solidFill>
                      <a:schemeClr val="bg1"/>
                    </a:solidFill>
                  </a:tcPr>
                </a:tc>
                <a:tc>
                  <a:txBody>
                    <a:bodyPr/>
                    <a:lstStyle/>
                    <a:p>
                      <a:pPr algn="ctr"/>
                      <a:r>
                        <a:rPr lang="en-GB" sz="2000" b="1" dirty="0">
                          <a:latin typeface="Century Gothic" panose="020B0502020202020204" pitchFamily="34" charset="0"/>
                        </a:rPr>
                        <a:t>1m 20cm</a:t>
                      </a:r>
                    </a:p>
                  </a:txBody>
                  <a:tcPr marL="0" marR="0" marT="0" marB="0" anchor="ctr">
                    <a:solidFill>
                      <a:schemeClr val="bg1"/>
                    </a:solidFill>
                  </a:tcPr>
                </a:tc>
                <a:extLst>
                  <a:ext uri="{0D108BD9-81ED-4DB2-BD59-A6C34878D82A}">
                    <a16:rowId xmlns:a16="http://schemas.microsoft.com/office/drawing/2014/main" xmlns="" val="2830308317"/>
                  </a:ext>
                </a:extLst>
              </a:tr>
              <a:tr h="413547">
                <a:tc>
                  <a:txBody>
                    <a:bodyPr/>
                    <a:lstStyle/>
                    <a:p>
                      <a:pPr algn="ctr"/>
                      <a:r>
                        <a:rPr lang="en-GB" sz="2000" b="1" dirty="0">
                          <a:latin typeface="Century Gothic" panose="020B0502020202020204" pitchFamily="34" charset="0"/>
                        </a:rPr>
                        <a:t>Train</a:t>
                      </a:r>
                    </a:p>
                  </a:txBody>
                  <a:tcPr marL="0" marR="0" marT="0" marB="0" anchor="ctr">
                    <a:solidFill>
                      <a:schemeClr val="bg1"/>
                    </a:solidFill>
                  </a:tcPr>
                </a:tc>
                <a:tc>
                  <a:txBody>
                    <a:bodyPr/>
                    <a:lstStyle/>
                    <a:p>
                      <a:pPr algn="ctr"/>
                      <a:r>
                        <a:rPr lang="en-GB" sz="2000" b="1" dirty="0">
                          <a:latin typeface="Century Gothic" panose="020B0502020202020204" pitchFamily="34" charset="0"/>
                        </a:rPr>
                        <a:t>2m 50cm</a:t>
                      </a:r>
                    </a:p>
                  </a:txBody>
                  <a:tcPr marL="0" marR="0" marT="0" marB="0" anchor="ctr">
                    <a:solidFill>
                      <a:schemeClr val="bg1"/>
                    </a:solidFill>
                  </a:tcPr>
                </a:tc>
                <a:extLst>
                  <a:ext uri="{0D108BD9-81ED-4DB2-BD59-A6C34878D82A}">
                    <a16:rowId xmlns:a16="http://schemas.microsoft.com/office/drawing/2014/main" xmlns="" val="1794212512"/>
                  </a:ext>
                </a:extLst>
              </a:tr>
            </a:tbl>
          </a:graphicData>
        </a:graphic>
      </p:graphicFrame>
      <p:grpSp>
        <p:nvGrpSpPr>
          <p:cNvPr id="27" name="Group 26">
            <a:extLst>
              <a:ext uri="{FF2B5EF4-FFF2-40B4-BE49-F238E27FC236}">
                <a16:creationId xmlns:a16="http://schemas.microsoft.com/office/drawing/2014/main" xmlns="" id="{7C9AB01A-CB14-4447-82D1-6326D9B610F6}"/>
              </a:ext>
            </a:extLst>
          </p:cNvPr>
          <p:cNvGrpSpPr/>
          <p:nvPr/>
        </p:nvGrpSpPr>
        <p:grpSpPr>
          <a:xfrm>
            <a:off x="2146044" y="3904256"/>
            <a:ext cx="4851912" cy="1513760"/>
            <a:chOff x="4963207" y="4543091"/>
            <a:chExt cx="1533749" cy="797196"/>
          </a:xfrm>
        </p:grpSpPr>
        <p:sp>
          <p:nvSpPr>
            <p:cNvPr id="22" name="TextBox 21">
              <a:extLst>
                <a:ext uri="{FF2B5EF4-FFF2-40B4-BE49-F238E27FC236}">
                  <a16:creationId xmlns:a16="http://schemas.microsoft.com/office/drawing/2014/main" xmlns="" id="{5777AEE0-5322-4FAD-8BE0-CC6A54BBBD46}"/>
                </a:ext>
              </a:extLst>
            </p:cNvPr>
            <p:cNvSpPr txBox="1"/>
            <p:nvPr/>
          </p:nvSpPr>
          <p:spPr>
            <a:xfrm>
              <a:off x="4964298" y="454309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Plane</a:t>
              </a:r>
            </a:p>
          </p:txBody>
        </p:sp>
        <p:sp>
          <p:nvSpPr>
            <p:cNvPr id="24" name="TextBox 23">
              <a:extLst>
                <a:ext uri="{FF2B5EF4-FFF2-40B4-BE49-F238E27FC236}">
                  <a16:creationId xmlns:a16="http://schemas.microsoft.com/office/drawing/2014/main" xmlns="" id="{6BDD1300-BB08-4891-94EA-782FD4E0DF18}"/>
                </a:ext>
              </a:extLst>
            </p:cNvPr>
            <p:cNvSpPr txBox="1"/>
            <p:nvPr/>
          </p:nvSpPr>
          <p:spPr>
            <a:xfrm>
              <a:off x="4963207" y="496644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Plane and car</a:t>
              </a:r>
            </a:p>
          </p:txBody>
        </p:sp>
        <p:sp>
          <p:nvSpPr>
            <p:cNvPr id="25" name="TextBox 24">
              <a:extLst>
                <a:ext uri="{FF2B5EF4-FFF2-40B4-BE49-F238E27FC236}">
                  <a16:creationId xmlns:a16="http://schemas.microsoft.com/office/drawing/2014/main" xmlns="" id="{154C0917-5DF9-440E-86FC-C47C061C25EA}"/>
                </a:ext>
              </a:extLst>
            </p:cNvPr>
            <p:cNvSpPr txBox="1"/>
            <p:nvPr/>
          </p:nvSpPr>
          <p:spPr>
            <a:xfrm>
              <a:off x="5799110" y="4543091"/>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2 cars</a:t>
              </a:r>
            </a:p>
          </p:txBody>
        </p:sp>
        <p:sp>
          <p:nvSpPr>
            <p:cNvPr id="26" name="TextBox 25">
              <a:extLst>
                <a:ext uri="{FF2B5EF4-FFF2-40B4-BE49-F238E27FC236}">
                  <a16:creationId xmlns:a16="http://schemas.microsoft.com/office/drawing/2014/main" xmlns="" id="{DB2E3303-DD0B-43AA-963E-8DD74A114939}"/>
                </a:ext>
              </a:extLst>
            </p:cNvPr>
            <p:cNvSpPr txBox="1"/>
            <p:nvPr/>
          </p:nvSpPr>
          <p:spPr>
            <a:xfrm>
              <a:off x="5799110" y="4961403"/>
              <a:ext cx="697846" cy="373846"/>
            </a:xfrm>
            <a:prstGeom prst="roundRect">
              <a:avLst/>
            </a:prstGeom>
            <a:solidFill>
              <a:schemeClr val="bg1"/>
            </a:solid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Train</a:t>
              </a:r>
            </a:p>
          </p:txBody>
        </p:sp>
      </p:grpSp>
    </p:spTree>
    <p:extLst>
      <p:ext uri="{BB962C8B-B14F-4D97-AF65-F5344CB8AC3E}">
        <p14:creationId xmlns:p14="http://schemas.microsoft.com/office/powerpoint/2010/main" val="224528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3" name="Picture 12">
            <a:extLst>
              <a:ext uri="{FF2B5EF4-FFF2-40B4-BE49-F238E27FC236}">
                <a16:creationId xmlns:a16="http://schemas.microsoft.com/office/drawing/2014/main" xmlns="" id="{1ED5F946-543C-4588-8048-AE1062A48BF3}"/>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4" name="Rectangle 13">
            <a:extLst>
              <a:ext uri="{FF2B5EF4-FFF2-40B4-BE49-F238E27FC236}">
                <a16:creationId xmlns:a16="http://schemas.microsoft.com/office/drawing/2014/main" xmlns="" id="{32856B4D-FCCD-4D3D-9E9A-3BBEEB78B1AB}"/>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Harriet has grown and ordered these prize-winning vegetables. </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has grown some corn which is shorter than Harriet’s. </a:t>
            </a: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says,</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Is he correct? Convince me. </a:t>
            </a:r>
          </a:p>
          <a:p>
            <a:pPr lvl="0" algn="ctr"/>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p:txBody>
      </p:sp>
      <p:sp>
        <p:nvSpPr>
          <p:cNvPr id="15" name="Speech Bubble: Rectangle with Corners Rounded 14">
            <a:extLst>
              <a:ext uri="{FF2B5EF4-FFF2-40B4-BE49-F238E27FC236}">
                <a16:creationId xmlns:a16="http://schemas.microsoft.com/office/drawing/2014/main" xmlns="" id="{93F50826-D7EC-4752-A109-F29C64689891}"/>
              </a:ext>
            </a:extLst>
          </p:cNvPr>
          <p:cNvSpPr/>
          <p:nvPr/>
        </p:nvSpPr>
        <p:spPr>
          <a:xfrm>
            <a:off x="1632461" y="3496783"/>
            <a:ext cx="3003287" cy="986124"/>
          </a:xfrm>
          <a:prstGeom prst="wedgeRoundRectCallout">
            <a:avLst>
              <a:gd name="adj1" fmla="val 65409"/>
              <a:gd name="adj2" fmla="val 25914"/>
              <a:gd name="adj3"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Century Gothic" panose="020B0502020202020204" pitchFamily="34" charset="0"/>
              </a:rPr>
              <a:t>I have the smallest vegetable. </a:t>
            </a:r>
          </a:p>
        </p:txBody>
      </p:sp>
    </p:spTree>
    <p:extLst>
      <p:ext uri="{BB962C8B-B14F-4D97-AF65-F5344CB8AC3E}">
        <p14:creationId xmlns:p14="http://schemas.microsoft.com/office/powerpoint/2010/main" val="309681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3" name="Picture 12">
            <a:extLst>
              <a:ext uri="{FF2B5EF4-FFF2-40B4-BE49-F238E27FC236}">
                <a16:creationId xmlns:a16="http://schemas.microsoft.com/office/drawing/2014/main" xmlns="" id="{1ED5F946-543C-4588-8048-AE1062A48BF3}"/>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4" name="Rectangle 13">
            <a:extLst>
              <a:ext uri="{FF2B5EF4-FFF2-40B4-BE49-F238E27FC236}">
                <a16:creationId xmlns:a16="http://schemas.microsoft.com/office/drawing/2014/main" xmlns="" id="{32856B4D-FCCD-4D3D-9E9A-3BBEEB78B1AB}"/>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Harriet has grown and ordered these prize-winning vegetables. </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has grown some corn which is shorter than Harriet’s. </a:t>
            </a: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says,</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Is he correct? Convince me. </a:t>
            </a:r>
          </a:p>
          <a:p>
            <a:pPr lvl="0" algn="ctr"/>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No he is not correct because…</a:t>
            </a:r>
          </a:p>
          <a:p>
            <a:pPr lvl="0" algn="ctr"/>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p:txBody>
      </p:sp>
      <p:sp>
        <p:nvSpPr>
          <p:cNvPr id="15" name="Speech Bubble: Rectangle with Corners Rounded 14">
            <a:extLst>
              <a:ext uri="{FF2B5EF4-FFF2-40B4-BE49-F238E27FC236}">
                <a16:creationId xmlns:a16="http://schemas.microsoft.com/office/drawing/2014/main" xmlns="" id="{93F50826-D7EC-4752-A109-F29C64689891}"/>
              </a:ext>
            </a:extLst>
          </p:cNvPr>
          <p:cNvSpPr/>
          <p:nvPr/>
        </p:nvSpPr>
        <p:spPr>
          <a:xfrm>
            <a:off x="1632461" y="3496783"/>
            <a:ext cx="3003287" cy="986124"/>
          </a:xfrm>
          <a:prstGeom prst="wedgeRoundRectCallout">
            <a:avLst>
              <a:gd name="adj1" fmla="val 65409"/>
              <a:gd name="adj2" fmla="val 25914"/>
              <a:gd name="adj3"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Century Gothic" panose="020B0502020202020204" pitchFamily="34" charset="0"/>
              </a:rPr>
              <a:t>I have the smallest vegetable. </a:t>
            </a:r>
          </a:p>
        </p:txBody>
      </p:sp>
    </p:spTree>
    <p:extLst>
      <p:ext uri="{BB962C8B-B14F-4D97-AF65-F5344CB8AC3E}">
        <p14:creationId xmlns:p14="http://schemas.microsoft.com/office/powerpoint/2010/main" val="48636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84B107DC-B90C-4A45-B422-BA8DE29C255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3" name="Picture 12">
            <a:extLst>
              <a:ext uri="{FF2B5EF4-FFF2-40B4-BE49-F238E27FC236}">
                <a16:creationId xmlns:a16="http://schemas.microsoft.com/office/drawing/2014/main" xmlns="" id="{1ED5F946-543C-4588-8048-AE1062A48BF3}"/>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4" name="Rectangle 13">
            <a:extLst>
              <a:ext uri="{FF2B5EF4-FFF2-40B4-BE49-F238E27FC236}">
                <a16:creationId xmlns:a16="http://schemas.microsoft.com/office/drawing/2014/main" xmlns="" id="{32856B4D-FCCD-4D3D-9E9A-3BBEEB78B1AB}"/>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Reasoning 1</a:t>
            </a:r>
          </a:p>
          <a:p>
            <a:pPr lvl="0" algn="ctr"/>
            <a:endParaRPr lang="en-GB" sz="2000" b="1" u="sng"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Harriet has grown and ordered these prize-winning vegetables. </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has grown some corn which is shorter than Harriet’s. </a:t>
            </a: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Jack says,</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r>
              <a:rPr lang="en-GB" sz="2000" b="1" dirty="0">
                <a:solidFill>
                  <a:schemeClr val="tx1"/>
                </a:solidFill>
                <a:latin typeface="Century Gothic" panose="020B0502020202020204" pitchFamily="34" charset="0"/>
              </a:rPr>
              <a:t>Is he correct? Convince me. </a:t>
            </a:r>
          </a:p>
          <a:p>
            <a:pPr lvl="0" algn="ctr"/>
            <a:endParaRPr lang="en-GB" sz="2000" b="1" dirty="0">
              <a:solidFill>
                <a:schemeClr val="tx1"/>
              </a:solidFill>
              <a:latin typeface="Century Gothic" panose="020B0502020202020204" pitchFamily="34" charset="0"/>
            </a:endParaRPr>
          </a:p>
          <a:p>
            <a:r>
              <a:rPr lang="en-GB" sz="2000" b="1" dirty="0">
                <a:solidFill>
                  <a:srgbClr val="FF0000"/>
                </a:solidFill>
                <a:latin typeface="Century Gothic" panose="020B0502020202020204" pitchFamily="34" charset="0"/>
              </a:rPr>
              <a:t>No he is not correct because Harriet’s potato is shorter than her corn. We don’t know whether Jack’s corn is shorter than Harriet’s potato. </a:t>
            </a:r>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p:txBody>
      </p:sp>
      <p:sp>
        <p:nvSpPr>
          <p:cNvPr id="15" name="Speech Bubble: Rectangle with Corners Rounded 14">
            <a:extLst>
              <a:ext uri="{FF2B5EF4-FFF2-40B4-BE49-F238E27FC236}">
                <a16:creationId xmlns:a16="http://schemas.microsoft.com/office/drawing/2014/main" xmlns="" id="{93F50826-D7EC-4752-A109-F29C64689891}"/>
              </a:ext>
            </a:extLst>
          </p:cNvPr>
          <p:cNvSpPr/>
          <p:nvPr/>
        </p:nvSpPr>
        <p:spPr>
          <a:xfrm>
            <a:off x="1632461" y="3496783"/>
            <a:ext cx="3003287" cy="986124"/>
          </a:xfrm>
          <a:prstGeom prst="wedgeRoundRectCallout">
            <a:avLst>
              <a:gd name="adj1" fmla="val 65409"/>
              <a:gd name="adj2" fmla="val 25914"/>
              <a:gd name="adj3" fmla="val 16667"/>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Century Gothic" panose="020B0502020202020204" pitchFamily="34" charset="0"/>
              </a:rPr>
              <a:t>I have the smallest vegetable. </a:t>
            </a:r>
          </a:p>
        </p:txBody>
      </p:sp>
    </p:spTree>
    <p:extLst>
      <p:ext uri="{BB962C8B-B14F-4D97-AF65-F5344CB8AC3E}">
        <p14:creationId xmlns:p14="http://schemas.microsoft.com/office/powerpoint/2010/main" val="288278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rgbClr val="E7E6E6">
                    <a:lumMod val="50000"/>
                  </a:srgbClr>
                </a:solidFill>
                <a:latin typeface="Century Gothic" panose="020B0502020202020204" pitchFamily="34" charset="0"/>
              </a:rPr>
              <a:t>Year 2 – Spring Block 5 – Length and Height</a:t>
            </a: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endParaRPr lang="en-GB" sz="1600" b="1" u="sng" dirty="0">
              <a:solidFill>
                <a:srgbClr val="E7E6E6">
                  <a:lumMod val="50000"/>
                </a:srgbClr>
              </a:solidFill>
              <a:latin typeface="Century Gothic" panose="020B0502020202020204" pitchFamily="34" charset="0"/>
            </a:endParaRPr>
          </a:p>
          <a:p>
            <a:pPr algn="ctr"/>
            <a:r>
              <a:rPr lang="en-GB" sz="4800" b="1" dirty="0">
                <a:solidFill>
                  <a:schemeClr val="bg2">
                    <a:lumMod val="25000"/>
                  </a:schemeClr>
                </a:solidFill>
                <a:latin typeface="Century Gothic" panose="020B0502020202020204" pitchFamily="34" charset="0"/>
              </a:rPr>
              <a:t>Step 4: Order Lengths</a:t>
            </a:r>
            <a:endParaRPr lang="en-GB" sz="4000" b="1" dirty="0">
              <a:solidFill>
                <a:schemeClr val="bg2">
                  <a:lumMod val="25000"/>
                </a:schemeClr>
              </a:solidFill>
              <a:latin typeface="Century Gothic" panose="020B0502020202020204" pitchFamily="34" charset="0"/>
            </a:endParaRPr>
          </a:p>
          <a:p>
            <a:pPr lvl="0" algn="ctr"/>
            <a:endParaRPr lang="en-GB" sz="4000" b="1" dirty="0">
              <a:solidFill>
                <a:schemeClr val="bg2">
                  <a:lumMod val="25000"/>
                </a:schemeClr>
              </a:solidFill>
              <a:latin typeface="Century Gothic" panose="020B0502020202020204" pitchFamily="34" charset="0"/>
            </a:endParaRPr>
          </a:p>
          <a:p>
            <a:pPr lvl="0" algn="ctr"/>
            <a:endParaRPr lang="en-GB" sz="4000" b="1" dirty="0">
              <a:solidFill>
                <a:schemeClr val="bg2">
                  <a:lumMod val="50000"/>
                </a:schemeClr>
              </a:solidFill>
              <a:latin typeface="Century Gothic" panose="020B0502020202020204" pitchFamily="34" charset="0"/>
            </a:endParaRPr>
          </a:p>
          <a:p>
            <a:pPr algn="ctr"/>
            <a:endParaRPr lang="en-GB" sz="2000" b="1" u="sng" dirty="0">
              <a:solidFill>
                <a:schemeClr val="bg2">
                  <a:lumMod val="50000"/>
                </a:schemeClr>
              </a:solidFill>
              <a:latin typeface="Century Gothic" panose="020B0502020202020204" pitchFamily="34" charset="0"/>
            </a:endParaRPr>
          </a:p>
          <a:p>
            <a:pPr lvl="0" algn="ctr"/>
            <a:r>
              <a:rPr lang="en-GB" sz="2400" b="1" u="sng" dirty="0">
                <a:solidFill>
                  <a:schemeClr val="tx1"/>
                </a:solidFill>
                <a:latin typeface="Century Gothic" panose="020B0502020202020204" pitchFamily="34" charset="0"/>
              </a:rPr>
              <a:t> </a:t>
            </a:r>
          </a:p>
          <a:p>
            <a:pPr lvl="0" algn="ctr"/>
            <a:endParaRPr lang="en-GB" sz="2400" b="1" u="sng"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a:p>
            <a:pPr lvl="0" algn="ctr"/>
            <a:endParaRPr lang="en-GB" sz="24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Tree>
    <p:extLst>
      <p:ext uri="{BB962C8B-B14F-4D97-AF65-F5344CB8AC3E}">
        <p14:creationId xmlns:p14="http://schemas.microsoft.com/office/powerpoint/2010/main" val="33235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65" name="Picture 64">
            <a:extLst>
              <a:ext uri="{FF2B5EF4-FFF2-40B4-BE49-F238E27FC236}">
                <a16:creationId xmlns:a16="http://schemas.microsoft.com/office/drawing/2014/main" xmlns="" id="{C29F5B90-F6C5-400B-9188-E1D2D6E04AF5}"/>
              </a:ext>
            </a:extLst>
          </p:cNvPr>
          <p:cNvPicPr>
            <a:picLocks noChangeAspect="1"/>
          </p:cNvPicPr>
          <p:nvPr/>
        </p:nvPicPr>
        <p:blipFill>
          <a:blip r:embed="rId4"/>
          <a:stretch>
            <a:fillRect/>
          </a:stretch>
        </p:blipFill>
        <p:spPr>
          <a:xfrm>
            <a:off x="115438" y="144125"/>
            <a:ext cx="8913124" cy="6322100"/>
          </a:xfrm>
          <a:prstGeom prst="rect">
            <a:avLst/>
          </a:prstGeom>
        </p:spPr>
      </p:pic>
      <p:sp>
        <p:nvSpPr>
          <p:cNvPr id="66" name="Rectangle 65">
            <a:extLst>
              <a:ext uri="{FF2B5EF4-FFF2-40B4-BE49-F238E27FC236}">
                <a16:creationId xmlns:a16="http://schemas.microsoft.com/office/drawing/2014/main" xmlns="" id="{6327EADD-B4ED-4DB7-8E6C-7B86F890A2A3}"/>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Introduction</a:t>
            </a:r>
            <a:endParaRPr lang="en-GB" sz="2000" b="1" u="sng" dirty="0">
              <a:solidFill>
                <a:schemeClr val="bg2">
                  <a:lumMod val="50000"/>
                </a:schemeClr>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Put these representations in ascending order.</a:t>
            </a:r>
          </a:p>
          <a:p>
            <a:pPr lvl="0"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graphicFrame>
        <p:nvGraphicFramePr>
          <p:cNvPr id="67" name="Table 66">
            <a:extLst>
              <a:ext uri="{FF2B5EF4-FFF2-40B4-BE49-F238E27FC236}">
                <a16:creationId xmlns:a16="http://schemas.microsoft.com/office/drawing/2014/main" xmlns="" id="{2C9A7C60-777F-4EA5-84E3-C839CE196E7F}"/>
              </a:ext>
            </a:extLst>
          </p:cNvPr>
          <p:cNvGraphicFramePr>
            <a:graphicFrameLocks noGrp="1"/>
          </p:cNvGraphicFramePr>
          <p:nvPr>
            <p:extLst>
              <p:ext uri="{D42A27DB-BD31-4B8C-83A1-F6EECF244321}">
                <p14:modId xmlns:p14="http://schemas.microsoft.com/office/powerpoint/2010/main" val="1758367015"/>
              </p:ext>
            </p:extLst>
          </p:nvPr>
        </p:nvGraphicFramePr>
        <p:xfrm>
          <a:off x="1434573" y="1826725"/>
          <a:ext cx="2541262" cy="1147631"/>
        </p:xfrm>
        <a:graphic>
          <a:graphicData uri="http://schemas.openxmlformats.org/drawingml/2006/table">
            <a:tbl>
              <a:tblPr firstRow="1" bandRow="1">
                <a:tableStyleId>{5940675A-B579-460E-94D1-54222C63F5DA}</a:tableStyleId>
              </a:tblPr>
              <a:tblGrid>
                <a:gridCol w="1270631">
                  <a:extLst>
                    <a:ext uri="{9D8B030D-6E8A-4147-A177-3AD203B41FA5}">
                      <a16:colId xmlns:a16="http://schemas.microsoft.com/office/drawing/2014/main" xmlns="" val="1954828122"/>
                    </a:ext>
                  </a:extLst>
                </a:gridCol>
                <a:gridCol w="1270631">
                  <a:extLst>
                    <a:ext uri="{9D8B030D-6E8A-4147-A177-3AD203B41FA5}">
                      <a16:colId xmlns:a16="http://schemas.microsoft.com/office/drawing/2014/main" xmlns="" val="2901434535"/>
                    </a:ext>
                  </a:extLst>
                </a:gridCol>
              </a:tblGrid>
              <a:tr h="470824">
                <a:tc>
                  <a:txBody>
                    <a:bodyPr/>
                    <a:lstStyle/>
                    <a:p>
                      <a:pPr algn="ctr"/>
                      <a:r>
                        <a:rPr lang="en-GB" sz="1200" b="1" dirty="0">
                          <a:latin typeface="Century Gothic" panose="020B0502020202020204" pitchFamily="34" charset="0"/>
                        </a:rPr>
                        <a:t>T</a:t>
                      </a:r>
                    </a:p>
                  </a:txBody>
                  <a:tcPr anchor="ctr">
                    <a:solidFill>
                      <a:schemeClr val="bg1"/>
                    </a:solidFill>
                  </a:tcPr>
                </a:tc>
                <a:tc>
                  <a:txBody>
                    <a:bodyPr/>
                    <a:lstStyle/>
                    <a:p>
                      <a:pPr algn="ctr"/>
                      <a:r>
                        <a:rPr lang="en-GB" sz="1200" b="1" dirty="0">
                          <a:latin typeface="Century Gothic" panose="020B0502020202020204" pitchFamily="34" charset="0"/>
                        </a:rPr>
                        <a:t>O</a:t>
                      </a:r>
                    </a:p>
                  </a:txBody>
                  <a:tcPr anchor="ctr">
                    <a:solidFill>
                      <a:schemeClr val="bg1"/>
                    </a:solidFill>
                  </a:tcPr>
                </a:tc>
                <a:extLst>
                  <a:ext uri="{0D108BD9-81ED-4DB2-BD59-A6C34878D82A}">
                    <a16:rowId xmlns:a16="http://schemas.microsoft.com/office/drawing/2014/main" xmlns="" val="3719091918"/>
                  </a:ext>
                </a:extLst>
              </a:tr>
              <a:tr h="676807">
                <a:tc>
                  <a:txBody>
                    <a:bodyPr/>
                    <a:lstStyle/>
                    <a:p>
                      <a:pPr algn="ctr"/>
                      <a:endParaRPr lang="en-GB" sz="1200" b="1" dirty="0">
                        <a:latin typeface="Century Gothic" panose="020B0502020202020204" pitchFamily="34" charset="0"/>
                      </a:endParaRPr>
                    </a:p>
                  </a:txBody>
                  <a:tcPr anchor="ctr">
                    <a:solidFill>
                      <a:schemeClr val="bg1"/>
                    </a:solidFill>
                  </a:tcPr>
                </a:tc>
                <a:tc>
                  <a:txBody>
                    <a:bodyPr/>
                    <a:lstStyle/>
                    <a:p>
                      <a:pPr algn="ctr"/>
                      <a:endParaRPr lang="en-GB" sz="1200" b="1" dirty="0">
                        <a:latin typeface="Century Gothic" panose="020B0502020202020204" pitchFamily="34" charset="0"/>
                      </a:endParaRPr>
                    </a:p>
                  </a:txBody>
                  <a:tcPr anchor="ctr">
                    <a:solidFill>
                      <a:schemeClr val="bg1"/>
                    </a:solidFill>
                  </a:tcPr>
                </a:tc>
                <a:extLst>
                  <a:ext uri="{0D108BD9-81ED-4DB2-BD59-A6C34878D82A}">
                    <a16:rowId xmlns:a16="http://schemas.microsoft.com/office/drawing/2014/main" xmlns="" val="1302831514"/>
                  </a:ext>
                </a:extLst>
              </a:tr>
            </a:tbl>
          </a:graphicData>
        </a:graphic>
      </p:graphicFrame>
      <p:sp>
        <p:nvSpPr>
          <p:cNvPr id="68" name="TextBox 67">
            <a:extLst>
              <a:ext uri="{FF2B5EF4-FFF2-40B4-BE49-F238E27FC236}">
                <a16:creationId xmlns:a16="http://schemas.microsoft.com/office/drawing/2014/main" xmlns="" id="{33F7E6C2-3C66-4EAF-961A-B8BEF079EDBA}"/>
              </a:ext>
            </a:extLst>
          </p:cNvPr>
          <p:cNvSpPr txBox="1"/>
          <p:nvPr/>
        </p:nvSpPr>
        <p:spPr>
          <a:xfrm>
            <a:off x="5000009" y="1679968"/>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69" name="TextBox 68">
            <a:extLst>
              <a:ext uri="{FF2B5EF4-FFF2-40B4-BE49-F238E27FC236}">
                <a16:creationId xmlns:a16="http://schemas.microsoft.com/office/drawing/2014/main" xmlns="" id="{779E99A6-8992-4557-A0C9-170BBC67BF1C}"/>
              </a:ext>
            </a:extLst>
          </p:cNvPr>
          <p:cNvSpPr txBox="1"/>
          <p:nvPr/>
        </p:nvSpPr>
        <p:spPr>
          <a:xfrm>
            <a:off x="5836676" y="1997299"/>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0" name="TextBox 69">
            <a:extLst>
              <a:ext uri="{FF2B5EF4-FFF2-40B4-BE49-F238E27FC236}">
                <a16:creationId xmlns:a16="http://schemas.microsoft.com/office/drawing/2014/main" xmlns="" id="{6EB066A1-55D4-49B6-A9E9-FC84A00F1E9F}"/>
              </a:ext>
            </a:extLst>
          </p:cNvPr>
          <p:cNvSpPr txBox="1"/>
          <p:nvPr/>
        </p:nvSpPr>
        <p:spPr>
          <a:xfrm>
            <a:off x="6319086" y="186086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1" name="TextBox 70">
            <a:extLst>
              <a:ext uri="{FF2B5EF4-FFF2-40B4-BE49-F238E27FC236}">
                <a16:creationId xmlns:a16="http://schemas.microsoft.com/office/drawing/2014/main" xmlns="" id="{AD897192-5615-4E2F-8811-3349479A23AA}"/>
              </a:ext>
            </a:extLst>
          </p:cNvPr>
          <p:cNvSpPr txBox="1"/>
          <p:nvPr/>
        </p:nvSpPr>
        <p:spPr>
          <a:xfrm>
            <a:off x="6319086" y="235388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2" name="TextBox 71">
            <a:extLst>
              <a:ext uri="{FF2B5EF4-FFF2-40B4-BE49-F238E27FC236}">
                <a16:creationId xmlns:a16="http://schemas.microsoft.com/office/drawing/2014/main" xmlns="" id="{6451AD35-1ADC-4128-8165-982EBB6F92F9}"/>
              </a:ext>
            </a:extLst>
          </p:cNvPr>
          <p:cNvSpPr txBox="1"/>
          <p:nvPr/>
        </p:nvSpPr>
        <p:spPr>
          <a:xfrm>
            <a:off x="6741432" y="2071329"/>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3" name="TextBox 72">
            <a:extLst>
              <a:ext uri="{FF2B5EF4-FFF2-40B4-BE49-F238E27FC236}">
                <a16:creationId xmlns:a16="http://schemas.microsoft.com/office/drawing/2014/main" xmlns="" id="{08255289-A22D-4272-B81E-0805FD43C79C}"/>
              </a:ext>
            </a:extLst>
          </p:cNvPr>
          <p:cNvSpPr txBox="1"/>
          <p:nvPr/>
        </p:nvSpPr>
        <p:spPr>
          <a:xfrm>
            <a:off x="5867419" y="2553432"/>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4" name="TextBox 73">
            <a:extLst>
              <a:ext uri="{FF2B5EF4-FFF2-40B4-BE49-F238E27FC236}">
                <a16:creationId xmlns:a16="http://schemas.microsoft.com/office/drawing/2014/main" xmlns="" id="{7F1ADC10-2299-4330-A6EC-240BC453C419}"/>
              </a:ext>
            </a:extLst>
          </p:cNvPr>
          <p:cNvSpPr txBox="1"/>
          <p:nvPr/>
        </p:nvSpPr>
        <p:spPr>
          <a:xfrm>
            <a:off x="5148214" y="2214871"/>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5" name="TextBox 74">
            <a:extLst>
              <a:ext uri="{FF2B5EF4-FFF2-40B4-BE49-F238E27FC236}">
                <a16:creationId xmlns:a16="http://schemas.microsoft.com/office/drawing/2014/main" xmlns="" id="{C7BDC345-B4B4-45DB-A9BB-4CD172CFF612}"/>
              </a:ext>
            </a:extLst>
          </p:cNvPr>
          <p:cNvSpPr txBox="1"/>
          <p:nvPr/>
        </p:nvSpPr>
        <p:spPr>
          <a:xfrm>
            <a:off x="4567885" y="2036253"/>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6" name="TextBox 75">
            <a:extLst>
              <a:ext uri="{FF2B5EF4-FFF2-40B4-BE49-F238E27FC236}">
                <a16:creationId xmlns:a16="http://schemas.microsoft.com/office/drawing/2014/main" xmlns="" id="{027A9C7D-41D0-4FB7-BAFB-D62DAB2A69B6}"/>
              </a:ext>
            </a:extLst>
          </p:cNvPr>
          <p:cNvSpPr txBox="1"/>
          <p:nvPr/>
        </p:nvSpPr>
        <p:spPr>
          <a:xfrm>
            <a:off x="4705290" y="2571156"/>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7" name="TextBox 76">
            <a:extLst>
              <a:ext uri="{FF2B5EF4-FFF2-40B4-BE49-F238E27FC236}">
                <a16:creationId xmlns:a16="http://schemas.microsoft.com/office/drawing/2014/main" xmlns="" id="{A192C4E6-C2F5-47D9-AC19-5DD6A74DCBA2}"/>
              </a:ext>
            </a:extLst>
          </p:cNvPr>
          <p:cNvSpPr txBox="1"/>
          <p:nvPr/>
        </p:nvSpPr>
        <p:spPr>
          <a:xfrm>
            <a:off x="5257852" y="2774811"/>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8" name="Isosceles Triangle 77">
            <a:extLst>
              <a:ext uri="{FF2B5EF4-FFF2-40B4-BE49-F238E27FC236}">
                <a16:creationId xmlns:a16="http://schemas.microsoft.com/office/drawing/2014/main" xmlns="" id="{D28197E4-D90C-4BC8-8912-C5351CBDFF5C}"/>
              </a:ext>
            </a:extLst>
          </p:cNvPr>
          <p:cNvSpPr/>
          <p:nvPr/>
        </p:nvSpPr>
        <p:spPr>
          <a:xfrm>
            <a:off x="1511125" y="2372497"/>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 name="Isosceles Triangle 78">
            <a:extLst>
              <a:ext uri="{FF2B5EF4-FFF2-40B4-BE49-F238E27FC236}">
                <a16:creationId xmlns:a16="http://schemas.microsoft.com/office/drawing/2014/main" xmlns="" id="{773A06C9-9AD9-4058-A27C-FC3E135F36E2}"/>
              </a:ext>
            </a:extLst>
          </p:cNvPr>
          <p:cNvSpPr/>
          <p:nvPr/>
        </p:nvSpPr>
        <p:spPr>
          <a:xfrm>
            <a:off x="1765660" y="262750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0" name="Isosceles Triangle 79">
            <a:extLst>
              <a:ext uri="{FF2B5EF4-FFF2-40B4-BE49-F238E27FC236}">
                <a16:creationId xmlns:a16="http://schemas.microsoft.com/office/drawing/2014/main" xmlns="" id="{B7DEEB3F-F9CC-4C39-A495-03DAC7542808}"/>
              </a:ext>
            </a:extLst>
          </p:cNvPr>
          <p:cNvSpPr/>
          <p:nvPr/>
        </p:nvSpPr>
        <p:spPr>
          <a:xfrm>
            <a:off x="1968850" y="2349315"/>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1" name="Isosceles Triangle 80">
            <a:extLst>
              <a:ext uri="{FF2B5EF4-FFF2-40B4-BE49-F238E27FC236}">
                <a16:creationId xmlns:a16="http://schemas.microsoft.com/office/drawing/2014/main" xmlns="" id="{90DD192F-2C7A-4409-95C1-ABC7E64C8F74}"/>
              </a:ext>
            </a:extLst>
          </p:cNvPr>
          <p:cNvSpPr/>
          <p:nvPr/>
        </p:nvSpPr>
        <p:spPr>
          <a:xfrm>
            <a:off x="2235745" y="2613823"/>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2" name="Isosceles Triangle 81">
            <a:extLst>
              <a:ext uri="{FF2B5EF4-FFF2-40B4-BE49-F238E27FC236}">
                <a16:creationId xmlns:a16="http://schemas.microsoft.com/office/drawing/2014/main" xmlns="" id="{9CA77CBA-E252-4888-9F95-6F2D601E704E}"/>
              </a:ext>
            </a:extLst>
          </p:cNvPr>
          <p:cNvSpPr/>
          <p:nvPr/>
        </p:nvSpPr>
        <p:spPr>
          <a:xfrm>
            <a:off x="2757265" y="2328155"/>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3" name="Isosceles Triangle 82">
            <a:extLst>
              <a:ext uri="{FF2B5EF4-FFF2-40B4-BE49-F238E27FC236}">
                <a16:creationId xmlns:a16="http://schemas.microsoft.com/office/drawing/2014/main" xmlns="" id="{04086EA8-1617-45FF-A34F-A30D947EDF0A}"/>
              </a:ext>
            </a:extLst>
          </p:cNvPr>
          <p:cNvSpPr/>
          <p:nvPr/>
        </p:nvSpPr>
        <p:spPr>
          <a:xfrm>
            <a:off x="2847137" y="265228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4" name="Isosceles Triangle 83">
            <a:extLst>
              <a:ext uri="{FF2B5EF4-FFF2-40B4-BE49-F238E27FC236}">
                <a16:creationId xmlns:a16="http://schemas.microsoft.com/office/drawing/2014/main" xmlns="" id="{2A645118-C60A-4F06-91C1-E56857237A00}"/>
              </a:ext>
            </a:extLst>
          </p:cNvPr>
          <p:cNvSpPr/>
          <p:nvPr/>
        </p:nvSpPr>
        <p:spPr>
          <a:xfrm>
            <a:off x="3044005" y="234652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5" name="Isosceles Triangle 84">
            <a:extLst>
              <a:ext uri="{FF2B5EF4-FFF2-40B4-BE49-F238E27FC236}">
                <a16:creationId xmlns:a16="http://schemas.microsoft.com/office/drawing/2014/main" xmlns="" id="{E26A93B1-3BD4-4511-BF96-0BFB93A0EE9D}"/>
              </a:ext>
            </a:extLst>
          </p:cNvPr>
          <p:cNvSpPr/>
          <p:nvPr/>
        </p:nvSpPr>
        <p:spPr>
          <a:xfrm>
            <a:off x="3340029" y="2309970"/>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6" name="Isosceles Triangle 85">
            <a:extLst>
              <a:ext uri="{FF2B5EF4-FFF2-40B4-BE49-F238E27FC236}">
                <a16:creationId xmlns:a16="http://schemas.microsoft.com/office/drawing/2014/main" xmlns="" id="{C5F19ED6-ADF3-4A93-8B1B-F06B220ACDAD}"/>
              </a:ext>
            </a:extLst>
          </p:cNvPr>
          <p:cNvSpPr/>
          <p:nvPr/>
        </p:nvSpPr>
        <p:spPr>
          <a:xfrm>
            <a:off x="3632246" y="2325751"/>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7" name="Isosceles Triangle 86">
            <a:extLst>
              <a:ext uri="{FF2B5EF4-FFF2-40B4-BE49-F238E27FC236}">
                <a16:creationId xmlns:a16="http://schemas.microsoft.com/office/drawing/2014/main" xmlns="" id="{F21C1318-8E48-4D11-8297-D06AAB33A315}"/>
              </a:ext>
            </a:extLst>
          </p:cNvPr>
          <p:cNvSpPr/>
          <p:nvPr/>
        </p:nvSpPr>
        <p:spPr>
          <a:xfrm>
            <a:off x="3266183" y="262750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8" name="Isosceles Triangle 87">
            <a:extLst>
              <a:ext uri="{FF2B5EF4-FFF2-40B4-BE49-F238E27FC236}">
                <a16:creationId xmlns:a16="http://schemas.microsoft.com/office/drawing/2014/main" xmlns="" id="{3570ABA1-D934-45CF-95C5-DDBF80662ED3}"/>
              </a:ext>
            </a:extLst>
          </p:cNvPr>
          <p:cNvSpPr/>
          <p:nvPr/>
        </p:nvSpPr>
        <p:spPr>
          <a:xfrm>
            <a:off x="3602648" y="263962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xmlns="" id="{0F3EBCF1-EAAF-4572-A5F9-DD8CE1D83B38}"/>
              </a:ext>
            </a:extLst>
          </p:cNvPr>
          <p:cNvSpPr txBox="1"/>
          <p:nvPr/>
        </p:nvSpPr>
        <p:spPr>
          <a:xfrm>
            <a:off x="6778609" y="256863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90" name="TextBox 89">
            <a:extLst>
              <a:ext uri="{FF2B5EF4-FFF2-40B4-BE49-F238E27FC236}">
                <a16:creationId xmlns:a16="http://schemas.microsoft.com/office/drawing/2014/main" xmlns="" id="{80C30102-329A-4943-ADE6-FD09B30EF2EF}"/>
              </a:ext>
            </a:extLst>
          </p:cNvPr>
          <p:cNvSpPr txBox="1"/>
          <p:nvPr/>
        </p:nvSpPr>
        <p:spPr>
          <a:xfrm>
            <a:off x="5819646" y="1515651"/>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91" name="TextBox 90">
            <a:extLst>
              <a:ext uri="{FF2B5EF4-FFF2-40B4-BE49-F238E27FC236}">
                <a16:creationId xmlns:a16="http://schemas.microsoft.com/office/drawing/2014/main" xmlns="" id="{B452B4FC-5AA3-4539-9699-7E4C2D6BA2D6}"/>
              </a:ext>
            </a:extLst>
          </p:cNvPr>
          <p:cNvSpPr txBox="1"/>
          <p:nvPr/>
        </p:nvSpPr>
        <p:spPr>
          <a:xfrm>
            <a:off x="6798599" y="1574021"/>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Tree>
    <p:extLst>
      <p:ext uri="{BB962C8B-B14F-4D97-AF65-F5344CB8AC3E}">
        <p14:creationId xmlns:p14="http://schemas.microsoft.com/office/powerpoint/2010/main" val="411702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9C98043F-F327-469C-AFFD-8AE7F5773C62}"/>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65" name="Picture 64">
            <a:extLst>
              <a:ext uri="{FF2B5EF4-FFF2-40B4-BE49-F238E27FC236}">
                <a16:creationId xmlns:a16="http://schemas.microsoft.com/office/drawing/2014/main" xmlns="" id="{C29F5B90-F6C5-400B-9188-E1D2D6E04AF5}"/>
              </a:ext>
            </a:extLst>
          </p:cNvPr>
          <p:cNvPicPr>
            <a:picLocks noChangeAspect="1"/>
          </p:cNvPicPr>
          <p:nvPr/>
        </p:nvPicPr>
        <p:blipFill>
          <a:blip r:embed="rId4"/>
          <a:stretch>
            <a:fillRect/>
          </a:stretch>
        </p:blipFill>
        <p:spPr>
          <a:xfrm>
            <a:off x="115438" y="144125"/>
            <a:ext cx="8913124" cy="6322100"/>
          </a:xfrm>
          <a:prstGeom prst="rect">
            <a:avLst/>
          </a:prstGeom>
        </p:spPr>
      </p:pic>
      <p:sp>
        <p:nvSpPr>
          <p:cNvPr id="66" name="Rectangle 65">
            <a:extLst>
              <a:ext uri="{FF2B5EF4-FFF2-40B4-BE49-F238E27FC236}">
                <a16:creationId xmlns:a16="http://schemas.microsoft.com/office/drawing/2014/main" xmlns="" id="{6327EADD-B4ED-4DB7-8E6C-7B86F890A2A3}"/>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Introduction</a:t>
            </a:r>
            <a:endParaRPr lang="en-GB" sz="2000" b="1" u="sng" dirty="0">
              <a:solidFill>
                <a:schemeClr val="bg2">
                  <a:lumMod val="50000"/>
                </a:schemeClr>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Put these representations in ascending order.</a:t>
            </a: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endParaRPr lang="en-GB" sz="2000" b="1" dirty="0">
              <a:solidFill>
                <a:schemeClr val="tx1"/>
              </a:solidFill>
              <a:latin typeface="Century Gothic" panose="020B0502020202020204" pitchFamily="34" charset="0"/>
            </a:endParaRPr>
          </a:p>
          <a:p>
            <a:pPr algn="ctr"/>
            <a:r>
              <a:rPr lang="en-GB" sz="2000" b="1" dirty="0">
                <a:solidFill>
                  <a:srgbClr val="FF0000"/>
                </a:solidFill>
                <a:latin typeface="Century Gothic" panose="020B0502020202020204" pitchFamily="34" charset="0"/>
              </a:rPr>
              <a:t>33, 47, 58, 72</a:t>
            </a:r>
          </a:p>
          <a:p>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graphicFrame>
        <p:nvGraphicFramePr>
          <p:cNvPr id="67" name="Table 66">
            <a:extLst>
              <a:ext uri="{FF2B5EF4-FFF2-40B4-BE49-F238E27FC236}">
                <a16:creationId xmlns:a16="http://schemas.microsoft.com/office/drawing/2014/main" xmlns="" id="{2C9A7C60-777F-4EA5-84E3-C839CE196E7F}"/>
              </a:ext>
            </a:extLst>
          </p:cNvPr>
          <p:cNvGraphicFramePr>
            <a:graphicFrameLocks noGrp="1"/>
          </p:cNvGraphicFramePr>
          <p:nvPr>
            <p:extLst/>
          </p:nvPr>
        </p:nvGraphicFramePr>
        <p:xfrm>
          <a:off x="1434573" y="1826725"/>
          <a:ext cx="2541262" cy="1147631"/>
        </p:xfrm>
        <a:graphic>
          <a:graphicData uri="http://schemas.openxmlformats.org/drawingml/2006/table">
            <a:tbl>
              <a:tblPr firstRow="1" bandRow="1">
                <a:tableStyleId>{5940675A-B579-460E-94D1-54222C63F5DA}</a:tableStyleId>
              </a:tblPr>
              <a:tblGrid>
                <a:gridCol w="1270631">
                  <a:extLst>
                    <a:ext uri="{9D8B030D-6E8A-4147-A177-3AD203B41FA5}">
                      <a16:colId xmlns:a16="http://schemas.microsoft.com/office/drawing/2014/main" xmlns="" val="1954828122"/>
                    </a:ext>
                  </a:extLst>
                </a:gridCol>
                <a:gridCol w="1270631">
                  <a:extLst>
                    <a:ext uri="{9D8B030D-6E8A-4147-A177-3AD203B41FA5}">
                      <a16:colId xmlns:a16="http://schemas.microsoft.com/office/drawing/2014/main" xmlns="" val="2901434535"/>
                    </a:ext>
                  </a:extLst>
                </a:gridCol>
              </a:tblGrid>
              <a:tr h="470824">
                <a:tc>
                  <a:txBody>
                    <a:bodyPr/>
                    <a:lstStyle/>
                    <a:p>
                      <a:pPr algn="ctr"/>
                      <a:r>
                        <a:rPr lang="en-GB" sz="1200" b="1" dirty="0">
                          <a:latin typeface="Century Gothic" panose="020B0502020202020204" pitchFamily="34" charset="0"/>
                        </a:rPr>
                        <a:t>T</a:t>
                      </a:r>
                    </a:p>
                  </a:txBody>
                  <a:tcPr anchor="ctr">
                    <a:solidFill>
                      <a:schemeClr val="bg1"/>
                    </a:solidFill>
                  </a:tcPr>
                </a:tc>
                <a:tc>
                  <a:txBody>
                    <a:bodyPr/>
                    <a:lstStyle/>
                    <a:p>
                      <a:pPr algn="ctr"/>
                      <a:r>
                        <a:rPr lang="en-GB" sz="1200" b="1" dirty="0">
                          <a:latin typeface="Century Gothic" panose="020B0502020202020204" pitchFamily="34" charset="0"/>
                        </a:rPr>
                        <a:t>O</a:t>
                      </a:r>
                    </a:p>
                  </a:txBody>
                  <a:tcPr anchor="ctr">
                    <a:solidFill>
                      <a:schemeClr val="bg1"/>
                    </a:solidFill>
                  </a:tcPr>
                </a:tc>
                <a:extLst>
                  <a:ext uri="{0D108BD9-81ED-4DB2-BD59-A6C34878D82A}">
                    <a16:rowId xmlns:a16="http://schemas.microsoft.com/office/drawing/2014/main" xmlns="" val="3719091918"/>
                  </a:ext>
                </a:extLst>
              </a:tr>
              <a:tr h="676807">
                <a:tc>
                  <a:txBody>
                    <a:bodyPr/>
                    <a:lstStyle/>
                    <a:p>
                      <a:pPr algn="ctr"/>
                      <a:endParaRPr lang="en-GB" sz="1200" b="1" dirty="0">
                        <a:latin typeface="Century Gothic" panose="020B0502020202020204" pitchFamily="34" charset="0"/>
                      </a:endParaRPr>
                    </a:p>
                  </a:txBody>
                  <a:tcPr anchor="ctr">
                    <a:solidFill>
                      <a:schemeClr val="bg1"/>
                    </a:solidFill>
                  </a:tcPr>
                </a:tc>
                <a:tc>
                  <a:txBody>
                    <a:bodyPr/>
                    <a:lstStyle/>
                    <a:p>
                      <a:pPr algn="ctr"/>
                      <a:endParaRPr lang="en-GB" sz="1200" b="1" dirty="0">
                        <a:latin typeface="Century Gothic" panose="020B0502020202020204" pitchFamily="34" charset="0"/>
                      </a:endParaRPr>
                    </a:p>
                  </a:txBody>
                  <a:tcPr anchor="ctr">
                    <a:solidFill>
                      <a:schemeClr val="bg1"/>
                    </a:solidFill>
                  </a:tcPr>
                </a:tc>
                <a:extLst>
                  <a:ext uri="{0D108BD9-81ED-4DB2-BD59-A6C34878D82A}">
                    <a16:rowId xmlns:a16="http://schemas.microsoft.com/office/drawing/2014/main" xmlns="" val="1302831514"/>
                  </a:ext>
                </a:extLst>
              </a:tr>
            </a:tbl>
          </a:graphicData>
        </a:graphic>
      </p:graphicFrame>
      <p:sp>
        <p:nvSpPr>
          <p:cNvPr id="68" name="TextBox 67">
            <a:extLst>
              <a:ext uri="{FF2B5EF4-FFF2-40B4-BE49-F238E27FC236}">
                <a16:creationId xmlns:a16="http://schemas.microsoft.com/office/drawing/2014/main" xmlns="" id="{33F7E6C2-3C66-4EAF-961A-B8BEF079EDBA}"/>
              </a:ext>
            </a:extLst>
          </p:cNvPr>
          <p:cNvSpPr txBox="1"/>
          <p:nvPr/>
        </p:nvSpPr>
        <p:spPr>
          <a:xfrm>
            <a:off x="5000009" y="1679968"/>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69" name="TextBox 68">
            <a:extLst>
              <a:ext uri="{FF2B5EF4-FFF2-40B4-BE49-F238E27FC236}">
                <a16:creationId xmlns:a16="http://schemas.microsoft.com/office/drawing/2014/main" xmlns="" id="{779E99A6-8992-4557-A0C9-170BBC67BF1C}"/>
              </a:ext>
            </a:extLst>
          </p:cNvPr>
          <p:cNvSpPr txBox="1"/>
          <p:nvPr/>
        </p:nvSpPr>
        <p:spPr>
          <a:xfrm>
            <a:off x="5836676" y="1997299"/>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0" name="TextBox 69">
            <a:extLst>
              <a:ext uri="{FF2B5EF4-FFF2-40B4-BE49-F238E27FC236}">
                <a16:creationId xmlns:a16="http://schemas.microsoft.com/office/drawing/2014/main" xmlns="" id="{6EB066A1-55D4-49B6-A9E9-FC84A00F1E9F}"/>
              </a:ext>
            </a:extLst>
          </p:cNvPr>
          <p:cNvSpPr txBox="1"/>
          <p:nvPr/>
        </p:nvSpPr>
        <p:spPr>
          <a:xfrm>
            <a:off x="6319086" y="186086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1" name="TextBox 70">
            <a:extLst>
              <a:ext uri="{FF2B5EF4-FFF2-40B4-BE49-F238E27FC236}">
                <a16:creationId xmlns:a16="http://schemas.microsoft.com/office/drawing/2014/main" xmlns="" id="{AD897192-5615-4E2F-8811-3349479A23AA}"/>
              </a:ext>
            </a:extLst>
          </p:cNvPr>
          <p:cNvSpPr txBox="1"/>
          <p:nvPr/>
        </p:nvSpPr>
        <p:spPr>
          <a:xfrm>
            <a:off x="6319086" y="235388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2" name="TextBox 71">
            <a:extLst>
              <a:ext uri="{FF2B5EF4-FFF2-40B4-BE49-F238E27FC236}">
                <a16:creationId xmlns:a16="http://schemas.microsoft.com/office/drawing/2014/main" xmlns="" id="{6451AD35-1ADC-4128-8165-982EBB6F92F9}"/>
              </a:ext>
            </a:extLst>
          </p:cNvPr>
          <p:cNvSpPr txBox="1"/>
          <p:nvPr/>
        </p:nvSpPr>
        <p:spPr>
          <a:xfrm>
            <a:off x="6741432" y="2071329"/>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3" name="TextBox 72">
            <a:extLst>
              <a:ext uri="{FF2B5EF4-FFF2-40B4-BE49-F238E27FC236}">
                <a16:creationId xmlns:a16="http://schemas.microsoft.com/office/drawing/2014/main" xmlns="" id="{08255289-A22D-4272-B81E-0805FD43C79C}"/>
              </a:ext>
            </a:extLst>
          </p:cNvPr>
          <p:cNvSpPr txBox="1"/>
          <p:nvPr/>
        </p:nvSpPr>
        <p:spPr>
          <a:xfrm>
            <a:off x="5867419" y="2553432"/>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74" name="TextBox 73">
            <a:extLst>
              <a:ext uri="{FF2B5EF4-FFF2-40B4-BE49-F238E27FC236}">
                <a16:creationId xmlns:a16="http://schemas.microsoft.com/office/drawing/2014/main" xmlns="" id="{7F1ADC10-2299-4330-A6EC-240BC453C419}"/>
              </a:ext>
            </a:extLst>
          </p:cNvPr>
          <p:cNvSpPr txBox="1"/>
          <p:nvPr/>
        </p:nvSpPr>
        <p:spPr>
          <a:xfrm>
            <a:off x="5148214" y="2214871"/>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5" name="TextBox 74">
            <a:extLst>
              <a:ext uri="{FF2B5EF4-FFF2-40B4-BE49-F238E27FC236}">
                <a16:creationId xmlns:a16="http://schemas.microsoft.com/office/drawing/2014/main" xmlns="" id="{C7BDC345-B4B4-45DB-A9BB-4CD172CFF612}"/>
              </a:ext>
            </a:extLst>
          </p:cNvPr>
          <p:cNvSpPr txBox="1"/>
          <p:nvPr/>
        </p:nvSpPr>
        <p:spPr>
          <a:xfrm>
            <a:off x="4567885" y="2036253"/>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6" name="TextBox 75">
            <a:extLst>
              <a:ext uri="{FF2B5EF4-FFF2-40B4-BE49-F238E27FC236}">
                <a16:creationId xmlns:a16="http://schemas.microsoft.com/office/drawing/2014/main" xmlns="" id="{027A9C7D-41D0-4FB7-BAFB-D62DAB2A69B6}"/>
              </a:ext>
            </a:extLst>
          </p:cNvPr>
          <p:cNvSpPr txBox="1"/>
          <p:nvPr/>
        </p:nvSpPr>
        <p:spPr>
          <a:xfrm>
            <a:off x="4705290" y="2571156"/>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7" name="TextBox 76">
            <a:extLst>
              <a:ext uri="{FF2B5EF4-FFF2-40B4-BE49-F238E27FC236}">
                <a16:creationId xmlns:a16="http://schemas.microsoft.com/office/drawing/2014/main" xmlns="" id="{A192C4E6-C2F5-47D9-AC19-5DD6A74DCBA2}"/>
              </a:ext>
            </a:extLst>
          </p:cNvPr>
          <p:cNvSpPr txBox="1"/>
          <p:nvPr/>
        </p:nvSpPr>
        <p:spPr>
          <a:xfrm>
            <a:off x="5257852" y="2774811"/>
            <a:ext cx="491076" cy="491076"/>
          </a:xfrm>
          <a:prstGeom prst="ellipse">
            <a:avLst/>
          </a:prstGeom>
          <a:solidFill>
            <a:schemeClr val="accent3"/>
          </a:solidFill>
        </p:spPr>
        <p:txBody>
          <a:bodyPr wrap="square" lIns="0" tIns="0" rIns="0" bIns="0" rtlCol="0" anchor="ctr" anchorCtr="0">
            <a:noAutofit/>
          </a:bodyPr>
          <a:lstStyle/>
          <a:p>
            <a:pPr algn="ctr"/>
            <a:r>
              <a:rPr lang="en-GB" sz="1200" b="1" dirty="0">
                <a:latin typeface="Century Gothic" panose="020B0502020202020204" pitchFamily="34" charset="0"/>
              </a:rPr>
              <a:t>10</a:t>
            </a:r>
          </a:p>
        </p:txBody>
      </p:sp>
      <p:sp>
        <p:nvSpPr>
          <p:cNvPr id="78" name="Isosceles Triangle 77">
            <a:extLst>
              <a:ext uri="{FF2B5EF4-FFF2-40B4-BE49-F238E27FC236}">
                <a16:creationId xmlns:a16="http://schemas.microsoft.com/office/drawing/2014/main" xmlns="" id="{D28197E4-D90C-4BC8-8912-C5351CBDFF5C}"/>
              </a:ext>
            </a:extLst>
          </p:cNvPr>
          <p:cNvSpPr/>
          <p:nvPr/>
        </p:nvSpPr>
        <p:spPr>
          <a:xfrm>
            <a:off x="1511125" y="2372497"/>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9" name="Isosceles Triangle 78">
            <a:extLst>
              <a:ext uri="{FF2B5EF4-FFF2-40B4-BE49-F238E27FC236}">
                <a16:creationId xmlns:a16="http://schemas.microsoft.com/office/drawing/2014/main" xmlns="" id="{773A06C9-9AD9-4058-A27C-FC3E135F36E2}"/>
              </a:ext>
            </a:extLst>
          </p:cNvPr>
          <p:cNvSpPr/>
          <p:nvPr/>
        </p:nvSpPr>
        <p:spPr>
          <a:xfrm>
            <a:off x="1765660" y="262750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0" name="Isosceles Triangle 79">
            <a:extLst>
              <a:ext uri="{FF2B5EF4-FFF2-40B4-BE49-F238E27FC236}">
                <a16:creationId xmlns:a16="http://schemas.microsoft.com/office/drawing/2014/main" xmlns="" id="{B7DEEB3F-F9CC-4C39-A495-03DAC7542808}"/>
              </a:ext>
            </a:extLst>
          </p:cNvPr>
          <p:cNvSpPr/>
          <p:nvPr/>
        </p:nvSpPr>
        <p:spPr>
          <a:xfrm>
            <a:off x="1968850" y="2349315"/>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1" name="Isosceles Triangle 80">
            <a:extLst>
              <a:ext uri="{FF2B5EF4-FFF2-40B4-BE49-F238E27FC236}">
                <a16:creationId xmlns:a16="http://schemas.microsoft.com/office/drawing/2014/main" xmlns="" id="{90DD192F-2C7A-4409-95C1-ABC7E64C8F74}"/>
              </a:ext>
            </a:extLst>
          </p:cNvPr>
          <p:cNvSpPr/>
          <p:nvPr/>
        </p:nvSpPr>
        <p:spPr>
          <a:xfrm>
            <a:off x="2235745" y="2613823"/>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2" name="Isosceles Triangle 81">
            <a:extLst>
              <a:ext uri="{FF2B5EF4-FFF2-40B4-BE49-F238E27FC236}">
                <a16:creationId xmlns:a16="http://schemas.microsoft.com/office/drawing/2014/main" xmlns="" id="{9CA77CBA-E252-4888-9F95-6F2D601E704E}"/>
              </a:ext>
            </a:extLst>
          </p:cNvPr>
          <p:cNvSpPr/>
          <p:nvPr/>
        </p:nvSpPr>
        <p:spPr>
          <a:xfrm>
            <a:off x="2757265" y="2328155"/>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3" name="Isosceles Triangle 82">
            <a:extLst>
              <a:ext uri="{FF2B5EF4-FFF2-40B4-BE49-F238E27FC236}">
                <a16:creationId xmlns:a16="http://schemas.microsoft.com/office/drawing/2014/main" xmlns="" id="{04086EA8-1617-45FF-A34F-A30D947EDF0A}"/>
              </a:ext>
            </a:extLst>
          </p:cNvPr>
          <p:cNvSpPr/>
          <p:nvPr/>
        </p:nvSpPr>
        <p:spPr>
          <a:xfrm>
            <a:off x="2847137" y="265228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4" name="Isosceles Triangle 83">
            <a:extLst>
              <a:ext uri="{FF2B5EF4-FFF2-40B4-BE49-F238E27FC236}">
                <a16:creationId xmlns:a16="http://schemas.microsoft.com/office/drawing/2014/main" xmlns="" id="{2A645118-C60A-4F06-91C1-E56857237A00}"/>
              </a:ext>
            </a:extLst>
          </p:cNvPr>
          <p:cNvSpPr/>
          <p:nvPr/>
        </p:nvSpPr>
        <p:spPr>
          <a:xfrm>
            <a:off x="3044005" y="234652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5" name="Isosceles Triangle 84">
            <a:extLst>
              <a:ext uri="{FF2B5EF4-FFF2-40B4-BE49-F238E27FC236}">
                <a16:creationId xmlns:a16="http://schemas.microsoft.com/office/drawing/2014/main" xmlns="" id="{E26A93B1-3BD4-4511-BF96-0BFB93A0EE9D}"/>
              </a:ext>
            </a:extLst>
          </p:cNvPr>
          <p:cNvSpPr/>
          <p:nvPr/>
        </p:nvSpPr>
        <p:spPr>
          <a:xfrm>
            <a:off x="3340029" y="2309970"/>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6" name="Isosceles Triangle 85">
            <a:extLst>
              <a:ext uri="{FF2B5EF4-FFF2-40B4-BE49-F238E27FC236}">
                <a16:creationId xmlns:a16="http://schemas.microsoft.com/office/drawing/2014/main" xmlns="" id="{C5F19ED6-ADF3-4A93-8B1B-F06B220ACDAD}"/>
              </a:ext>
            </a:extLst>
          </p:cNvPr>
          <p:cNvSpPr/>
          <p:nvPr/>
        </p:nvSpPr>
        <p:spPr>
          <a:xfrm>
            <a:off x="3632246" y="2325751"/>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7" name="Isosceles Triangle 86">
            <a:extLst>
              <a:ext uri="{FF2B5EF4-FFF2-40B4-BE49-F238E27FC236}">
                <a16:creationId xmlns:a16="http://schemas.microsoft.com/office/drawing/2014/main" xmlns="" id="{F21C1318-8E48-4D11-8297-D06AAB33A315}"/>
              </a:ext>
            </a:extLst>
          </p:cNvPr>
          <p:cNvSpPr/>
          <p:nvPr/>
        </p:nvSpPr>
        <p:spPr>
          <a:xfrm>
            <a:off x="3266183" y="262750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8" name="Isosceles Triangle 87">
            <a:extLst>
              <a:ext uri="{FF2B5EF4-FFF2-40B4-BE49-F238E27FC236}">
                <a16:creationId xmlns:a16="http://schemas.microsoft.com/office/drawing/2014/main" xmlns="" id="{3570ABA1-D934-45CF-95C5-DDBF80662ED3}"/>
              </a:ext>
            </a:extLst>
          </p:cNvPr>
          <p:cNvSpPr/>
          <p:nvPr/>
        </p:nvSpPr>
        <p:spPr>
          <a:xfrm>
            <a:off x="3602648" y="2639626"/>
            <a:ext cx="256929" cy="264508"/>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xmlns="" id="{0F3EBCF1-EAAF-4572-A5F9-DD8CE1D83B38}"/>
              </a:ext>
            </a:extLst>
          </p:cNvPr>
          <p:cNvSpPr txBox="1"/>
          <p:nvPr/>
        </p:nvSpPr>
        <p:spPr>
          <a:xfrm>
            <a:off x="6778609" y="2568637"/>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90" name="TextBox 89">
            <a:extLst>
              <a:ext uri="{FF2B5EF4-FFF2-40B4-BE49-F238E27FC236}">
                <a16:creationId xmlns:a16="http://schemas.microsoft.com/office/drawing/2014/main" xmlns="" id="{80C30102-329A-4943-ADE6-FD09B30EF2EF}"/>
              </a:ext>
            </a:extLst>
          </p:cNvPr>
          <p:cNvSpPr txBox="1"/>
          <p:nvPr/>
        </p:nvSpPr>
        <p:spPr>
          <a:xfrm>
            <a:off x="5819646" y="1515651"/>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
        <p:nvSpPr>
          <p:cNvPr id="91" name="TextBox 90">
            <a:extLst>
              <a:ext uri="{FF2B5EF4-FFF2-40B4-BE49-F238E27FC236}">
                <a16:creationId xmlns:a16="http://schemas.microsoft.com/office/drawing/2014/main" xmlns="" id="{B452B4FC-5AA3-4539-9699-7E4C2D6BA2D6}"/>
              </a:ext>
            </a:extLst>
          </p:cNvPr>
          <p:cNvSpPr txBox="1"/>
          <p:nvPr/>
        </p:nvSpPr>
        <p:spPr>
          <a:xfrm>
            <a:off x="6798599" y="1574021"/>
            <a:ext cx="420924" cy="420924"/>
          </a:xfrm>
          <a:prstGeom prst="ellipse">
            <a:avLst/>
          </a:prstGeom>
          <a:solidFill>
            <a:schemeClr val="accent6"/>
          </a:solidFill>
        </p:spPr>
        <p:txBody>
          <a:bodyPr wrap="square" lIns="0" tIns="0" rIns="0" bIns="0" rtlCol="0" anchor="ctr" anchorCtr="0">
            <a:noAutofit/>
          </a:bodyPr>
          <a:lstStyle/>
          <a:p>
            <a:pPr algn="ctr"/>
            <a:r>
              <a:rPr lang="en-GB" sz="1200" b="1" dirty="0">
                <a:latin typeface="Century Gothic" panose="020B0502020202020204" pitchFamily="34" charset="0"/>
              </a:rPr>
              <a:t>1</a:t>
            </a:r>
          </a:p>
        </p:txBody>
      </p:sp>
    </p:spTree>
    <p:extLst>
      <p:ext uri="{BB962C8B-B14F-4D97-AF65-F5344CB8AC3E}">
        <p14:creationId xmlns:p14="http://schemas.microsoft.com/office/powerpoint/2010/main" val="319514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1</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Order these lengths from longest to shortest.</a:t>
            </a: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pSp>
        <p:nvGrpSpPr>
          <p:cNvPr id="2" name="Group 1">
            <a:extLst>
              <a:ext uri="{FF2B5EF4-FFF2-40B4-BE49-F238E27FC236}">
                <a16:creationId xmlns:a16="http://schemas.microsoft.com/office/drawing/2014/main" xmlns="" id="{1A4DFADB-36A5-4644-AB46-0ED1B465F6AF}"/>
              </a:ext>
            </a:extLst>
          </p:cNvPr>
          <p:cNvGrpSpPr/>
          <p:nvPr/>
        </p:nvGrpSpPr>
        <p:grpSpPr>
          <a:xfrm>
            <a:off x="1589657" y="1720880"/>
            <a:ext cx="5964685" cy="2449468"/>
            <a:chOff x="2224329" y="2207991"/>
            <a:chExt cx="1829613" cy="677258"/>
          </a:xfrm>
          <a:solidFill>
            <a:schemeClr val="bg1"/>
          </a:solidFill>
        </p:grpSpPr>
        <p:sp>
          <p:nvSpPr>
            <p:cNvPr id="6" name="TextBox 5">
              <a:extLst>
                <a:ext uri="{FF2B5EF4-FFF2-40B4-BE49-F238E27FC236}">
                  <a16:creationId xmlns:a16="http://schemas.microsoft.com/office/drawing/2014/main" xmlns="" id="{9F39590D-5F27-4C08-AA8D-5BE504753B7F}"/>
                </a:ext>
              </a:extLst>
            </p:cNvPr>
            <p:cNvSpPr txBox="1"/>
            <p:nvPr/>
          </p:nvSpPr>
          <p:spPr>
            <a:xfrm>
              <a:off x="2224329" y="2210802"/>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46cm</a:t>
              </a:r>
            </a:p>
          </p:txBody>
        </p:sp>
        <p:sp>
          <p:nvSpPr>
            <p:cNvPr id="9" name="TextBox 8">
              <a:extLst>
                <a:ext uri="{FF2B5EF4-FFF2-40B4-BE49-F238E27FC236}">
                  <a16:creationId xmlns:a16="http://schemas.microsoft.com/office/drawing/2014/main" xmlns="" id="{D37151B0-84F2-4E7F-B23C-CEFBB6F4DC24}"/>
                </a:ext>
              </a:extLst>
            </p:cNvPr>
            <p:cNvSpPr txBox="1"/>
            <p:nvPr/>
          </p:nvSpPr>
          <p:spPr>
            <a:xfrm>
              <a:off x="2224329" y="2589488"/>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one metre and five centimetres</a:t>
              </a:r>
            </a:p>
          </p:txBody>
        </p:sp>
        <p:sp>
          <p:nvSpPr>
            <p:cNvPr id="10" name="TextBox 9">
              <a:extLst>
                <a:ext uri="{FF2B5EF4-FFF2-40B4-BE49-F238E27FC236}">
                  <a16:creationId xmlns:a16="http://schemas.microsoft.com/office/drawing/2014/main" xmlns="" id="{E35A0CAC-8117-4C5B-A0F0-A5C0C60A0CA4}"/>
                </a:ext>
              </a:extLst>
            </p:cNvPr>
            <p:cNvSpPr txBox="1"/>
            <p:nvPr/>
          </p:nvSpPr>
          <p:spPr>
            <a:xfrm>
              <a:off x="3271982" y="2207991"/>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11cm</a:t>
              </a:r>
            </a:p>
          </p:txBody>
        </p:sp>
        <p:sp>
          <p:nvSpPr>
            <p:cNvPr id="11" name="TextBox 10">
              <a:extLst>
                <a:ext uri="{FF2B5EF4-FFF2-40B4-BE49-F238E27FC236}">
                  <a16:creationId xmlns:a16="http://schemas.microsoft.com/office/drawing/2014/main" xmlns="" id="{0C793C5C-56E9-4249-848C-540E638F93E6}"/>
                </a:ext>
              </a:extLst>
            </p:cNvPr>
            <p:cNvSpPr txBox="1"/>
            <p:nvPr/>
          </p:nvSpPr>
          <p:spPr>
            <a:xfrm>
              <a:off x="3271982" y="2586677"/>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64cm</a:t>
              </a:r>
            </a:p>
          </p:txBody>
        </p:sp>
      </p:grpSp>
    </p:spTree>
    <p:extLst>
      <p:ext uri="{BB962C8B-B14F-4D97-AF65-F5344CB8AC3E}">
        <p14:creationId xmlns:p14="http://schemas.microsoft.com/office/powerpoint/2010/main" val="3691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1</a:t>
            </a:r>
          </a:p>
          <a:p>
            <a:pPr lvl="0" algn="ctr"/>
            <a:endParaRPr lang="en-GB" sz="2000" b="1" dirty="0">
              <a:solidFill>
                <a:schemeClr val="tx1"/>
              </a:solidFill>
              <a:latin typeface="Century Gothic" panose="020B0502020202020204" pitchFamily="34" charset="0"/>
            </a:endParaRPr>
          </a:p>
          <a:p>
            <a:pPr lvl="0" algn="ctr"/>
            <a:r>
              <a:rPr lang="en-GB" sz="2000" b="1" dirty="0">
                <a:solidFill>
                  <a:schemeClr val="tx1"/>
                </a:solidFill>
                <a:latin typeface="Century Gothic" panose="020B0502020202020204" pitchFamily="34" charset="0"/>
              </a:rPr>
              <a:t>Order these lengths from longest to shortest.</a:t>
            </a: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pPr lvl="0"/>
            <a:endParaRPr lang="en-GB" sz="2000" b="1" dirty="0">
              <a:solidFill>
                <a:schemeClr val="tx1"/>
              </a:solidFill>
              <a:latin typeface="Century Gothic" panose="020B0502020202020204" pitchFamily="34" charset="0"/>
            </a:endParaRPr>
          </a:p>
          <a:p>
            <a:endParaRPr lang="en-GB" sz="2000" b="1" dirty="0">
              <a:solidFill>
                <a:srgbClr val="FF0000"/>
              </a:solidFill>
              <a:latin typeface="Century Gothic" panose="020B0502020202020204" pitchFamily="34" charset="0"/>
            </a:endParaRPr>
          </a:p>
          <a:p>
            <a:endParaRPr lang="en-GB" sz="2000" b="1" dirty="0">
              <a:solidFill>
                <a:srgbClr val="FF0000"/>
              </a:solidFill>
              <a:latin typeface="Century Gothic" panose="020B0502020202020204" pitchFamily="34" charset="0"/>
            </a:endParaRPr>
          </a:p>
          <a:p>
            <a:endParaRPr lang="en-GB" sz="2000" b="1" dirty="0">
              <a:solidFill>
                <a:srgbClr val="FF0000"/>
              </a:solidFill>
              <a:latin typeface="Century Gothic" panose="020B0502020202020204" pitchFamily="34" charset="0"/>
            </a:endParaRPr>
          </a:p>
          <a:p>
            <a:pPr algn="ctr"/>
            <a:r>
              <a:rPr lang="en-GB" sz="2000" b="1" dirty="0">
                <a:solidFill>
                  <a:srgbClr val="FF0000"/>
                </a:solidFill>
                <a:latin typeface="Century Gothic" panose="020B0502020202020204" pitchFamily="34" charset="0"/>
              </a:rPr>
              <a:t>one metre and five centimetres, 64cm, 46cm, 11cm</a:t>
            </a:r>
          </a:p>
          <a:p>
            <a:pPr lvl="0"/>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grpSp>
        <p:nvGrpSpPr>
          <p:cNvPr id="2" name="Group 1">
            <a:extLst>
              <a:ext uri="{FF2B5EF4-FFF2-40B4-BE49-F238E27FC236}">
                <a16:creationId xmlns:a16="http://schemas.microsoft.com/office/drawing/2014/main" xmlns="" id="{1A4DFADB-36A5-4644-AB46-0ED1B465F6AF}"/>
              </a:ext>
            </a:extLst>
          </p:cNvPr>
          <p:cNvGrpSpPr/>
          <p:nvPr/>
        </p:nvGrpSpPr>
        <p:grpSpPr>
          <a:xfrm>
            <a:off x="1589657" y="1720880"/>
            <a:ext cx="5964685" cy="2449468"/>
            <a:chOff x="2224329" y="2207991"/>
            <a:chExt cx="1829613" cy="677258"/>
          </a:xfrm>
          <a:solidFill>
            <a:schemeClr val="bg1"/>
          </a:solidFill>
        </p:grpSpPr>
        <p:sp>
          <p:nvSpPr>
            <p:cNvPr id="6" name="TextBox 5">
              <a:extLst>
                <a:ext uri="{FF2B5EF4-FFF2-40B4-BE49-F238E27FC236}">
                  <a16:creationId xmlns:a16="http://schemas.microsoft.com/office/drawing/2014/main" xmlns="" id="{9F39590D-5F27-4C08-AA8D-5BE504753B7F}"/>
                </a:ext>
              </a:extLst>
            </p:cNvPr>
            <p:cNvSpPr txBox="1"/>
            <p:nvPr/>
          </p:nvSpPr>
          <p:spPr>
            <a:xfrm>
              <a:off x="2224329" y="2210802"/>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46cm</a:t>
              </a:r>
            </a:p>
          </p:txBody>
        </p:sp>
        <p:sp>
          <p:nvSpPr>
            <p:cNvPr id="9" name="TextBox 8">
              <a:extLst>
                <a:ext uri="{FF2B5EF4-FFF2-40B4-BE49-F238E27FC236}">
                  <a16:creationId xmlns:a16="http://schemas.microsoft.com/office/drawing/2014/main" xmlns="" id="{D37151B0-84F2-4E7F-B23C-CEFBB6F4DC24}"/>
                </a:ext>
              </a:extLst>
            </p:cNvPr>
            <p:cNvSpPr txBox="1"/>
            <p:nvPr/>
          </p:nvSpPr>
          <p:spPr>
            <a:xfrm>
              <a:off x="2224329" y="2589488"/>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one metre and five centimetres</a:t>
              </a:r>
            </a:p>
          </p:txBody>
        </p:sp>
        <p:sp>
          <p:nvSpPr>
            <p:cNvPr id="10" name="TextBox 9">
              <a:extLst>
                <a:ext uri="{FF2B5EF4-FFF2-40B4-BE49-F238E27FC236}">
                  <a16:creationId xmlns:a16="http://schemas.microsoft.com/office/drawing/2014/main" xmlns="" id="{E35A0CAC-8117-4C5B-A0F0-A5C0C60A0CA4}"/>
                </a:ext>
              </a:extLst>
            </p:cNvPr>
            <p:cNvSpPr txBox="1"/>
            <p:nvPr/>
          </p:nvSpPr>
          <p:spPr>
            <a:xfrm>
              <a:off x="3271982" y="2207991"/>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11cm</a:t>
              </a:r>
            </a:p>
          </p:txBody>
        </p:sp>
        <p:sp>
          <p:nvSpPr>
            <p:cNvPr id="11" name="TextBox 10">
              <a:extLst>
                <a:ext uri="{FF2B5EF4-FFF2-40B4-BE49-F238E27FC236}">
                  <a16:creationId xmlns:a16="http://schemas.microsoft.com/office/drawing/2014/main" xmlns="" id="{0C793C5C-56E9-4249-848C-540E638F93E6}"/>
                </a:ext>
              </a:extLst>
            </p:cNvPr>
            <p:cNvSpPr txBox="1"/>
            <p:nvPr/>
          </p:nvSpPr>
          <p:spPr>
            <a:xfrm>
              <a:off x="3271982" y="2586677"/>
              <a:ext cx="781960" cy="295761"/>
            </a:xfrm>
            <a:prstGeom prst="roundRect">
              <a:avLst/>
            </a:prstGeom>
            <a:grpFill/>
            <a:ln w="28575">
              <a:solidFill>
                <a:schemeClr val="accent6"/>
              </a:solidFill>
            </a:ln>
          </p:spPr>
          <p:txBody>
            <a:bodyPr wrap="square" lIns="0" tIns="0" rIns="0" bIns="0" rtlCol="0" anchor="ctr" anchorCtr="0">
              <a:noAutofit/>
            </a:bodyPr>
            <a:lstStyle/>
            <a:p>
              <a:pPr algn="ctr"/>
              <a:r>
                <a:rPr lang="en-GB" sz="2000" b="1" dirty="0">
                  <a:latin typeface="Century Gothic" panose="020B0502020202020204" pitchFamily="34" charset="0"/>
                </a:rPr>
                <a:t>64cm</a:t>
              </a:r>
            </a:p>
          </p:txBody>
        </p:sp>
      </p:grpSp>
    </p:spTree>
    <p:extLst>
      <p:ext uri="{BB962C8B-B14F-4D97-AF65-F5344CB8AC3E}">
        <p14:creationId xmlns:p14="http://schemas.microsoft.com/office/powerpoint/2010/main" val="66976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2</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True or false? </a:t>
            </a: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2" name="Rectangle: Rounded Corners 1">
            <a:extLst>
              <a:ext uri="{FF2B5EF4-FFF2-40B4-BE49-F238E27FC236}">
                <a16:creationId xmlns:a16="http://schemas.microsoft.com/office/drawing/2014/main" xmlns="" id="{6ED6085C-EBB1-4DF3-9226-6DEE116F1CD7}"/>
              </a:ext>
            </a:extLst>
          </p:cNvPr>
          <p:cNvSpPr/>
          <p:nvPr/>
        </p:nvSpPr>
        <p:spPr>
          <a:xfrm>
            <a:off x="2347913" y="1800225"/>
            <a:ext cx="4448175" cy="1543050"/>
          </a:xfrm>
          <a:prstGeom prst="roundRect">
            <a:avLst/>
          </a:prstGeom>
          <a:solidFill>
            <a:srgbClr val="FFFF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entury Gothic" panose="020B0502020202020204" pitchFamily="34" charset="0"/>
              </a:rPr>
              <a:t>8cm is shorter than 18cm. </a:t>
            </a:r>
          </a:p>
          <a:p>
            <a:pPr algn="ctr"/>
            <a:endParaRPr lang="en-GB" dirty="0"/>
          </a:p>
        </p:txBody>
      </p:sp>
    </p:spTree>
    <p:extLst>
      <p:ext uri="{BB962C8B-B14F-4D97-AF65-F5344CB8AC3E}">
        <p14:creationId xmlns:p14="http://schemas.microsoft.com/office/powerpoint/2010/main" val="18012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19" name="Rectangle 18">
            <a:extLst>
              <a:ext uri="{FF2B5EF4-FFF2-40B4-BE49-F238E27FC236}">
                <a16:creationId xmlns:a16="http://schemas.microsoft.com/office/drawing/2014/main" xmlns="" id="{5252A847-DE45-4FA3-A1F8-EEBEB845FF8E}"/>
              </a:ext>
            </a:extLst>
          </p:cNvPr>
          <p:cNvSpPr/>
          <p:nvPr/>
        </p:nvSpPr>
        <p:spPr>
          <a:xfrm>
            <a:off x="275304" y="272387"/>
            <a:ext cx="8593393" cy="6057245"/>
          </a:xfrm>
          <a:prstGeom prst="rect">
            <a:avLst/>
          </a:prstGeom>
          <a:solidFill>
            <a:schemeClr val="bg1">
              <a:alpha val="82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2</a:t>
            </a:r>
          </a:p>
          <a:p>
            <a:pPr lvl="0" algn="ctr"/>
            <a:endParaRPr lang="en-GB" sz="2000" b="1" dirty="0">
              <a:solidFill>
                <a:schemeClr val="tx1"/>
              </a:solidFill>
              <a:latin typeface="Century Gothic" panose="020B0502020202020204" pitchFamily="34" charset="0"/>
            </a:endParaRPr>
          </a:p>
          <a:p>
            <a:pPr algn="ctr"/>
            <a:r>
              <a:rPr lang="en-GB" sz="2000" b="1" dirty="0">
                <a:solidFill>
                  <a:schemeClr val="tx1"/>
                </a:solidFill>
                <a:latin typeface="Century Gothic" panose="020B0502020202020204" pitchFamily="34" charset="0"/>
              </a:rPr>
              <a:t>True or false? </a:t>
            </a: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r>
              <a:rPr lang="en-GB" sz="2000" b="1" dirty="0">
                <a:solidFill>
                  <a:srgbClr val="FF0000"/>
                </a:solidFill>
                <a:latin typeface="Century Gothic" panose="020B0502020202020204" pitchFamily="34" charset="0"/>
              </a:rPr>
              <a:t>True</a:t>
            </a: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algn="ctr"/>
            <a:endParaRPr lang="en-GB" sz="2000" b="1" dirty="0">
              <a:solidFill>
                <a:schemeClr val="tx1"/>
              </a:solidFill>
              <a:latin typeface="Century Gothic" panose="020B0502020202020204" pitchFamily="34" charset="0"/>
            </a:endParaRPr>
          </a:p>
          <a:p>
            <a:pPr lvl="0" algn="ctr"/>
            <a:endParaRPr lang="en-GB" sz="2000" b="1" dirty="0">
              <a:solidFill>
                <a:schemeClr val="tx1"/>
              </a:solidFill>
              <a:latin typeface="Century Gothic" panose="020B0502020202020204" pitchFamily="34" charset="0"/>
            </a:endParaRPr>
          </a:p>
        </p:txBody>
      </p:sp>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sp>
        <p:nvSpPr>
          <p:cNvPr id="2" name="Rectangle: Rounded Corners 1">
            <a:extLst>
              <a:ext uri="{FF2B5EF4-FFF2-40B4-BE49-F238E27FC236}">
                <a16:creationId xmlns:a16="http://schemas.microsoft.com/office/drawing/2014/main" xmlns="" id="{6ED6085C-EBB1-4DF3-9226-6DEE116F1CD7}"/>
              </a:ext>
            </a:extLst>
          </p:cNvPr>
          <p:cNvSpPr/>
          <p:nvPr/>
        </p:nvSpPr>
        <p:spPr>
          <a:xfrm>
            <a:off x="2347913" y="1800225"/>
            <a:ext cx="4448175" cy="1543050"/>
          </a:xfrm>
          <a:prstGeom prst="roundRect">
            <a:avLst/>
          </a:prstGeom>
          <a:solidFill>
            <a:srgbClr val="FFFFFF"/>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entury Gothic" panose="020B0502020202020204" pitchFamily="34" charset="0"/>
              </a:rPr>
              <a:t>8cm is shorter than 18cm. </a:t>
            </a:r>
          </a:p>
          <a:p>
            <a:pPr algn="ctr"/>
            <a:endParaRPr lang="en-GB" dirty="0"/>
          </a:p>
        </p:txBody>
      </p:sp>
    </p:spTree>
    <p:extLst>
      <p:ext uri="{BB962C8B-B14F-4D97-AF65-F5344CB8AC3E}">
        <p14:creationId xmlns:p14="http://schemas.microsoft.com/office/powerpoint/2010/main" val="288140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9426B6B-94AA-4D9B-BC63-8F0BC9ED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8" name="Picture 17" descr="A close up of a sign&#10;&#10;Description generated with high confidence">
            <a:extLst>
              <a:ext uri="{FF2B5EF4-FFF2-40B4-BE49-F238E27FC236}">
                <a16:creationId xmlns:a16="http://schemas.microsoft.com/office/drawing/2014/main" xmlns="" id="{AF62330C-AB9B-43BE-82E4-98A7F5B9D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39" y="6454317"/>
            <a:ext cx="1174025" cy="278902"/>
          </a:xfrm>
          <a:prstGeom prst="rect">
            <a:avLst/>
          </a:prstGeom>
        </p:spPr>
      </p:pic>
      <p:sp>
        <p:nvSpPr>
          <p:cNvPr id="7" name="TextBox 8">
            <a:extLst>
              <a:ext uri="{FF2B5EF4-FFF2-40B4-BE49-F238E27FC236}">
                <a16:creationId xmlns:a16="http://schemas.microsoft.com/office/drawing/2014/main" xmlns="" id="{B632E459-9B27-4467-B89C-78410207B713}"/>
              </a:ext>
            </a:extLst>
          </p:cNvPr>
          <p:cNvSpPr txBox="1"/>
          <p:nvPr/>
        </p:nvSpPr>
        <p:spPr>
          <a:xfrm>
            <a:off x="27814" y="6688627"/>
            <a:ext cx="1231337" cy="169277"/>
          </a:xfrm>
          <a:prstGeom prst="rect">
            <a:avLst/>
          </a:prstGeom>
          <a:noFill/>
        </p:spPr>
        <p:txBody>
          <a:bodyPr wrap="square" rtlCol="0">
            <a:spAutoFit/>
          </a:bodyP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GB" altLang="en-US" sz="500" b="1" dirty="0">
                <a:latin typeface="Century Gothic" panose="020B0502020202020204" pitchFamily="34" charset="0"/>
              </a:rPr>
              <a:t>© Classroom Secrets Limited 2019</a:t>
            </a:r>
          </a:p>
        </p:txBody>
      </p:sp>
      <p:pic>
        <p:nvPicPr>
          <p:cNvPr id="12" name="Picture 11">
            <a:extLst>
              <a:ext uri="{FF2B5EF4-FFF2-40B4-BE49-F238E27FC236}">
                <a16:creationId xmlns:a16="http://schemas.microsoft.com/office/drawing/2014/main" xmlns="" id="{D444F12B-60E4-4AFD-9A84-E301D4B273DA}"/>
              </a:ext>
            </a:extLst>
          </p:cNvPr>
          <p:cNvPicPr>
            <a:picLocks noChangeAspect="1"/>
          </p:cNvPicPr>
          <p:nvPr/>
        </p:nvPicPr>
        <p:blipFill>
          <a:blip r:embed="rId4"/>
          <a:stretch>
            <a:fillRect/>
          </a:stretch>
        </p:blipFill>
        <p:spPr>
          <a:xfrm>
            <a:off x="115438" y="144125"/>
            <a:ext cx="8913124" cy="6322100"/>
          </a:xfrm>
          <a:prstGeom prst="rect">
            <a:avLst/>
          </a:prstGeom>
        </p:spPr>
      </p:pic>
      <p:sp>
        <p:nvSpPr>
          <p:cNvPr id="13" name="Rectangle 12">
            <a:extLst>
              <a:ext uri="{FF2B5EF4-FFF2-40B4-BE49-F238E27FC236}">
                <a16:creationId xmlns:a16="http://schemas.microsoft.com/office/drawing/2014/main" xmlns="" id="{640C3A53-F0B7-4284-A166-F2B74C372838}"/>
              </a:ext>
            </a:extLst>
          </p:cNvPr>
          <p:cNvSpPr/>
          <p:nvPr/>
        </p:nvSpPr>
        <p:spPr>
          <a:xfrm>
            <a:off x="275304" y="272387"/>
            <a:ext cx="8593393" cy="6057245"/>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u="sng" dirty="0">
                <a:solidFill>
                  <a:schemeClr val="bg2">
                    <a:lumMod val="50000"/>
                  </a:schemeClr>
                </a:solidFill>
                <a:latin typeface="Century Gothic" panose="020B0502020202020204" pitchFamily="34" charset="0"/>
              </a:rPr>
              <a:t>Varied Fluency 3</a:t>
            </a:r>
          </a:p>
          <a:p>
            <a:pPr lvl="0" algn="ctr"/>
            <a:endParaRPr lang="en-GB" sz="2000" b="1" dirty="0">
              <a:solidFill>
                <a:schemeClr val="tx1"/>
              </a:solidFill>
              <a:latin typeface="Century Gothic" panose="020B0502020202020204" pitchFamily="34" charset="0"/>
            </a:endParaRPr>
          </a:p>
          <a:p>
            <a:pPr lvl="0" algn="ctr" defTabSz="685800">
              <a:defRPr/>
            </a:pPr>
            <a:r>
              <a:rPr lang="en-GB" sz="2000" b="1" dirty="0">
                <a:solidFill>
                  <a:schemeClr val="tx1"/>
                </a:solidFill>
                <a:latin typeface="Century Gothic" panose="020B0502020202020204" pitchFamily="34" charset="0"/>
              </a:rPr>
              <a:t>These toy vehicles have been ordered by their length from shortest to longest. </a:t>
            </a: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defTabSz="685800">
              <a:defRPr/>
            </a:pPr>
            <a:endParaRPr lang="en-GB" sz="2000" b="1" dirty="0">
              <a:solidFill>
                <a:schemeClr val="tx1"/>
              </a:solidFill>
              <a:latin typeface="Century Gothic" panose="020B0502020202020204" pitchFamily="34" charset="0"/>
            </a:endParaRPr>
          </a:p>
          <a:p>
            <a:pPr lvl="0" algn="ctr" defTabSz="685800">
              <a:defRPr/>
            </a:pPr>
            <a:r>
              <a:rPr lang="en-GB" sz="2000" b="1" dirty="0">
                <a:solidFill>
                  <a:schemeClr val="tx1"/>
                </a:solidFill>
                <a:latin typeface="Century Gothic" panose="020B0502020202020204" pitchFamily="34" charset="0"/>
              </a:rPr>
              <a:t>Using the table, tick where the aeroplane should be.</a:t>
            </a:r>
          </a:p>
          <a:p>
            <a:pPr lvl="0" algn="ctr"/>
            <a:endParaRPr lang="en-GB" sz="2000" b="1" dirty="0">
              <a:solidFill>
                <a:schemeClr val="tx1"/>
              </a:solidFill>
              <a:latin typeface="Century Gothic" panose="020B0502020202020204" pitchFamily="34" charset="0"/>
            </a:endParaRPr>
          </a:p>
        </p:txBody>
      </p:sp>
      <p:graphicFrame>
        <p:nvGraphicFramePr>
          <p:cNvPr id="14" name="Table 13">
            <a:extLst>
              <a:ext uri="{FF2B5EF4-FFF2-40B4-BE49-F238E27FC236}">
                <a16:creationId xmlns:a16="http://schemas.microsoft.com/office/drawing/2014/main" xmlns="" id="{E13F2BD1-A73A-4C48-A888-F548F787AD62}"/>
              </a:ext>
            </a:extLst>
          </p:cNvPr>
          <p:cNvGraphicFramePr>
            <a:graphicFrameLocks noGrp="1"/>
          </p:cNvGraphicFramePr>
          <p:nvPr>
            <p:extLst>
              <p:ext uri="{D42A27DB-BD31-4B8C-83A1-F6EECF244321}">
                <p14:modId xmlns:p14="http://schemas.microsoft.com/office/powerpoint/2010/main" val="3184756336"/>
              </p:ext>
            </p:extLst>
          </p:nvPr>
        </p:nvGraphicFramePr>
        <p:xfrm>
          <a:off x="1909962" y="3566834"/>
          <a:ext cx="5324076" cy="1949610"/>
        </p:xfrm>
        <a:graphic>
          <a:graphicData uri="http://schemas.openxmlformats.org/drawingml/2006/table">
            <a:tbl>
              <a:tblPr firstRow="1" bandRow="1">
                <a:tableStyleId>{5940675A-B579-460E-94D1-54222C63F5DA}</a:tableStyleId>
              </a:tblPr>
              <a:tblGrid>
                <a:gridCol w="2662038">
                  <a:extLst>
                    <a:ext uri="{9D8B030D-6E8A-4147-A177-3AD203B41FA5}">
                      <a16:colId xmlns:a16="http://schemas.microsoft.com/office/drawing/2014/main" xmlns="" val="1543532635"/>
                    </a:ext>
                  </a:extLst>
                </a:gridCol>
                <a:gridCol w="2662038">
                  <a:extLst>
                    <a:ext uri="{9D8B030D-6E8A-4147-A177-3AD203B41FA5}">
                      <a16:colId xmlns:a16="http://schemas.microsoft.com/office/drawing/2014/main" xmlns="" val="323860448"/>
                    </a:ext>
                  </a:extLst>
                </a:gridCol>
              </a:tblGrid>
              <a:tr h="389922">
                <a:tc>
                  <a:txBody>
                    <a:bodyPr/>
                    <a:lstStyle/>
                    <a:p>
                      <a:pPr algn="ctr"/>
                      <a:r>
                        <a:rPr lang="en-GB" sz="2000" b="1" dirty="0">
                          <a:latin typeface="Century Gothic" panose="020B0502020202020204" pitchFamily="34" charset="0"/>
                        </a:rPr>
                        <a:t>Vehicle</a:t>
                      </a:r>
                    </a:p>
                  </a:txBody>
                  <a:tcPr marL="0" marR="0" marT="0" marB="0" anchor="ctr">
                    <a:solidFill>
                      <a:schemeClr val="bg1"/>
                    </a:solidFill>
                  </a:tcPr>
                </a:tc>
                <a:tc>
                  <a:txBody>
                    <a:bodyPr/>
                    <a:lstStyle/>
                    <a:p>
                      <a:pPr algn="ctr"/>
                      <a:r>
                        <a:rPr lang="en-GB" sz="2000" b="1" dirty="0">
                          <a:latin typeface="Century Gothic" panose="020B0502020202020204" pitchFamily="34" charset="0"/>
                        </a:rPr>
                        <a:t>Length</a:t>
                      </a:r>
                    </a:p>
                  </a:txBody>
                  <a:tcPr marL="0" marR="0" marT="0" marB="0" anchor="ctr">
                    <a:solidFill>
                      <a:schemeClr val="bg1"/>
                    </a:solidFill>
                  </a:tcPr>
                </a:tc>
                <a:extLst>
                  <a:ext uri="{0D108BD9-81ED-4DB2-BD59-A6C34878D82A}">
                    <a16:rowId xmlns:a16="http://schemas.microsoft.com/office/drawing/2014/main" xmlns="" val="532127124"/>
                  </a:ext>
                </a:extLst>
              </a:tr>
              <a:tr h="389922">
                <a:tc>
                  <a:txBody>
                    <a:bodyPr/>
                    <a:lstStyle/>
                    <a:p>
                      <a:pPr algn="ctr"/>
                      <a:r>
                        <a:rPr lang="en-GB" sz="2000" b="1" dirty="0">
                          <a:latin typeface="Century Gothic" panose="020B0502020202020204" pitchFamily="34" charset="0"/>
                        </a:rPr>
                        <a:t>police car</a:t>
                      </a:r>
                    </a:p>
                  </a:txBody>
                  <a:tcPr marL="0" marR="0" marT="0" marB="0" anchor="ctr">
                    <a:solidFill>
                      <a:schemeClr val="bg1"/>
                    </a:solidFill>
                  </a:tcPr>
                </a:tc>
                <a:tc>
                  <a:txBody>
                    <a:bodyPr/>
                    <a:lstStyle/>
                    <a:p>
                      <a:pPr algn="ctr"/>
                      <a:r>
                        <a:rPr lang="en-GB" sz="2000" b="1" dirty="0">
                          <a:latin typeface="Century Gothic" panose="020B0502020202020204" pitchFamily="34" charset="0"/>
                        </a:rPr>
                        <a:t>56cm</a:t>
                      </a:r>
                    </a:p>
                  </a:txBody>
                  <a:tcPr marL="0" marR="0" marT="0" marB="0" anchor="ctr">
                    <a:solidFill>
                      <a:schemeClr val="bg1"/>
                    </a:solidFill>
                  </a:tcPr>
                </a:tc>
                <a:extLst>
                  <a:ext uri="{0D108BD9-81ED-4DB2-BD59-A6C34878D82A}">
                    <a16:rowId xmlns:a16="http://schemas.microsoft.com/office/drawing/2014/main" xmlns="" val="1492789504"/>
                  </a:ext>
                </a:extLst>
              </a:tr>
              <a:tr h="389922">
                <a:tc>
                  <a:txBody>
                    <a:bodyPr/>
                    <a:lstStyle/>
                    <a:p>
                      <a:pPr algn="ctr"/>
                      <a:r>
                        <a:rPr lang="en-GB" sz="2000" b="1" dirty="0">
                          <a:latin typeface="Century Gothic" panose="020B0502020202020204" pitchFamily="34" charset="0"/>
                        </a:rPr>
                        <a:t>aeroplane</a:t>
                      </a:r>
                    </a:p>
                  </a:txBody>
                  <a:tcPr marL="0" marR="0" marT="0" marB="0" anchor="ctr">
                    <a:solidFill>
                      <a:schemeClr val="bg1"/>
                    </a:solidFill>
                  </a:tcPr>
                </a:tc>
                <a:tc>
                  <a:txBody>
                    <a:bodyPr/>
                    <a:lstStyle/>
                    <a:p>
                      <a:pPr algn="ctr"/>
                      <a:r>
                        <a:rPr lang="en-GB" sz="2000" b="1" dirty="0">
                          <a:latin typeface="Century Gothic" panose="020B0502020202020204" pitchFamily="34" charset="0"/>
                        </a:rPr>
                        <a:t>1m 15cm</a:t>
                      </a:r>
                    </a:p>
                  </a:txBody>
                  <a:tcPr marL="0" marR="0" marT="0" marB="0" anchor="ctr">
                    <a:solidFill>
                      <a:schemeClr val="bg1"/>
                    </a:solidFill>
                  </a:tcPr>
                </a:tc>
                <a:extLst>
                  <a:ext uri="{0D108BD9-81ED-4DB2-BD59-A6C34878D82A}">
                    <a16:rowId xmlns:a16="http://schemas.microsoft.com/office/drawing/2014/main" xmlns="" val="3610366363"/>
                  </a:ext>
                </a:extLst>
              </a:tr>
              <a:tr h="389922">
                <a:tc>
                  <a:txBody>
                    <a:bodyPr/>
                    <a:lstStyle/>
                    <a:p>
                      <a:pPr algn="ctr"/>
                      <a:r>
                        <a:rPr lang="en-GB" sz="2000" b="1" dirty="0">
                          <a:latin typeface="Century Gothic" panose="020B0502020202020204" pitchFamily="34" charset="0"/>
                        </a:rPr>
                        <a:t>ambulance</a:t>
                      </a:r>
                    </a:p>
                  </a:txBody>
                  <a:tcPr marL="0" marR="0" marT="0" marB="0" anchor="ctr">
                    <a:solidFill>
                      <a:schemeClr val="bg1"/>
                    </a:solidFill>
                  </a:tcPr>
                </a:tc>
                <a:tc>
                  <a:txBody>
                    <a:bodyPr/>
                    <a:lstStyle/>
                    <a:p>
                      <a:pPr algn="ctr"/>
                      <a:r>
                        <a:rPr lang="en-GB" sz="2000" b="1" dirty="0">
                          <a:latin typeface="Century Gothic" panose="020B0502020202020204" pitchFamily="34" charset="0"/>
                        </a:rPr>
                        <a:t>65cm</a:t>
                      </a:r>
                    </a:p>
                  </a:txBody>
                  <a:tcPr marL="0" marR="0" marT="0" marB="0" anchor="ctr">
                    <a:solidFill>
                      <a:schemeClr val="bg1"/>
                    </a:solidFill>
                  </a:tcPr>
                </a:tc>
                <a:extLst>
                  <a:ext uri="{0D108BD9-81ED-4DB2-BD59-A6C34878D82A}">
                    <a16:rowId xmlns:a16="http://schemas.microsoft.com/office/drawing/2014/main" xmlns="" val="340497651"/>
                  </a:ext>
                </a:extLst>
              </a:tr>
              <a:tr h="389922">
                <a:tc>
                  <a:txBody>
                    <a:bodyPr/>
                    <a:lstStyle/>
                    <a:p>
                      <a:pPr algn="ctr"/>
                      <a:r>
                        <a:rPr lang="en-GB" sz="2000" b="1" dirty="0">
                          <a:latin typeface="Century Gothic" panose="020B0502020202020204" pitchFamily="34" charset="0"/>
                        </a:rPr>
                        <a:t>bus</a:t>
                      </a:r>
                    </a:p>
                  </a:txBody>
                  <a:tcPr marL="0" marR="0" marT="0" marB="0" anchor="ctr">
                    <a:solidFill>
                      <a:schemeClr val="bg1"/>
                    </a:solidFill>
                  </a:tcPr>
                </a:tc>
                <a:tc>
                  <a:txBody>
                    <a:bodyPr/>
                    <a:lstStyle/>
                    <a:p>
                      <a:pPr algn="ctr"/>
                      <a:r>
                        <a:rPr lang="en-GB" sz="2000" b="1" dirty="0">
                          <a:latin typeface="Century Gothic" panose="020B0502020202020204" pitchFamily="34" charset="0"/>
                        </a:rPr>
                        <a:t>87cm</a:t>
                      </a:r>
                    </a:p>
                  </a:txBody>
                  <a:tcPr marL="0" marR="0" marT="0" marB="0" anchor="ctr">
                    <a:solidFill>
                      <a:schemeClr val="bg1"/>
                    </a:solidFill>
                  </a:tcPr>
                </a:tc>
                <a:extLst>
                  <a:ext uri="{0D108BD9-81ED-4DB2-BD59-A6C34878D82A}">
                    <a16:rowId xmlns:a16="http://schemas.microsoft.com/office/drawing/2014/main" xmlns="" val="3386046183"/>
                  </a:ext>
                </a:extLst>
              </a:tr>
            </a:tbl>
          </a:graphicData>
        </a:graphic>
      </p:graphicFrame>
    </p:spTree>
    <p:extLst>
      <p:ext uri="{BB962C8B-B14F-4D97-AF65-F5344CB8AC3E}">
        <p14:creationId xmlns:p14="http://schemas.microsoft.com/office/powerpoint/2010/main" val="424463171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AF844F8D8A5418E98F34D21016ED8" ma:contentTypeVersion="17" ma:contentTypeDescription="Create a new document." ma:contentTypeScope="" ma:versionID="2858803b8c6804fdc137be4329942ee3">
  <xsd:schema xmlns:xsd="http://www.w3.org/2001/XMLSchema" xmlns:xs="http://www.w3.org/2001/XMLSchema" xmlns:p="http://schemas.microsoft.com/office/2006/metadata/properties" xmlns:ns1="http://schemas.microsoft.com/sharepoint/v3" xmlns:ns2="86144f90-c7b6-48d0-aae5-f5e9e48cc3df" xmlns:ns3="0f0ae0ff-29c4-4766-b250-c1a9bee8d430" targetNamespace="http://schemas.microsoft.com/office/2006/metadata/properties" ma:root="true" ma:fieldsID="04d8a99e9b37cab27d9252feb61c8588" ns1:_="" ns2:_="" ns3:_="">
    <xsd:import namespace="http://schemas.microsoft.com/sharepoint/v3"/>
    <xsd:import namespace="86144f90-c7b6-48d0-aae5-f5e9e48cc3df"/>
    <xsd:import namespace="0f0ae0ff-29c4-4766-b250-c1a9bee8d43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2:TaxKeywordTaxHTField" minOccurs="0"/>
                <xsd:element ref="ns2:TaxCatchAll" minOccurs="0"/>
                <xsd:element ref="ns3:MediaServiceMetadata" minOccurs="0"/>
                <xsd:element ref="ns3:MediaServiceFastMetadata" minOccurs="0"/>
                <xsd:element ref="ns3:MediaServiceDateTaken" minOccurs="0"/>
                <xsd:element ref="ns3:MediaServiceAutoTags" minOccurs="0"/>
                <xsd:element ref="ns3:MediaServiceLocation" minOccurs="0"/>
                <xsd:element ref="ns1:_ip_UnifiedCompliancePolicyProperties" minOccurs="0"/>
                <xsd:element ref="ns1:_ip_UnifiedCompliancePolicyUIAction"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description="" ma:hidden="true" ma:internalName="_ip_UnifiedCompliancePolicyProperties">
      <xsd:simpleType>
        <xsd:restriction base="dms:Note"/>
      </xsd:simpleType>
    </xsd:element>
    <xsd:element name="_ip_UnifiedCompliancePolicyUIAction" ma:index="2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144f90-c7b6-48d0-aae5-f5e9e48cc3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element name="TaxKeywordTaxHTField" ma:index="13"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4" nillable="true" ma:displayName="Taxonomy Catch All Column" ma:description="" ma:hidden="true" ma:list="{22ec0cf8-456d-4606-8852-2ed8c6b517f4}" ma:internalName="TaxCatchAll" ma:showField="CatchAllData" ma:web="86144f90-c7b6-48d0-aae5-f5e9e48cc3d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f0ae0ff-29c4-4766-b250-c1a9bee8d430"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GenerationTime" ma:index="24"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KeywordTaxHTField xmlns="86144f90-c7b6-48d0-aae5-f5e9e48cc3df">
      <Terms xmlns="http://schemas.microsoft.com/office/infopath/2007/PartnerControls"/>
    </TaxKeywordTaxHTField>
    <_ip_UnifiedCompliancePolicyProperties xmlns="http://schemas.microsoft.com/sharepoint/v3" xsi:nil="true"/>
    <TaxCatchAll xmlns="86144f90-c7b6-48d0-aae5-f5e9e48cc3df"/>
  </documentManagement>
</p:properties>
</file>

<file path=customXml/itemProps1.xml><?xml version="1.0" encoding="utf-8"?>
<ds:datastoreItem xmlns:ds="http://schemas.openxmlformats.org/officeDocument/2006/customXml" ds:itemID="{8BE7001C-4FE1-4FF1-8D32-419BDEA7C0F6}">
  <ds:schemaRefs>
    <ds:schemaRef ds:uri="http://schemas.microsoft.com/sharepoint/v3/contenttype/forms"/>
  </ds:schemaRefs>
</ds:datastoreItem>
</file>

<file path=customXml/itemProps2.xml><?xml version="1.0" encoding="utf-8"?>
<ds:datastoreItem xmlns:ds="http://schemas.openxmlformats.org/officeDocument/2006/customXml" ds:itemID="{EFDDCAE5-86CF-4716-9E31-6DFAC13D2C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6144f90-c7b6-48d0-aae5-f5e9e48cc3df"/>
    <ds:schemaRef ds:uri="0f0ae0ff-29c4-4766-b250-c1a9bee8d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F8F11D-A449-4684-B8E0-461263A2E192}">
  <ds:schemaRefs>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0f0ae0ff-29c4-4766-b250-c1a9bee8d430"/>
    <ds:schemaRef ds:uri="86144f90-c7b6-48d0-aae5-f5e9e48cc3df"/>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1256</TotalTime>
  <Words>848</Words>
  <Application>Microsoft Office PowerPoint</Application>
  <PresentationFormat>On-screen Show (4:3)</PresentationFormat>
  <Paragraphs>408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Ashleigh Sobol</dc:creator>
  <cp:lastModifiedBy>Lee McClure</cp:lastModifiedBy>
  <cp:revision>49</cp:revision>
  <dcterms:created xsi:type="dcterms:W3CDTF">2018-03-17T10:08:43Z</dcterms:created>
  <dcterms:modified xsi:type="dcterms:W3CDTF">2020-03-17T18:51:51Z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0x01010060FAF844F8D8A5418E98F34D21016ED8</vt:lpwstr>
  </property>
  <property fmtid="{D5CDD505-2E9C-101B-9397-08002B2CF9AE}" pid="3" name="TaxKeyword">
    <vt:lpwstr/>
  </property>
</Properties>
</file>