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366" r:id="rId6"/>
    <p:sldId id="365" r:id="rId7"/>
    <p:sldId id="379" r:id="rId8"/>
    <p:sldId id="360" r:id="rId9"/>
    <p:sldId id="370" r:id="rId10"/>
    <p:sldId id="368" r:id="rId11"/>
    <p:sldId id="371" r:id="rId12"/>
    <p:sldId id="369" r:id="rId13"/>
    <p:sldId id="372" r:id="rId14"/>
    <p:sldId id="314" r:id="rId15"/>
    <p:sldId id="374" r:id="rId16"/>
    <p:sldId id="375" r:id="rId17"/>
    <p:sldId id="355" r:id="rId18"/>
    <p:sldId id="376" r:id="rId19"/>
    <p:sldId id="373" r:id="rId20"/>
    <p:sldId id="377" r:id="rId21"/>
    <p:sldId id="37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A9CE78-2947-45CB-B674-2F9E857BA2A8}" v="48" dt="2019-01-02T12:18:30.4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61" autoAdjust="0"/>
    <p:restoredTop sz="94660"/>
  </p:normalViewPr>
  <p:slideViewPr>
    <p:cSldViewPr snapToGrid="0">
      <p:cViewPr varScale="1">
        <p:scale>
          <a:sx n="74" d="100"/>
          <a:sy n="74" d="100"/>
        </p:scale>
        <p:origin x="12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e Tidswell-Brown" userId="3518c4a0-5c99-4880-b127-cb60ccf11a39" providerId="ADAL" clId="{54A9CE78-2947-45CB-B674-2F9E857BA2A8}"/>
    <pc:docChg chg="custSel modSld">
      <pc:chgData name="Kyle Tidswell-Brown" userId="3518c4a0-5c99-4880-b127-cb60ccf11a39" providerId="ADAL" clId="{54A9CE78-2947-45CB-B674-2F9E857BA2A8}" dt="2019-01-02T12:20:15.407" v="146" actId="20577"/>
      <pc:docMkLst>
        <pc:docMk/>
      </pc:docMkLst>
      <pc:sldChg chg="modSp">
        <pc:chgData name="Kyle Tidswell-Brown" userId="3518c4a0-5c99-4880-b127-cb60ccf11a39" providerId="ADAL" clId="{54A9CE78-2947-45CB-B674-2F9E857BA2A8}" dt="2019-01-02T12:20:15.407" v="146" actId="20577"/>
        <pc:sldMkLst>
          <pc:docMk/>
          <pc:sldMk cId="2637481266" sldId="256"/>
        </pc:sldMkLst>
        <pc:spChg chg="mod">
          <ac:chgData name="Kyle Tidswell-Brown" userId="3518c4a0-5c99-4880-b127-cb60ccf11a39" providerId="ADAL" clId="{54A9CE78-2947-45CB-B674-2F9E857BA2A8}" dt="2019-01-02T12:20:15.407" v="146" actId="20577"/>
          <ac:spMkLst>
            <pc:docMk/>
            <pc:sldMk cId="2637481266" sldId="256"/>
            <ac:spMk id="19" creationId="{5252A847-DE45-4FA3-A1F8-EEBEB845FF8E}"/>
          </ac:spMkLst>
        </pc:spChg>
      </pc:sldChg>
      <pc:sldChg chg="modSp">
        <pc:chgData name="Kyle Tidswell-Brown" userId="3518c4a0-5c99-4880-b127-cb60ccf11a39" providerId="ADAL" clId="{54A9CE78-2947-45CB-B674-2F9E857BA2A8}" dt="2019-01-02T12:14:50.501" v="33" actId="20577"/>
        <pc:sldMkLst>
          <pc:docMk/>
          <pc:sldMk cId="636014570" sldId="314"/>
        </pc:sldMkLst>
        <pc:spChg chg="mod">
          <ac:chgData name="Kyle Tidswell-Brown" userId="3518c4a0-5c99-4880-b127-cb60ccf11a39" providerId="ADAL" clId="{54A9CE78-2947-45CB-B674-2F9E857BA2A8}" dt="2019-01-02T12:14:50.501" v="33" actId="20577"/>
          <ac:spMkLst>
            <pc:docMk/>
            <pc:sldMk cId="636014570" sldId="314"/>
            <ac:spMk id="19" creationId="{5252A847-DE45-4FA3-A1F8-EEBEB845FF8E}"/>
          </ac:spMkLst>
        </pc:spChg>
        <pc:graphicFrameChg chg="mod">
          <ac:chgData name="Kyle Tidswell-Brown" userId="3518c4a0-5c99-4880-b127-cb60ccf11a39" providerId="ADAL" clId="{54A9CE78-2947-45CB-B674-2F9E857BA2A8}" dt="2019-01-02T11:26:17.581" v="26" actId="12788"/>
          <ac:graphicFrameMkLst>
            <pc:docMk/>
            <pc:sldMk cId="636014570" sldId="314"/>
            <ac:graphicFrameMk id="9" creationId="{01EE20B2-1D51-48D2-83A8-0AA06D2C690D}"/>
          </ac:graphicFrameMkLst>
        </pc:graphicFrameChg>
      </pc:sldChg>
      <pc:sldChg chg="modSp">
        <pc:chgData name="Kyle Tidswell-Brown" userId="3518c4a0-5c99-4880-b127-cb60ccf11a39" providerId="ADAL" clId="{54A9CE78-2947-45CB-B674-2F9E857BA2A8}" dt="2019-01-02T12:18:24.584" v="121"/>
        <pc:sldMkLst>
          <pc:docMk/>
          <pc:sldMk cId="1071900124" sldId="355"/>
        </pc:sldMkLst>
        <pc:spChg chg="mod">
          <ac:chgData name="Kyle Tidswell-Brown" userId="3518c4a0-5c99-4880-b127-cb60ccf11a39" providerId="ADAL" clId="{54A9CE78-2947-45CB-B674-2F9E857BA2A8}" dt="2019-01-02T12:17:07.432" v="109" actId="122"/>
          <ac:spMkLst>
            <pc:docMk/>
            <pc:sldMk cId="1071900124" sldId="355"/>
            <ac:spMk id="19" creationId="{5252A847-DE45-4FA3-A1F8-EEBEB845FF8E}"/>
          </ac:spMkLst>
        </pc:spChg>
        <pc:graphicFrameChg chg="mod">
          <ac:chgData name="Kyle Tidswell-Brown" userId="3518c4a0-5c99-4880-b127-cb60ccf11a39" providerId="ADAL" clId="{54A9CE78-2947-45CB-B674-2F9E857BA2A8}" dt="2019-01-02T12:18:24.584" v="121"/>
          <ac:graphicFrameMkLst>
            <pc:docMk/>
            <pc:sldMk cId="1071900124" sldId="355"/>
            <ac:graphicFrameMk id="9" creationId="{A97E38AD-ACAC-4FC7-9FE3-C6F271261099}"/>
          </ac:graphicFrameMkLst>
        </pc:graphicFrameChg>
      </pc:sldChg>
      <pc:sldChg chg="modSp">
        <pc:chgData name="Kyle Tidswell-Brown" userId="3518c4a0-5c99-4880-b127-cb60ccf11a39" providerId="ADAL" clId="{54A9CE78-2947-45CB-B674-2F9E857BA2A8}" dt="2019-01-02T11:24:30.483" v="2" actId="122"/>
        <pc:sldMkLst>
          <pc:docMk/>
          <pc:sldMk cId="36917022" sldId="360"/>
        </pc:sldMkLst>
        <pc:spChg chg="mod">
          <ac:chgData name="Kyle Tidswell-Brown" userId="3518c4a0-5c99-4880-b127-cb60ccf11a39" providerId="ADAL" clId="{54A9CE78-2947-45CB-B674-2F9E857BA2A8}" dt="2019-01-02T11:24:30.483" v="2" actId="122"/>
          <ac:spMkLst>
            <pc:docMk/>
            <pc:sldMk cId="36917022" sldId="360"/>
            <ac:spMk id="19" creationId="{5252A847-DE45-4FA3-A1F8-EEBEB845FF8E}"/>
          </ac:spMkLst>
        </pc:spChg>
      </pc:sldChg>
      <pc:sldChg chg="modSp">
        <pc:chgData name="Kyle Tidswell-Brown" userId="3518c4a0-5c99-4880-b127-cb60ccf11a39" providerId="ADAL" clId="{54A9CE78-2947-45CB-B674-2F9E857BA2A8}" dt="2019-01-02T11:24:21.015" v="0" actId="122"/>
        <pc:sldMkLst>
          <pc:docMk/>
          <pc:sldMk cId="1669721746" sldId="365"/>
        </pc:sldMkLst>
        <pc:spChg chg="mod">
          <ac:chgData name="Kyle Tidswell-Brown" userId="3518c4a0-5c99-4880-b127-cb60ccf11a39" providerId="ADAL" clId="{54A9CE78-2947-45CB-B674-2F9E857BA2A8}" dt="2019-01-02T11:24:21.015" v="0" actId="122"/>
          <ac:spMkLst>
            <pc:docMk/>
            <pc:sldMk cId="1669721746" sldId="365"/>
            <ac:spMk id="19" creationId="{5252A847-DE45-4FA3-A1F8-EEBEB845FF8E}"/>
          </ac:spMkLst>
        </pc:spChg>
      </pc:sldChg>
      <pc:sldChg chg="modSp">
        <pc:chgData name="Kyle Tidswell-Brown" userId="3518c4a0-5c99-4880-b127-cb60ccf11a39" providerId="ADAL" clId="{54A9CE78-2947-45CB-B674-2F9E857BA2A8}" dt="2019-01-02T11:24:24.052" v="1" actId="122"/>
        <pc:sldMkLst>
          <pc:docMk/>
          <pc:sldMk cId="899321193" sldId="367"/>
        </pc:sldMkLst>
        <pc:spChg chg="mod">
          <ac:chgData name="Kyle Tidswell-Brown" userId="3518c4a0-5c99-4880-b127-cb60ccf11a39" providerId="ADAL" clId="{54A9CE78-2947-45CB-B674-2F9E857BA2A8}" dt="2019-01-02T11:24:24.052" v="1" actId="122"/>
          <ac:spMkLst>
            <pc:docMk/>
            <pc:sldMk cId="899321193" sldId="367"/>
            <ac:spMk id="19" creationId="{5252A847-DE45-4FA3-A1F8-EEBEB845FF8E}"/>
          </ac:spMkLst>
        </pc:spChg>
      </pc:sldChg>
      <pc:sldChg chg="modSp">
        <pc:chgData name="Kyle Tidswell-Brown" userId="3518c4a0-5c99-4880-b127-cb60ccf11a39" providerId="ADAL" clId="{54A9CE78-2947-45CB-B674-2F9E857BA2A8}" dt="2019-01-02T11:24:50.621" v="5" actId="122"/>
        <pc:sldMkLst>
          <pc:docMk/>
          <pc:sldMk cId="1919276530" sldId="368"/>
        </pc:sldMkLst>
        <pc:spChg chg="mod">
          <ac:chgData name="Kyle Tidswell-Brown" userId="3518c4a0-5c99-4880-b127-cb60ccf11a39" providerId="ADAL" clId="{54A9CE78-2947-45CB-B674-2F9E857BA2A8}" dt="2019-01-02T11:24:50.621" v="5" actId="122"/>
          <ac:spMkLst>
            <pc:docMk/>
            <pc:sldMk cId="1919276530" sldId="368"/>
            <ac:spMk id="19" creationId="{5252A847-DE45-4FA3-A1F8-EEBEB845FF8E}"/>
          </ac:spMkLst>
        </pc:spChg>
      </pc:sldChg>
      <pc:sldChg chg="modSp">
        <pc:chgData name="Kyle Tidswell-Brown" userId="3518c4a0-5c99-4880-b127-cb60ccf11a39" providerId="ADAL" clId="{54A9CE78-2947-45CB-B674-2F9E857BA2A8}" dt="2019-01-02T11:25:40.635" v="20" actId="122"/>
        <pc:sldMkLst>
          <pc:docMk/>
          <pc:sldMk cId="3983546368" sldId="369"/>
        </pc:sldMkLst>
        <pc:spChg chg="mod">
          <ac:chgData name="Kyle Tidswell-Brown" userId="3518c4a0-5c99-4880-b127-cb60ccf11a39" providerId="ADAL" clId="{54A9CE78-2947-45CB-B674-2F9E857BA2A8}" dt="2019-01-02T11:25:40.635" v="20" actId="122"/>
          <ac:spMkLst>
            <pc:docMk/>
            <pc:sldMk cId="3983546368" sldId="369"/>
            <ac:spMk id="19" creationId="{5252A847-DE45-4FA3-A1F8-EEBEB845FF8E}"/>
          </ac:spMkLst>
        </pc:spChg>
      </pc:sldChg>
      <pc:sldChg chg="modSp">
        <pc:chgData name="Kyle Tidswell-Brown" userId="3518c4a0-5c99-4880-b127-cb60ccf11a39" providerId="ADAL" clId="{54A9CE78-2947-45CB-B674-2F9E857BA2A8}" dt="2019-01-02T11:25:48.601" v="22" actId="12788"/>
        <pc:sldMkLst>
          <pc:docMk/>
          <pc:sldMk cId="2051795304" sldId="370"/>
        </pc:sldMkLst>
        <pc:spChg chg="mod">
          <ac:chgData name="Kyle Tidswell-Brown" userId="3518c4a0-5c99-4880-b127-cb60ccf11a39" providerId="ADAL" clId="{54A9CE78-2947-45CB-B674-2F9E857BA2A8}" dt="2019-01-02T11:24:38.363" v="4" actId="122"/>
          <ac:spMkLst>
            <pc:docMk/>
            <pc:sldMk cId="2051795304" sldId="370"/>
            <ac:spMk id="19" creationId="{5252A847-DE45-4FA3-A1F8-EEBEB845FF8E}"/>
          </ac:spMkLst>
        </pc:spChg>
        <pc:graphicFrameChg chg="mod">
          <ac:chgData name="Kyle Tidswell-Brown" userId="3518c4a0-5c99-4880-b127-cb60ccf11a39" providerId="ADAL" clId="{54A9CE78-2947-45CB-B674-2F9E857BA2A8}" dt="2019-01-02T11:25:48.601" v="22" actId="12788"/>
          <ac:graphicFrameMkLst>
            <pc:docMk/>
            <pc:sldMk cId="2051795304" sldId="370"/>
            <ac:graphicFrameMk id="6" creationId="{B6EC579D-1D0B-42FF-9F97-45D5AC2F5CF6}"/>
          </ac:graphicFrameMkLst>
        </pc:graphicFrameChg>
      </pc:sldChg>
      <pc:sldChg chg="modSp">
        <pc:chgData name="Kyle Tidswell-Brown" userId="3518c4a0-5c99-4880-b127-cb60ccf11a39" providerId="ADAL" clId="{54A9CE78-2947-45CB-B674-2F9E857BA2A8}" dt="2019-01-02T11:25:44.650" v="21" actId="12788"/>
        <pc:sldMkLst>
          <pc:docMk/>
          <pc:sldMk cId="1271845320" sldId="371"/>
        </pc:sldMkLst>
        <pc:spChg chg="mod">
          <ac:chgData name="Kyle Tidswell-Brown" userId="3518c4a0-5c99-4880-b127-cb60ccf11a39" providerId="ADAL" clId="{54A9CE78-2947-45CB-B674-2F9E857BA2A8}" dt="2019-01-02T11:25:37.993" v="19" actId="122"/>
          <ac:spMkLst>
            <pc:docMk/>
            <pc:sldMk cId="1271845320" sldId="371"/>
            <ac:spMk id="19" creationId="{5252A847-DE45-4FA3-A1F8-EEBEB845FF8E}"/>
          </ac:spMkLst>
        </pc:spChg>
        <pc:graphicFrameChg chg="mod">
          <ac:chgData name="Kyle Tidswell-Brown" userId="3518c4a0-5c99-4880-b127-cb60ccf11a39" providerId="ADAL" clId="{54A9CE78-2947-45CB-B674-2F9E857BA2A8}" dt="2019-01-02T11:25:44.650" v="21" actId="12788"/>
          <ac:graphicFrameMkLst>
            <pc:docMk/>
            <pc:sldMk cId="1271845320" sldId="371"/>
            <ac:graphicFrameMk id="9" creationId="{ABFFD763-7E68-48A1-B4F9-676A079FC21D}"/>
          </ac:graphicFrameMkLst>
        </pc:graphicFrameChg>
      </pc:sldChg>
      <pc:sldChg chg="modSp">
        <pc:chgData name="Kyle Tidswell-Brown" userId="3518c4a0-5c99-4880-b127-cb60ccf11a39" providerId="ADAL" clId="{54A9CE78-2947-45CB-B674-2F9E857BA2A8}" dt="2019-01-02T11:25:57.163" v="24" actId="122"/>
        <pc:sldMkLst>
          <pc:docMk/>
          <pc:sldMk cId="1986349344" sldId="372"/>
        </pc:sldMkLst>
        <pc:spChg chg="mod">
          <ac:chgData name="Kyle Tidswell-Brown" userId="3518c4a0-5c99-4880-b127-cb60ccf11a39" providerId="ADAL" clId="{54A9CE78-2947-45CB-B674-2F9E857BA2A8}" dt="2019-01-02T11:25:57.163" v="24" actId="122"/>
          <ac:spMkLst>
            <pc:docMk/>
            <pc:sldMk cId="1986349344" sldId="372"/>
            <ac:spMk id="19" creationId="{5252A847-DE45-4FA3-A1F8-EEBEB845FF8E}"/>
          </ac:spMkLst>
        </pc:spChg>
      </pc:sldChg>
      <pc:sldChg chg="modSp">
        <pc:chgData name="Kyle Tidswell-Brown" userId="3518c4a0-5c99-4880-b127-cb60ccf11a39" providerId="ADAL" clId="{54A9CE78-2947-45CB-B674-2F9E857BA2A8}" dt="2019-01-02T12:18:44.726" v="124" actId="122"/>
        <pc:sldMkLst>
          <pc:docMk/>
          <pc:sldMk cId="3181087482" sldId="373"/>
        </pc:sldMkLst>
        <pc:spChg chg="mod">
          <ac:chgData name="Kyle Tidswell-Brown" userId="3518c4a0-5c99-4880-b127-cb60ccf11a39" providerId="ADAL" clId="{54A9CE78-2947-45CB-B674-2F9E857BA2A8}" dt="2019-01-02T12:18:44.726" v="124" actId="122"/>
          <ac:spMkLst>
            <pc:docMk/>
            <pc:sldMk cId="3181087482" sldId="373"/>
            <ac:spMk id="19" creationId="{5252A847-DE45-4FA3-A1F8-EEBEB845FF8E}"/>
          </ac:spMkLst>
        </pc:spChg>
      </pc:sldChg>
      <pc:sldChg chg="modSp">
        <pc:chgData name="Kyle Tidswell-Brown" userId="3518c4a0-5c99-4880-b127-cb60ccf11a39" providerId="ADAL" clId="{54A9CE78-2947-45CB-B674-2F9E857BA2A8}" dt="2019-01-02T12:16:37.713" v="108" actId="404"/>
        <pc:sldMkLst>
          <pc:docMk/>
          <pc:sldMk cId="1344370508" sldId="374"/>
        </pc:sldMkLst>
        <pc:spChg chg="mod">
          <ac:chgData name="Kyle Tidswell-Brown" userId="3518c4a0-5c99-4880-b127-cb60ccf11a39" providerId="ADAL" clId="{54A9CE78-2947-45CB-B674-2F9E857BA2A8}" dt="2019-01-02T12:16:37.713" v="108" actId="404"/>
          <ac:spMkLst>
            <pc:docMk/>
            <pc:sldMk cId="1344370508" sldId="374"/>
            <ac:spMk id="19" creationId="{5252A847-DE45-4FA3-A1F8-EEBEB845FF8E}"/>
          </ac:spMkLst>
        </pc:spChg>
        <pc:graphicFrameChg chg="mod modGraphic">
          <ac:chgData name="Kyle Tidswell-Brown" userId="3518c4a0-5c99-4880-b127-cb60ccf11a39" providerId="ADAL" clId="{54A9CE78-2947-45CB-B674-2F9E857BA2A8}" dt="2019-01-02T12:15:55.432" v="60" actId="207"/>
          <ac:graphicFrameMkLst>
            <pc:docMk/>
            <pc:sldMk cId="1344370508" sldId="374"/>
            <ac:graphicFrameMk id="9" creationId="{01EE20B2-1D51-48D2-83A8-0AA06D2C690D}"/>
          </ac:graphicFrameMkLst>
        </pc:graphicFrameChg>
      </pc:sldChg>
      <pc:sldChg chg="modSp">
        <pc:chgData name="Kyle Tidswell-Brown" userId="3518c4a0-5c99-4880-b127-cb60ccf11a39" providerId="ADAL" clId="{54A9CE78-2947-45CB-B674-2F9E857BA2A8}" dt="2019-01-02T12:16:34.498" v="105" actId="404"/>
        <pc:sldMkLst>
          <pc:docMk/>
          <pc:sldMk cId="198625892" sldId="375"/>
        </pc:sldMkLst>
        <pc:spChg chg="mod">
          <ac:chgData name="Kyle Tidswell-Brown" userId="3518c4a0-5c99-4880-b127-cb60ccf11a39" providerId="ADAL" clId="{54A9CE78-2947-45CB-B674-2F9E857BA2A8}" dt="2019-01-02T12:16:34.498" v="105" actId="404"/>
          <ac:spMkLst>
            <pc:docMk/>
            <pc:sldMk cId="198625892" sldId="375"/>
            <ac:spMk id="19" creationId="{5252A847-DE45-4FA3-A1F8-EEBEB845FF8E}"/>
          </ac:spMkLst>
        </pc:spChg>
        <pc:graphicFrameChg chg="mod modGraphic">
          <ac:chgData name="Kyle Tidswell-Brown" userId="3518c4a0-5c99-4880-b127-cb60ccf11a39" providerId="ADAL" clId="{54A9CE78-2947-45CB-B674-2F9E857BA2A8}" dt="2019-01-02T12:15:59.290" v="61" actId="207"/>
          <ac:graphicFrameMkLst>
            <pc:docMk/>
            <pc:sldMk cId="198625892" sldId="375"/>
            <ac:graphicFrameMk id="9" creationId="{01EE20B2-1D51-48D2-83A8-0AA06D2C690D}"/>
          </ac:graphicFrameMkLst>
        </pc:graphicFrameChg>
      </pc:sldChg>
      <pc:sldChg chg="modSp">
        <pc:chgData name="Kyle Tidswell-Brown" userId="3518c4a0-5c99-4880-b127-cb60ccf11a39" providerId="ADAL" clId="{54A9CE78-2947-45CB-B674-2F9E857BA2A8}" dt="2019-01-02T12:18:30.418" v="123"/>
        <pc:sldMkLst>
          <pc:docMk/>
          <pc:sldMk cId="2438687823" sldId="376"/>
        </pc:sldMkLst>
        <pc:spChg chg="mod">
          <ac:chgData name="Kyle Tidswell-Brown" userId="3518c4a0-5c99-4880-b127-cb60ccf11a39" providerId="ADAL" clId="{54A9CE78-2947-45CB-B674-2F9E857BA2A8}" dt="2019-01-02T12:17:10.245" v="110" actId="122"/>
          <ac:spMkLst>
            <pc:docMk/>
            <pc:sldMk cId="2438687823" sldId="376"/>
            <ac:spMk id="19" creationId="{5252A847-DE45-4FA3-A1F8-EEBEB845FF8E}"/>
          </ac:spMkLst>
        </pc:spChg>
        <pc:graphicFrameChg chg="mod">
          <ac:chgData name="Kyle Tidswell-Brown" userId="3518c4a0-5c99-4880-b127-cb60ccf11a39" providerId="ADAL" clId="{54A9CE78-2947-45CB-B674-2F9E857BA2A8}" dt="2019-01-02T12:18:30.418" v="123"/>
          <ac:graphicFrameMkLst>
            <pc:docMk/>
            <pc:sldMk cId="2438687823" sldId="376"/>
            <ac:graphicFrameMk id="10" creationId="{5C4433B7-1C42-4A34-BA07-84EFC1956B3B}"/>
          </ac:graphicFrameMkLst>
        </pc:graphicFrameChg>
      </pc:sldChg>
      <pc:sldChg chg="modSp">
        <pc:chgData name="Kyle Tidswell-Brown" userId="3518c4a0-5c99-4880-b127-cb60ccf11a39" providerId="ADAL" clId="{54A9CE78-2947-45CB-B674-2F9E857BA2A8}" dt="2019-01-02T12:18:49.813" v="125" actId="122"/>
        <pc:sldMkLst>
          <pc:docMk/>
          <pc:sldMk cId="4271425132" sldId="377"/>
        </pc:sldMkLst>
        <pc:spChg chg="mod">
          <ac:chgData name="Kyle Tidswell-Brown" userId="3518c4a0-5c99-4880-b127-cb60ccf11a39" providerId="ADAL" clId="{54A9CE78-2947-45CB-B674-2F9E857BA2A8}" dt="2019-01-02T12:18:49.813" v="125" actId="122"/>
          <ac:spMkLst>
            <pc:docMk/>
            <pc:sldMk cId="4271425132" sldId="377"/>
            <ac:spMk id="19" creationId="{5252A847-DE45-4FA3-A1F8-EEBEB845FF8E}"/>
          </ac:spMkLst>
        </pc:spChg>
      </pc:sldChg>
      <pc:sldChg chg="modSp">
        <pc:chgData name="Kyle Tidswell-Brown" userId="3518c4a0-5c99-4880-b127-cb60ccf11a39" providerId="ADAL" clId="{54A9CE78-2947-45CB-B674-2F9E857BA2A8}" dt="2019-01-02T12:19:16.552" v="144" actId="20577"/>
        <pc:sldMkLst>
          <pc:docMk/>
          <pc:sldMk cId="3036271259" sldId="378"/>
        </pc:sldMkLst>
        <pc:spChg chg="mod">
          <ac:chgData name="Kyle Tidswell-Brown" userId="3518c4a0-5c99-4880-b127-cb60ccf11a39" providerId="ADAL" clId="{54A9CE78-2947-45CB-B674-2F9E857BA2A8}" dt="2019-01-02T12:19:16.552" v="144" actId="20577"/>
          <ac:spMkLst>
            <pc:docMk/>
            <pc:sldMk cId="3036271259" sldId="378"/>
            <ac:spMk id="19" creationId="{5252A847-DE45-4FA3-A1F8-EEBEB845FF8E}"/>
          </ac:spMkLst>
        </pc:spChg>
      </pc:sldChg>
    </pc:docChg>
  </pc:docChgLst>
  <pc:docChgLst>
    <pc:chgData name="Louise Pezzaioli" userId="360b41a0-b242-48d2-b707-f5fa57585d53" providerId="ADAL" clId="{788CEDD7-550C-44A9-A26A-8D48DC205D1B}"/>
    <pc:docChg chg="undo custSel addSld modSld sldOrd">
      <pc:chgData name="Louise Pezzaioli" userId="360b41a0-b242-48d2-b707-f5fa57585d53" providerId="ADAL" clId="{788CEDD7-550C-44A9-A26A-8D48DC205D1B}" dt="2018-12-18T12:47:35.713" v="1385" actId="20577"/>
      <pc:docMkLst>
        <pc:docMk/>
      </pc:docMkLst>
      <pc:sldChg chg="modSp">
        <pc:chgData name="Louise Pezzaioli" userId="360b41a0-b242-48d2-b707-f5fa57585d53" providerId="ADAL" clId="{788CEDD7-550C-44A9-A26A-8D48DC205D1B}" dt="2018-12-18T11:32:57.790" v="123" actId="20577"/>
        <pc:sldMkLst>
          <pc:docMk/>
          <pc:sldMk cId="2637481266" sldId="256"/>
        </pc:sldMkLst>
        <pc:spChg chg="mod">
          <ac:chgData name="Louise Pezzaioli" userId="360b41a0-b242-48d2-b707-f5fa57585d53" providerId="ADAL" clId="{788CEDD7-550C-44A9-A26A-8D48DC205D1B}" dt="2018-12-18T11:32:57.790" v="123" actId="20577"/>
          <ac:spMkLst>
            <pc:docMk/>
            <pc:sldMk cId="2637481266" sldId="256"/>
            <ac:spMk id="19" creationId="{5252A847-DE45-4FA3-A1F8-EEBEB845FF8E}"/>
          </ac:spMkLst>
        </pc:spChg>
      </pc:sldChg>
      <pc:sldChg chg="addSp modSp ord">
        <pc:chgData name="Louise Pezzaioli" userId="360b41a0-b242-48d2-b707-f5fa57585d53" providerId="ADAL" clId="{788CEDD7-550C-44A9-A26A-8D48DC205D1B}" dt="2018-12-18T12:00:39.363" v="745"/>
        <pc:sldMkLst>
          <pc:docMk/>
          <pc:sldMk cId="636014570" sldId="314"/>
        </pc:sldMkLst>
        <pc:spChg chg="add">
          <ac:chgData name="Louise Pezzaioli" userId="360b41a0-b242-48d2-b707-f5fa57585d53" providerId="ADAL" clId="{788CEDD7-550C-44A9-A26A-8D48DC205D1B}" dt="2018-12-18T11:48:53.276" v="419"/>
          <ac:spMkLst>
            <pc:docMk/>
            <pc:sldMk cId="636014570" sldId="314"/>
            <ac:spMk id="6" creationId="{4D7969E1-2BBF-482C-8DE7-96B474132E01}"/>
          </ac:spMkLst>
        </pc:spChg>
        <pc:spChg chg="mod">
          <ac:chgData name="Louise Pezzaioli" userId="360b41a0-b242-48d2-b707-f5fa57585d53" providerId="ADAL" clId="{788CEDD7-550C-44A9-A26A-8D48DC205D1B}" dt="2018-12-18T11:58:06.691" v="690"/>
          <ac:spMkLst>
            <pc:docMk/>
            <pc:sldMk cId="636014570" sldId="314"/>
            <ac:spMk id="19" creationId="{5252A847-DE45-4FA3-A1F8-EEBEB845FF8E}"/>
          </ac:spMkLst>
        </pc:spChg>
        <pc:graphicFrameChg chg="add mod modGraphic">
          <ac:chgData name="Louise Pezzaioli" userId="360b41a0-b242-48d2-b707-f5fa57585d53" providerId="ADAL" clId="{788CEDD7-550C-44A9-A26A-8D48DC205D1B}" dt="2018-12-18T12:00:39.363" v="745"/>
          <ac:graphicFrameMkLst>
            <pc:docMk/>
            <pc:sldMk cId="636014570" sldId="314"/>
            <ac:graphicFrameMk id="9" creationId="{01EE20B2-1D51-48D2-83A8-0AA06D2C690D}"/>
          </ac:graphicFrameMkLst>
        </pc:graphicFrameChg>
      </pc:sldChg>
      <pc:sldChg chg="addSp modSp">
        <pc:chgData name="Louise Pezzaioli" userId="360b41a0-b242-48d2-b707-f5fa57585d53" providerId="ADAL" clId="{788CEDD7-550C-44A9-A26A-8D48DC205D1B}" dt="2018-12-18T12:03:43.857" v="912"/>
        <pc:sldMkLst>
          <pc:docMk/>
          <pc:sldMk cId="1071900124" sldId="355"/>
        </pc:sldMkLst>
        <pc:spChg chg="add">
          <ac:chgData name="Louise Pezzaioli" userId="360b41a0-b242-48d2-b707-f5fa57585d53" providerId="ADAL" clId="{788CEDD7-550C-44A9-A26A-8D48DC205D1B}" dt="2018-12-18T11:48:51.676" v="418"/>
          <ac:spMkLst>
            <pc:docMk/>
            <pc:sldMk cId="1071900124" sldId="355"/>
            <ac:spMk id="6" creationId="{3ECFD5A9-DA34-4E83-96C4-419B738BCE03}"/>
          </ac:spMkLst>
        </pc:spChg>
        <pc:spChg chg="mod">
          <ac:chgData name="Louise Pezzaioli" userId="360b41a0-b242-48d2-b707-f5fa57585d53" providerId="ADAL" clId="{788CEDD7-550C-44A9-A26A-8D48DC205D1B}" dt="2018-12-18T12:02:26.788" v="876" actId="20577"/>
          <ac:spMkLst>
            <pc:docMk/>
            <pc:sldMk cId="1071900124" sldId="355"/>
            <ac:spMk id="19" creationId="{5252A847-DE45-4FA3-A1F8-EEBEB845FF8E}"/>
          </ac:spMkLst>
        </pc:spChg>
        <pc:graphicFrameChg chg="add mod modGraphic">
          <ac:chgData name="Louise Pezzaioli" userId="360b41a0-b242-48d2-b707-f5fa57585d53" providerId="ADAL" clId="{788CEDD7-550C-44A9-A26A-8D48DC205D1B}" dt="2018-12-18T12:03:43.857" v="912"/>
          <ac:graphicFrameMkLst>
            <pc:docMk/>
            <pc:sldMk cId="1071900124" sldId="355"/>
            <ac:graphicFrameMk id="9" creationId="{A97E38AD-ACAC-4FC7-9FE3-C6F271261099}"/>
          </ac:graphicFrameMkLst>
        </pc:graphicFrameChg>
      </pc:sldChg>
      <pc:sldChg chg="addSp modSp ord">
        <pc:chgData name="Louise Pezzaioli" userId="360b41a0-b242-48d2-b707-f5fa57585d53" providerId="ADAL" clId="{788CEDD7-550C-44A9-A26A-8D48DC205D1B}" dt="2018-12-18T12:46:56.738" v="1380" actId="403"/>
        <pc:sldMkLst>
          <pc:docMk/>
          <pc:sldMk cId="36917022" sldId="360"/>
        </pc:sldMkLst>
        <pc:spChg chg="add mod">
          <ac:chgData name="Louise Pezzaioli" userId="360b41a0-b242-48d2-b707-f5fa57585d53" providerId="ADAL" clId="{788CEDD7-550C-44A9-A26A-8D48DC205D1B}" dt="2018-12-18T11:48:40.970" v="414" actId="1076"/>
          <ac:spMkLst>
            <pc:docMk/>
            <pc:sldMk cId="36917022" sldId="360"/>
            <ac:spMk id="9" creationId="{91669D62-A28E-49C8-A652-C18F9E9146C1}"/>
          </ac:spMkLst>
        </pc:spChg>
        <pc:spChg chg="mod">
          <ac:chgData name="Louise Pezzaioli" userId="360b41a0-b242-48d2-b707-f5fa57585d53" providerId="ADAL" clId="{788CEDD7-550C-44A9-A26A-8D48DC205D1B}" dt="2018-12-18T11:46:09.725" v="370"/>
          <ac:spMkLst>
            <pc:docMk/>
            <pc:sldMk cId="36917022" sldId="360"/>
            <ac:spMk id="19" creationId="{5252A847-DE45-4FA3-A1F8-EEBEB845FF8E}"/>
          </ac:spMkLst>
        </pc:spChg>
        <pc:graphicFrameChg chg="add mod modGraphic">
          <ac:chgData name="Louise Pezzaioli" userId="360b41a0-b242-48d2-b707-f5fa57585d53" providerId="ADAL" clId="{788CEDD7-550C-44A9-A26A-8D48DC205D1B}" dt="2018-12-18T12:46:56.738" v="1380" actId="403"/>
          <ac:graphicFrameMkLst>
            <pc:docMk/>
            <pc:sldMk cId="36917022" sldId="360"/>
            <ac:graphicFrameMk id="6" creationId="{B6EC579D-1D0B-42FF-9F97-45D5AC2F5CF6}"/>
          </ac:graphicFrameMkLst>
        </pc:graphicFrameChg>
      </pc:sldChg>
      <pc:sldChg chg="addSp delSp modSp">
        <pc:chgData name="Louise Pezzaioli" userId="360b41a0-b242-48d2-b707-f5fa57585d53" providerId="ADAL" clId="{788CEDD7-550C-44A9-A26A-8D48DC205D1B}" dt="2018-12-18T12:45:24.166" v="1337"/>
        <pc:sldMkLst>
          <pc:docMk/>
          <pc:sldMk cId="1669721746" sldId="365"/>
        </pc:sldMkLst>
        <pc:spChg chg="add mod">
          <ac:chgData name="Louise Pezzaioli" userId="360b41a0-b242-48d2-b707-f5fa57585d53" providerId="ADAL" clId="{788CEDD7-550C-44A9-A26A-8D48DC205D1B}" dt="2018-12-18T11:44:04.192" v="360" actId="1582"/>
          <ac:spMkLst>
            <pc:docMk/>
            <pc:sldMk cId="1669721746" sldId="365"/>
            <ac:spMk id="2" creationId="{D869685C-8E77-43A3-BE82-1EE543AC67C4}"/>
          </ac:spMkLst>
        </pc:spChg>
        <pc:spChg chg="mod">
          <ac:chgData name="Louise Pezzaioli" userId="360b41a0-b242-48d2-b707-f5fa57585d53" providerId="ADAL" clId="{788CEDD7-550C-44A9-A26A-8D48DC205D1B}" dt="2018-12-18T11:41:14.152" v="336" actId="1037"/>
          <ac:spMkLst>
            <pc:docMk/>
            <pc:sldMk cId="1669721746" sldId="365"/>
            <ac:spMk id="19" creationId="{5252A847-DE45-4FA3-A1F8-EEBEB845FF8E}"/>
          </ac:spMkLst>
        </pc:spChg>
        <pc:picChg chg="add mod">
          <ac:chgData name="Louise Pezzaioli" userId="360b41a0-b242-48d2-b707-f5fa57585d53" providerId="ADAL" clId="{788CEDD7-550C-44A9-A26A-8D48DC205D1B}" dt="2018-12-18T11:40:25.905" v="327" actId="12789"/>
          <ac:picMkLst>
            <pc:docMk/>
            <pc:sldMk cId="1669721746" sldId="365"/>
            <ac:picMk id="6" creationId="{5E945BB3-6858-4C9D-AB47-EBA4559041AF}"/>
          </ac:picMkLst>
        </pc:picChg>
        <pc:picChg chg="add mod">
          <ac:chgData name="Louise Pezzaioli" userId="360b41a0-b242-48d2-b707-f5fa57585d53" providerId="ADAL" clId="{788CEDD7-550C-44A9-A26A-8D48DC205D1B}" dt="2018-12-18T12:45:24.166" v="1337"/>
          <ac:picMkLst>
            <pc:docMk/>
            <pc:sldMk cId="1669721746" sldId="365"/>
            <ac:picMk id="9" creationId="{5758EB9B-5D6A-4B50-82DD-1FFD1D6E6BDE}"/>
          </ac:picMkLst>
        </pc:picChg>
        <pc:picChg chg="add del mod">
          <ac:chgData name="Louise Pezzaioli" userId="360b41a0-b242-48d2-b707-f5fa57585d53" providerId="ADAL" clId="{788CEDD7-550C-44A9-A26A-8D48DC205D1B}" dt="2018-12-18T11:38:12.853" v="259" actId="478"/>
          <ac:picMkLst>
            <pc:docMk/>
            <pc:sldMk cId="1669721746" sldId="365"/>
            <ac:picMk id="10" creationId="{4C4AB344-F2FB-477B-B544-C553EB951135}"/>
          </ac:picMkLst>
        </pc:picChg>
        <pc:picChg chg="add mod">
          <ac:chgData name="Louise Pezzaioli" userId="360b41a0-b242-48d2-b707-f5fa57585d53" providerId="ADAL" clId="{788CEDD7-550C-44A9-A26A-8D48DC205D1B}" dt="2018-12-18T11:41:34.542" v="341" actId="1037"/>
          <ac:picMkLst>
            <pc:docMk/>
            <pc:sldMk cId="1669721746" sldId="365"/>
            <ac:picMk id="11" creationId="{78AD7149-4842-49BC-8C4F-7733A47D17C7}"/>
          </ac:picMkLst>
        </pc:picChg>
        <pc:picChg chg="add mod">
          <ac:chgData name="Louise Pezzaioli" userId="360b41a0-b242-48d2-b707-f5fa57585d53" providerId="ADAL" clId="{788CEDD7-550C-44A9-A26A-8D48DC205D1B}" dt="2018-12-18T11:40:39.361" v="329" actId="12789"/>
          <ac:picMkLst>
            <pc:docMk/>
            <pc:sldMk cId="1669721746" sldId="365"/>
            <ac:picMk id="12" creationId="{8B92236A-0762-454B-B416-DBCD7A8D8C5E}"/>
          </ac:picMkLst>
        </pc:picChg>
        <pc:picChg chg="add mod">
          <ac:chgData name="Louise Pezzaioli" userId="360b41a0-b242-48d2-b707-f5fa57585d53" providerId="ADAL" clId="{788CEDD7-550C-44A9-A26A-8D48DC205D1B}" dt="2018-12-18T11:40:33.440" v="328" actId="12789"/>
          <ac:picMkLst>
            <pc:docMk/>
            <pc:sldMk cId="1669721746" sldId="365"/>
            <ac:picMk id="13" creationId="{AAE0C308-3E09-4EFD-AD5B-049FE8F8E235}"/>
          </ac:picMkLst>
        </pc:picChg>
        <pc:picChg chg="add mod">
          <ac:chgData name="Louise Pezzaioli" userId="360b41a0-b242-48d2-b707-f5fa57585d53" providerId="ADAL" clId="{788CEDD7-550C-44A9-A26A-8D48DC205D1B}" dt="2018-12-18T11:40:39.361" v="329" actId="12789"/>
          <ac:picMkLst>
            <pc:docMk/>
            <pc:sldMk cId="1669721746" sldId="365"/>
            <ac:picMk id="14" creationId="{CABEF0BC-9175-4D7C-8AF7-54695654A394}"/>
          </ac:picMkLst>
        </pc:picChg>
        <pc:picChg chg="add mod">
          <ac:chgData name="Louise Pezzaioli" userId="360b41a0-b242-48d2-b707-f5fa57585d53" providerId="ADAL" clId="{788CEDD7-550C-44A9-A26A-8D48DC205D1B}" dt="2018-12-18T11:41:34.542" v="341" actId="1037"/>
          <ac:picMkLst>
            <pc:docMk/>
            <pc:sldMk cId="1669721746" sldId="365"/>
            <ac:picMk id="15" creationId="{BE01C17D-1758-4ACA-ADC2-078FE6823FA4}"/>
          </ac:picMkLst>
        </pc:picChg>
        <pc:picChg chg="add mod">
          <ac:chgData name="Louise Pezzaioli" userId="360b41a0-b242-48d2-b707-f5fa57585d53" providerId="ADAL" clId="{788CEDD7-550C-44A9-A26A-8D48DC205D1B}" dt="2018-12-18T11:40:33.440" v="328" actId="12789"/>
          <ac:picMkLst>
            <pc:docMk/>
            <pc:sldMk cId="1669721746" sldId="365"/>
            <ac:picMk id="16" creationId="{C8D96171-20D0-441B-9FAE-ABC7060B53F6}"/>
          </ac:picMkLst>
        </pc:picChg>
      </pc:sldChg>
      <pc:sldChg chg="modSp">
        <pc:chgData name="Louise Pezzaioli" userId="360b41a0-b242-48d2-b707-f5fa57585d53" providerId="ADAL" clId="{788CEDD7-550C-44A9-A26A-8D48DC205D1B}" dt="2018-12-18T11:32:49.887" v="121" actId="20577"/>
        <pc:sldMkLst>
          <pc:docMk/>
          <pc:sldMk cId="332354265" sldId="366"/>
        </pc:sldMkLst>
        <pc:spChg chg="mod">
          <ac:chgData name="Louise Pezzaioli" userId="360b41a0-b242-48d2-b707-f5fa57585d53" providerId="ADAL" clId="{788CEDD7-550C-44A9-A26A-8D48DC205D1B}" dt="2018-12-18T11:32:49.887" v="121" actId="20577"/>
          <ac:spMkLst>
            <pc:docMk/>
            <pc:sldMk cId="332354265" sldId="366"/>
            <ac:spMk id="19" creationId="{5252A847-DE45-4FA3-A1F8-EEBEB845FF8E}"/>
          </ac:spMkLst>
        </pc:spChg>
      </pc:sldChg>
      <pc:sldChg chg="addSp modSp add">
        <pc:chgData name="Louise Pezzaioli" userId="360b41a0-b242-48d2-b707-f5fa57585d53" providerId="ADAL" clId="{788CEDD7-550C-44A9-A26A-8D48DC205D1B}" dt="2018-12-18T11:44:16.114" v="361" actId="1582"/>
        <pc:sldMkLst>
          <pc:docMk/>
          <pc:sldMk cId="899321193" sldId="367"/>
        </pc:sldMkLst>
        <pc:spChg chg="mod">
          <ac:chgData name="Louise Pezzaioli" userId="360b41a0-b242-48d2-b707-f5fa57585d53" providerId="ADAL" clId="{788CEDD7-550C-44A9-A26A-8D48DC205D1B}" dt="2018-12-18T11:44:16.114" v="361" actId="1582"/>
          <ac:spMkLst>
            <pc:docMk/>
            <pc:sldMk cId="899321193" sldId="367"/>
            <ac:spMk id="2" creationId="{D869685C-8E77-43A3-BE82-1EE543AC67C4}"/>
          </ac:spMkLst>
        </pc:spChg>
        <pc:spChg chg="add mod">
          <ac:chgData name="Louise Pezzaioli" userId="360b41a0-b242-48d2-b707-f5fa57585d53" providerId="ADAL" clId="{788CEDD7-550C-44A9-A26A-8D48DC205D1B}" dt="2018-12-18T11:42:43.029" v="348" actId="1076"/>
          <ac:spMkLst>
            <pc:docMk/>
            <pc:sldMk cId="899321193" sldId="367"/>
            <ac:spMk id="3" creationId="{11923A4D-A68B-4CAF-B0A7-75C8E3EEC650}"/>
          </ac:spMkLst>
        </pc:spChg>
        <pc:spChg chg="add mod">
          <ac:chgData name="Louise Pezzaioli" userId="360b41a0-b242-48d2-b707-f5fa57585d53" providerId="ADAL" clId="{788CEDD7-550C-44A9-A26A-8D48DC205D1B}" dt="2018-12-18T11:42:59.371" v="350" actId="1076"/>
          <ac:spMkLst>
            <pc:docMk/>
            <pc:sldMk cId="899321193" sldId="367"/>
            <ac:spMk id="17" creationId="{67BE1F3E-D9D2-47D6-99AB-132B52930879}"/>
          </ac:spMkLst>
        </pc:spChg>
        <pc:spChg chg="add mod">
          <ac:chgData name="Louise Pezzaioli" userId="360b41a0-b242-48d2-b707-f5fa57585d53" providerId="ADAL" clId="{788CEDD7-550C-44A9-A26A-8D48DC205D1B}" dt="2018-12-18T11:43:06.158" v="352" actId="1076"/>
          <ac:spMkLst>
            <pc:docMk/>
            <pc:sldMk cId="899321193" sldId="367"/>
            <ac:spMk id="20" creationId="{4F462221-6B27-4D5A-BBA3-BE1FC11BCB06}"/>
          </ac:spMkLst>
        </pc:spChg>
        <pc:spChg chg="add mod">
          <ac:chgData name="Louise Pezzaioli" userId="360b41a0-b242-48d2-b707-f5fa57585d53" providerId="ADAL" clId="{788CEDD7-550C-44A9-A26A-8D48DC205D1B}" dt="2018-12-18T11:43:15.012" v="357" actId="1035"/>
          <ac:spMkLst>
            <pc:docMk/>
            <pc:sldMk cId="899321193" sldId="367"/>
            <ac:spMk id="21" creationId="{A9FC8F92-49AB-45FE-B92B-772486E827FC}"/>
          </ac:spMkLst>
        </pc:spChg>
        <pc:spChg chg="add mod">
          <ac:chgData name="Louise Pezzaioli" userId="360b41a0-b242-48d2-b707-f5fa57585d53" providerId="ADAL" clId="{788CEDD7-550C-44A9-A26A-8D48DC205D1B}" dt="2018-12-18T11:43:22.943" v="359" actId="1076"/>
          <ac:spMkLst>
            <pc:docMk/>
            <pc:sldMk cId="899321193" sldId="367"/>
            <ac:spMk id="22" creationId="{25934537-A253-40A8-B10D-2C9506DAB4D6}"/>
          </ac:spMkLst>
        </pc:spChg>
      </pc:sldChg>
      <pc:sldChg chg="addSp modSp add">
        <pc:chgData name="Louise Pezzaioli" userId="360b41a0-b242-48d2-b707-f5fa57585d53" providerId="ADAL" clId="{788CEDD7-550C-44A9-A26A-8D48DC205D1B}" dt="2018-12-18T12:46:48.801" v="1378" actId="404"/>
        <pc:sldMkLst>
          <pc:docMk/>
          <pc:sldMk cId="1919276530" sldId="368"/>
        </pc:sldMkLst>
        <pc:spChg chg="add">
          <ac:chgData name="Louise Pezzaioli" userId="360b41a0-b242-48d2-b707-f5fa57585d53" providerId="ADAL" clId="{788CEDD7-550C-44A9-A26A-8D48DC205D1B}" dt="2018-12-18T11:48:45.708" v="416"/>
          <ac:spMkLst>
            <pc:docMk/>
            <pc:sldMk cId="1919276530" sldId="368"/>
            <ac:spMk id="6" creationId="{0EAE110E-3B90-46E5-BD5E-9CC1C0878499}"/>
          </ac:spMkLst>
        </pc:spChg>
        <pc:spChg chg="mod">
          <ac:chgData name="Louise Pezzaioli" userId="360b41a0-b242-48d2-b707-f5fa57585d53" providerId="ADAL" clId="{788CEDD7-550C-44A9-A26A-8D48DC205D1B}" dt="2018-12-18T11:51:31.694" v="507" actId="20577"/>
          <ac:spMkLst>
            <pc:docMk/>
            <pc:sldMk cId="1919276530" sldId="368"/>
            <ac:spMk id="19" creationId="{5252A847-DE45-4FA3-A1F8-EEBEB845FF8E}"/>
          </ac:spMkLst>
        </pc:spChg>
        <pc:graphicFrameChg chg="add mod modGraphic">
          <ac:chgData name="Louise Pezzaioli" userId="360b41a0-b242-48d2-b707-f5fa57585d53" providerId="ADAL" clId="{788CEDD7-550C-44A9-A26A-8D48DC205D1B}" dt="2018-12-18T12:46:48.801" v="1378" actId="404"/>
          <ac:graphicFrameMkLst>
            <pc:docMk/>
            <pc:sldMk cId="1919276530" sldId="368"/>
            <ac:graphicFrameMk id="9" creationId="{ABFFD763-7E68-48A1-B4F9-676A079FC21D}"/>
          </ac:graphicFrameMkLst>
        </pc:graphicFrameChg>
      </pc:sldChg>
      <pc:sldChg chg="addSp delSp modSp add">
        <pc:chgData name="Louise Pezzaioli" userId="360b41a0-b242-48d2-b707-f5fa57585d53" providerId="ADAL" clId="{788CEDD7-550C-44A9-A26A-8D48DC205D1B}" dt="2018-12-18T11:57:03.985" v="682"/>
        <pc:sldMkLst>
          <pc:docMk/>
          <pc:sldMk cId="3983546368" sldId="369"/>
        </pc:sldMkLst>
        <pc:spChg chg="add">
          <ac:chgData name="Louise Pezzaioli" userId="360b41a0-b242-48d2-b707-f5fa57585d53" providerId="ADAL" clId="{788CEDD7-550C-44A9-A26A-8D48DC205D1B}" dt="2018-12-18T11:48:46.938" v="417"/>
          <ac:spMkLst>
            <pc:docMk/>
            <pc:sldMk cId="3983546368" sldId="369"/>
            <ac:spMk id="6" creationId="{821DB51E-7081-457A-9E12-C8C4DA6087A4}"/>
          </ac:spMkLst>
        </pc:spChg>
        <pc:spChg chg="mod">
          <ac:chgData name="Louise Pezzaioli" userId="360b41a0-b242-48d2-b707-f5fa57585d53" providerId="ADAL" clId="{788CEDD7-550C-44A9-A26A-8D48DC205D1B}" dt="2018-12-18T11:54:36.975" v="610" actId="1076"/>
          <ac:spMkLst>
            <pc:docMk/>
            <pc:sldMk cId="3983546368" sldId="369"/>
            <ac:spMk id="19" creationId="{5252A847-DE45-4FA3-A1F8-EEBEB845FF8E}"/>
          </ac:spMkLst>
        </pc:spChg>
        <pc:graphicFrameChg chg="add del mod modGraphic">
          <ac:chgData name="Louise Pezzaioli" userId="360b41a0-b242-48d2-b707-f5fa57585d53" providerId="ADAL" clId="{788CEDD7-550C-44A9-A26A-8D48DC205D1B}" dt="2018-12-18T11:52:42.202" v="525" actId="478"/>
          <ac:graphicFrameMkLst>
            <pc:docMk/>
            <pc:sldMk cId="3983546368" sldId="369"/>
            <ac:graphicFrameMk id="9" creationId="{A2438248-9CF9-49F4-B407-3202CAE3B8F7}"/>
          </ac:graphicFrameMkLst>
        </pc:graphicFrameChg>
        <pc:graphicFrameChg chg="add mod modGraphic">
          <ac:chgData name="Louise Pezzaioli" userId="360b41a0-b242-48d2-b707-f5fa57585d53" providerId="ADAL" clId="{788CEDD7-550C-44A9-A26A-8D48DC205D1B}" dt="2018-12-18T11:56:32.040" v="666" actId="1037"/>
          <ac:graphicFrameMkLst>
            <pc:docMk/>
            <pc:sldMk cId="3983546368" sldId="369"/>
            <ac:graphicFrameMk id="10" creationId="{E3B65686-BF93-4B09-8A8A-82E4BD41866B}"/>
          </ac:graphicFrameMkLst>
        </pc:graphicFrameChg>
        <pc:graphicFrameChg chg="add del mod modGraphic">
          <ac:chgData name="Louise Pezzaioli" userId="360b41a0-b242-48d2-b707-f5fa57585d53" providerId="ADAL" clId="{788CEDD7-550C-44A9-A26A-8D48DC205D1B}" dt="2018-12-18T11:53:11.602" v="553"/>
          <ac:graphicFrameMkLst>
            <pc:docMk/>
            <pc:sldMk cId="3983546368" sldId="369"/>
            <ac:graphicFrameMk id="11" creationId="{8A787EB9-361D-4D3B-8529-BEFD89E6EFBC}"/>
          </ac:graphicFrameMkLst>
        </pc:graphicFrameChg>
        <pc:graphicFrameChg chg="add mod modGraphic">
          <ac:chgData name="Louise Pezzaioli" userId="360b41a0-b242-48d2-b707-f5fa57585d53" providerId="ADAL" clId="{788CEDD7-550C-44A9-A26A-8D48DC205D1B}" dt="2018-12-18T11:57:03.985" v="682"/>
          <ac:graphicFrameMkLst>
            <pc:docMk/>
            <pc:sldMk cId="3983546368" sldId="369"/>
            <ac:graphicFrameMk id="12" creationId="{A17135A4-57A7-4C48-8CA3-493C81535C6F}"/>
          </ac:graphicFrameMkLst>
        </pc:graphicFrameChg>
      </pc:sldChg>
      <pc:sldChg chg="addSp modSp add">
        <pc:chgData name="Louise Pezzaioli" userId="360b41a0-b242-48d2-b707-f5fa57585d53" providerId="ADAL" clId="{788CEDD7-550C-44A9-A26A-8D48DC205D1B}" dt="2018-12-18T12:46:52.701" v="1379" actId="403"/>
        <pc:sldMkLst>
          <pc:docMk/>
          <pc:sldMk cId="2051795304" sldId="370"/>
        </pc:sldMkLst>
        <pc:spChg chg="add">
          <ac:chgData name="Louise Pezzaioli" userId="360b41a0-b242-48d2-b707-f5fa57585d53" providerId="ADAL" clId="{788CEDD7-550C-44A9-A26A-8D48DC205D1B}" dt="2018-12-18T11:48:44.334" v="415"/>
          <ac:spMkLst>
            <pc:docMk/>
            <pc:sldMk cId="2051795304" sldId="370"/>
            <ac:spMk id="9" creationId="{13363CAB-D444-4913-B61C-AF1E7BB3E186}"/>
          </ac:spMkLst>
        </pc:spChg>
        <pc:spChg chg="mod">
          <ac:chgData name="Louise Pezzaioli" userId="360b41a0-b242-48d2-b707-f5fa57585d53" providerId="ADAL" clId="{788CEDD7-550C-44A9-A26A-8D48DC205D1B}" dt="2018-12-18T11:47:04.906" v="390" actId="20577"/>
          <ac:spMkLst>
            <pc:docMk/>
            <pc:sldMk cId="2051795304" sldId="370"/>
            <ac:spMk id="19" creationId="{5252A847-DE45-4FA3-A1F8-EEBEB845FF8E}"/>
          </ac:spMkLst>
        </pc:spChg>
        <pc:graphicFrameChg chg="mod modGraphic">
          <ac:chgData name="Louise Pezzaioli" userId="360b41a0-b242-48d2-b707-f5fa57585d53" providerId="ADAL" clId="{788CEDD7-550C-44A9-A26A-8D48DC205D1B}" dt="2018-12-18T12:46:52.701" v="1379" actId="403"/>
          <ac:graphicFrameMkLst>
            <pc:docMk/>
            <pc:sldMk cId="2051795304" sldId="370"/>
            <ac:graphicFrameMk id="6" creationId="{B6EC579D-1D0B-42FF-9F97-45D5AC2F5CF6}"/>
          </ac:graphicFrameMkLst>
        </pc:graphicFrameChg>
      </pc:sldChg>
      <pc:sldChg chg="addSp modSp add">
        <pc:chgData name="Louise Pezzaioli" userId="360b41a0-b242-48d2-b707-f5fa57585d53" providerId="ADAL" clId="{788CEDD7-550C-44A9-A26A-8D48DC205D1B}" dt="2018-12-18T12:47:07.299" v="1381" actId="404"/>
        <pc:sldMkLst>
          <pc:docMk/>
          <pc:sldMk cId="1271845320" sldId="371"/>
        </pc:sldMkLst>
        <pc:spChg chg="add mod">
          <ac:chgData name="Louise Pezzaioli" userId="360b41a0-b242-48d2-b707-f5fa57585d53" providerId="ADAL" clId="{788CEDD7-550C-44A9-A26A-8D48DC205D1B}" dt="2018-12-18T11:50:46.627" v="464" actId="14100"/>
          <ac:spMkLst>
            <pc:docMk/>
            <pc:sldMk cId="1271845320" sldId="371"/>
            <ac:spMk id="2" creationId="{FB11BA9C-2ED1-4BBB-8A02-B0113EA78FA2}"/>
          </ac:spMkLst>
        </pc:spChg>
        <pc:spChg chg="mod">
          <ac:chgData name="Louise Pezzaioli" userId="360b41a0-b242-48d2-b707-f5fa57585d53" providerId="ADAL" clId="{788CEDD7-550C-44A9-A26A-8D48DC205D1B}" dt="2018-12-18T11:51:20.549" v="499" actId="20577"/>
          <ac:spMkLst>
            <pc:docMk/>
            <pc:sldMk cId="1271845320" sldId="371"/>
            <ac:spMk id="19" creationId="{5252A847-DE45-4FA3-A1F8-EEBEB845FF8E}"/>
          </ac:spMkLst>
        </pc:spChg>
        <pc:graphicFrameChg chg="modGraphic">
          <ac:chgData name="Louise Pezzaioli" userId="360b41a0-b242-48d2-b707-f5fa57585d53" providerId="ADAL" clId="{788CEDD7-550C-44A9-A26A-8D48DC205D1B}" dt="2018-12-18T12:47:07.299" v="1381" actId="404"/>
          <ac:graphicFrameMkLst>
            <pc:docMk/>
            <pc:sldMk cId="1271845320" sldId="371"/>
            <ac:graphicFrameMk id="9" creationId="{ABFFD763-7E68-48A1-B4F9-676A079FC21D}"/>
          </ac:graphicFrameMkLst>
        </pc:graphicFrameChg>
      </pc:sldChg>
      <pc:sldChg chg="addSp delSp modSp add">
        <pc:chgData name="Louise Pezzaioli" userId="360b41a0-b242-48d2-b707-f5fa57585d53" providerId="ADAL" clId="{788CEDD7-550C-44A9-A26A-8D48DC205D1B}" dt="2018-12-18T12:47:35.713" v="1385" actId="20577"/>
        <pc:sldMkLst>
          <pc:docMk/>
          <pc:sldMk cId="1986349344" sldId="372"/>
        </pc:sldMkLst>
        <pc:graphicFrameChg chg="add">
          <ac:chgData name="Louise Pezzaioli" userId="360b41a0-b242-48d2-b707-f5fa57585d53" providerId="ADAL" clId="{788CEDD7-550C-44A9-A26A-8D48DC205D1B}" dt="2018-12-18T11:57:12.930" v="684"/>
          <ac:graphicFrameMkLst>
            <pc:docMk/>
            <pc:sldMk cId="1986349344" sldId="372"/>
            <ac:graphicFrameMk id="9" creationId="{61F5B7D9-024F-40A8-9C34-58C36743C77D}"/>
          </ac:graphicFrameMkLst>
        </pc:graphicFrameChg>
        <pc:graphicFrameChg chg="mod modGraphic">
          <ac:chgData name="Louise Pezzaioli" userId="360b41a0-b242-48d2-b707-f5fa57585d53" providerId="ADAL" clId="{788CEDD7-550C-44A9-A26A-8D48DC205D1B}" dt="2018-12-18T12:47:35.713" v="1385" actId="20577"/>
          <ac:graphicFrameMkLst>
            <pc:docMk/>
            <pc:sldMk cId="1986349344" sldId="372"/>
            <ac:graphicFrameMk id="10" creationId="{E3B65686-BF93-4B09-8A8A-82E4BD41866B}"/>
          </ac:graphicFrameMkLst>
        </pc:graphicFrameChg>
        <pc:graphicFrameChg chg="del">
          <ac:chgData name="Louise Pezzaioli" userId="360b41a0-b242-48d2-b707-f5fa57585d53" providerId="ADAL" clId="{788CEDD7-550C-44A9-A26A-8D48DC205D1B}" dt="2018-12-18T11:57:12.387" v="683" actId="478"/>
          <ac:graphicFrameMkLst>
            <pc:docMk/>
            <pc:sldMk cId="1986349344" sldId="372"/>
            <ac:graphicFrameMk id="12" creationId="{A17135A4-57A7-4C48-8CA3-493C81535C6F}"/>
          </ac:graphicFrameMkLst>
        </pc:graphicFrameChg>
      </pc:sldChg>
      <pc:sldChg chg="addSp delSp modSp add">
        <pc:chgData name="Louise Pezzaioli" userId="360b41a0-b242-48d2-b707-f5fa57585d53" providerId="ADAL" clId="{788CEDD7-550C-44A9-A26A-8D48DC205D1B}" dt="2018-12-18T12:11:24.470" v="1336"/>
        <pc:sldMkLst>
          <pc:docMk/>
          <pc:sldMk cId="3181087482" sldId="373"/>
        </pc:sldMkLst>
        <pc:spChg chg="mod">
          <ac:chgData name="Louise Pezzaioli" userId="360b41a0-b242-48d2-b707-f5fa57585d53" providerId="ADAL" clId="{788CEDD7-550C-44A9-A26A-8D48DC205D1B}" dt="2018-12-18T12:11:16.637" v="1332" actId="20577"/>
          <ac:spMkLst>
            <pc:docMk/>
            <pc:sldMk cId="3181087482" sldId="373"/>
            <ac:spMk id="19" creationId="{5252A847-DE45-4FA3-A1F8-EEBEB845FF8E}"/>
          </ac:spMkLst>
        </pc:spChg>
        <pc:graphicFrameChg chg="add del mod modGraphic">
          <ac:chgData name="Louise Pezzaioli" userId="360b41a0-b242-48d2-b707-f5fa57585d53" providerId="ADAL" clId="{788CEDD7-550C-44A9-A26A-8D48DC205D1B}" dt="2018-12-18T12:11:14.318" v="1331" actId="478"/>
          <ac:graphicFrameMkLst>
            <pc:docMk/>
            <pc:sldMk cId="3181087482" sldId="373"/>
            <ac:graphicFrameMk id="9" creationId="{F68333E8-DE02-4676-8979-F7CF91DBA7D6}"/>
          </ac:graphicFrameMkLst>
        </pc:graphicFrameChg>
        <pc:graphicFrameChg chg="add">
          <ac:chgData name="Louise Pezzaioli" userId="360b41a0-b242-48d2-b707-f5fa57585d53" providerId="ADAL" clId="{788CEDD7-550C-44A9-A26A-8D48DC205D1B}" dt="2018-12-18T12:11:24.470" v="1336"/>
          <ac:graphicFrameMkLst>
            <pc:docMk/>
            <pc:sldMk cId="3181087482" sldId="373"/>
            <ac:graphicFrameMk id="10" creationId="{5C3622ED-E2EB-485D-A701-5F78CF2B2EFB}"/>
          </ac:graphicFrameMkLst>
        </pc:graphicFrameChg>
      </pc:sldChg>
      <pc:sldChg chg="addSp modSp add">
        <pc:chgData name="Louise Pezzaioli" userId="360b41a0-b242-48d2-b707-f5fa57585d53" providerId="ADAL" clId="{788CEDD7-550C-44A9-A26A-8D48DC205D1B}" dt="2018-12-18T12:01:48.225" v="813" actId="20577"/>
        <pc:sldMkLst>
          <pc:docMk/>
          <pc:sldMk cId="1344370508" sldId="374"/>
        </pc:sldMkLst>
        <pc:spChg chg="add mod">
          <ac:chgData name="Louise Pezzaioli" userId="360b41a0-b242-48d2-b707-f5fa57585d53" providerId="ADAL" clId="{788CEDD7-550C-44A9-A26A-8D48DC205D1B}" dt="2018-12-18T12:01:33.883" v="757" actId="14100"/>
          <ac:spMkLst>
            <pc:docMk/>
            <pc:sldMk cId="1344370508" sldId="374"/>
            <ac:spMk id="2" creationId="{13BD345D-FFEB-460E-89EB-F0BEF5C03F10}"/>
          </ac:spMkLst>
        </pc:spChg>
        <pc:spChg chg="mod">
          <ac:chgData name="Louise Pezzaioli" userId="360b41a0-b242-48d2-b707-f5fa57585d53" providerId="ADAL" clId="{788CEDD7-550C-44A9-A26A-8D48DC205D1B}" dt="2018-12-18T12:01:48.225" v="813" actId="20577"/>
          <ac:spMkLst>
            <pc:docMk/>
            <pc:sldMk cId="1344370508" sldId="374"/>
            <ac:spMk id="19" creationId="{5252A847-DE45-4FA3-A1F8-EEBEB845FF8E}"/>
          </ac:spMkLst>
        </pc:spChg>
      </pc:sldChg>
      <pc:sldChg chg="modSp add">
        <pc:chgData name="Louise Pezzaioli" userId="360b41a0-b242-48d2-b707-f5fa57585d53" providerId="ADAL" clId="{788CEDD7-550C-44A9-A26A-8D48DC205D1B}" dt="2018-12-18T12:02:10.541" v="873" actId="20577"/>
        <pc:sldMkLst>
          <pc:docMk/>
          <pc:sldMk cId="198625892" sldId="375"/>
        </pc:sldMkLst>
        <pc:spChg chg="mod">
          <ac:chgData name="Louise Pezzaioli" userId="360b41a0-b242-48d2-b707-f5fa57585d53" providerId="ADAL" clId="{788CEDD7-550C-44A9-A26A-8D48DC205D1B}" dt="2018-12-18T12:02:10.541" v="873" actId="20577"/>
          <ac:spMkLst>
            <pc:docMk/>
            <pc:sldMk cId="198625892" sldId="375"/>
            <ac:spMk id="19" creationId="{5252A847-DE45-4FA3-A1F8-EEBEB845FF8E}"/>
          </ac:spMkLst>
        </pc:spChg>
      </pc:sldChg>
      <pc:sldChg chg="addSp delSp modSp add">
        <pc:chgData name="Louise Pezzaioli" userId="360b41a0-b242-48d2-b707-f5fa57585d53" providerId="ADAL" clId="{788CEDD7-550C-44A9-A26A-8D48DC205D1B}" dt="2018-12-18T12:07:47.757" v="1086" actId="1036"/>
        <pc:sldMkLst>
          <pc:docMk/>
          <pc:sldMk cId="2438687823" sldId="376"/>
        </pc:sldMkLst>
        <pc:spChg chg="add mod">
          <ac:chgData name="Louise Pezzaioli" userId="360b41a0-b242-48d2-b707-f5fa57585d53" providerId="ADAL" clId="{788CEDD7-550C-44A9-A26A-8D48DC205D1B}" dt="2018-12-18T12:07:10.276" v="1075" actId="1037"/>
          <ac:spMkLst>
            <pc:docMk/>
            <pc:sldMk cId="2438687823" sldId="376"/>
            <ac:spMk id="2" creationId="{D2ECAD78-6A0E-436E-9C8B-87427840D35A}"/>
          </ac:spMkLst>
        </pc:spChg>
        <pc:spChg chg="add mod">
          <ac:chgData name="Louise Pezzaioli" userId="360b41a0-b242-48d2-b707-f5fa57585d53" providerId="ADAL" clId="{788CEDD7-550C-44A9-A26A-8D48DC205D1B}" dt="2018-12-18T12:07:47.757" v="1086" actId="1036"/>
          <ac:spMkLst>
            <pc:docMk/>
            <pc:sldMk cId="2438687823" sldId="376"/>
            <ac:spMk id="11" creationId="{122F3BAD-DCDD-47C7-BA7A-C336376663E7}"/>
          </ac:spMkLst>
        </pc:spChg>
        <pc:spChg chg="mod">
          <ac:chgData name="Louise Pezzaioli" userId="360b41a0-b242-48d2-b707-f5fa57585d53" providerId="ADAL" clId="{788CEDD7-550C-44A9-A26A-8D48DC205D1B}" dt="2018-12-18T12:05:38.240" v="1039" actId="1036"/>
          <ac:spMkLst>
            <pc:docMk/>
            <pc:sldMk cId="2438687823" sldId="376"/>
            <ac:spMk id="19" creationId="{5252A847-DE45-4FA3-A1F8-EEBEB845FF8E}"/>
          </ac:spMkLst>
        </pc:spChg>
        <pc:graphicFrameChg chg="del mod modGraphic">
          <ac:chgData name="Louise Pezzaioli" userId="360b41a0-b242-48d2-b707-f5fa57585d53" providerId="ADAL" clId="{788CEDD7-550C-44A9-A26A-8D48DC205D1B}" dt="2018-12-18T12:06:10.992" v="1045" actId="478"/>
          <ac:graphicFrameMkLst>
            <pc:docMk/>
            <pc:sldMk cId="2438687823" sldId="376"/>
            <ac:graphicFrameMk id="9" creationId="{A97E38AD-ACAC-4FC7-9FE3-C6F271261099}"/>
          </ac:graphicFrameMkLst>
        </pc:graphicFrameChg>
        <pc:graphicFrameChg chg="add modGraphic">
          <ac:chgData name="Louise Pezzaioli" userId="360b41a0-b242-48d2-b707-f5fa57585d53" providerId="ADAL" clId="{788CEDD7-550C-44A9-A26A-8D48DC205D1B}" dt="2018-12-18T12:07:21.807" v="1076" actId="20577"/>
          <ac:graphicFrameMkLst>
            <pc:docMk/>
            <pc:sldMk cId="2438687823" sldId="376"/>
            <ac:graphicFrameMk id="10" creationId="{5C4433B7-1C42-4A34-BA07-84EFC1956B3B}"/>
          </ac:graphicFrameMkLst>
        </pc:graphicFrameChg>
      </pc:sldChg>
      <pc:sldChg chg="addSp delSp modSp add">
        <pc:chgData name="Louise Pezzaioli" userId="360b41a0-b242-48d2-b707-f5fa57585d53" providerId="ADAL" clId="{788CEDD7-550C-44A9-A26A-8D48DC205D1B}" dt="2018-12-18T12:11:22.397" v="1335"/>
        <pc:sldMkLst>
          <pc:docMk/>
          <pc:sldMk cId="4271425132" sldId="377"/>
        </pc:sldMkLst>
        <pc:spChg chg="mod">
          <ac:chgData name="Louise Pezzaioli" userId="360b41a0-b242-48d2-b707-f5fa57585d53" providerId="ADAL" clId="{788CEDD7-550C-44A9-A26A-8D48DC205D1B}" dt="2018-12-18T12:11:19.902" v="1333" actId="20577"/>
          <ac:spMkLst>
            <pc:docMk/>
            <pc:sldMk cId="4271425132" sldId="377"/>
            <ac:spMk id="19" creationId="{5252A847-DE45-4FA3-A1F8-EEBEB845FF8E}"/>
          </ac:spMkLst>
        </pc:spChg>
        <pc:graphicFrameChg chg="del">
          <ac:chgData name="Louise Pezzaioli" userId="360b41a0-b242-48d2-b707-f5fa57585d53" providerId="ADAL" clId="{788CEDD7-550C-44A9-A26A-8D48DC205D1B}" dt="2018-12-18T12:11:21.418" v="1334" actId="478"/>
          <ac:graphicFrameMkLst>
            <pc:docMk/>
            <pc:sldMk cId="4271425132" sldId="377"/>
            <ac:graphicFrameMk id="9" creationId="{F68333E8-DE02-4676-8979-F7CF91DBA7D6}"/>
          </ac:graphicFrameMkLst>
        </pc:graphicFrameChg>
        <pc:graphicFrameChg chg="add">
          <ac:chgData name="Louise Pezzaioli" userId="360b41a0-b242-48d2-b707-f5fa57585d53" providerId="ADAL" clId="{788CEDD7-550C-44A9-A26A-8D48DC205D1B}" dt="2018-12-18T12:11:22.397" v="1335"/>
          <ac:graphicFrameMkLst>
            <pc:docMk/>
            <pc:sldMk cId="4271425132" sldId="377"/>
            <ac:graphicFrameMk id="10" creationId="{522C3E0B-2F07-431C-B1E7-BCA384967C0A}"/>
          </ac:graphicFrameMkLst>
        </pc:graphicFrameChg>
      </pc:sldChg>
      <pc:sldChg chg="modSp add">
        <pc:chgData name="Louise Pezzaioli" userId="360b41a0-b242-48d2-b707-f5fa57585d53" providerId="ADAL" clId="{788CEDD7-550C-44A9-A26A-8D48DC205D1B}" dt="2018-12-18T12:11:08.359" v="1330" actId="1036"/>
        <pc:sldMkLst>
          <pc:docMk/>
          <pc:sldMk cId="3036271259" sldId="378"/>
        </pc:sldMkLst>
        <pc:spChg chg="mod">
          <ac:chgData name="Louise Pezzaioli" userId="360b41a0-b242-48d2-b707-f5fa57585d53" providerId="ADAL" clId="{788CEDD7-550C-44A9-A26A-8D48DC205D1B}" dt="2018-12-18T12:11:02.357" v="1321" actId="20577"/>
          <ac:spMkLst>
            <pc:docMk/>
            <pc:sldMk cId="3036271259" sldId="378"/>
            <ac:spMk id="19" creationId="{5252A847-DE45-4FA3-A1F8-EEBEB845FF8E}"/>
          </ac:spMkLst>
        </pc:spChg>
        <pc:graphicFrameChg chg="mod">
          <ac:chgData name="Louise Pezzaioli" userId="360b41a0-b242-48d2-b707-f5fa57585d53" providerId="ADAL" clId="{788CEDD7-550C-44A9-A26A-8D48DC205D1B}" dt="2018-12-18T12:11:08.359" v="1330" actId="1036"/>
          <ac:graphicFrameMkLst>
            <pc:docMk/>
            <pc:sldMk cId="3036271259" sldId="378"/>
            <ac:graphicFrameMk id="9" creationId="{F68333E8-DE02-4676-8979-F7CF91DBA7D6}"/>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43C518-2E58-4E98-8F61-29A47E1D445A}" type="datetimeFigureOut">
              <a:rPr lang="en-GB" smtClean="0"/>
              <a:t>17/03/2020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126868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3C518-2E58-4E98-8F61-29A47E1D445A}" type="datetimeFigureOut">
              <a:rPr lang="en-GB" smtClean="0"/>
              <a:t>17/03/2020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401174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3C518-2E58-4E98-8F61-29A47E1D445A}" type="datetimeFigureOut">
              <a:rPr lang="en-GB" smtClean="0"/>
              <a:t>17/03/2020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330399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3C518-2E58-4E98-8F61-29A47E1D445A}" type="datetimeFigureOut">
              <a:rPr lang="en-GB" smtClean="0"/>
              <a:t>17/03/2020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4214666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43C518-2E58-4E98-8F61-29A47E1D445A}" type="datetimeFigureOut">
              <a:rPr lang="en-GB" smtClean="0"/>
              <a:t>17/03/2020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6811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43C518-2E58-4E98-8F61-29A47E1D445A}" type="datetimeFigureOut">
              <a:rPr lang="en-GB" smtClean="0"/>
              <a:t>17/03/2020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309313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43C518-2E58-4E98-8F61-29A47E1D445A}" type="datetimeFigureOut">
              <a:rPr lang="en-GB" smtClean="0"/>
              <a:t>17/03/2020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132133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43C518-2E58-4E98-8F61-29A47E1D445A}" type="datetimeFigureOut">
              <a:rPr lang="en-GB" smtClean="0"/>
              <a:t>17/03/2020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23283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43C518-2E58-4E98-8F61-29A47E1D445A}" type="datetimeFigureOut">
              <a:rPr lang="en-GB" smtClean="0"/>
              <a:t>17/03/2020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3131063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43C518-2E58-4E98-8F61-29A47E1D445A}" type="datetimeFigureOut">
              <a:rPr lang="en-GB" smtClean="0"/>
              <a:t>17/03/2020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403876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43C518-2E58-4E98-8F61-29A47E1D445A}" type="datetimeFigureOut">
              <a:rPr lang="en-GB" smtClean="0"/>
              <a:t>17/03/2020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424584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43C518-2E58-4E98-8F61-29A47E1D445A}" type="datetimeFigureOut">
              <a:rPr lang="en-GB" smtClean="0"/>
              <a:t>17/03/2020</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0018D-5503-4B9E-8996-530C5B2D4BAD}" type="slidenum">
              <a:rPr lang="en-GB" smtClean="0"/>
              <a:t>‹#›</a:t>
            </a:fld>
            <a:endParaRPr lang="en-GB"/>
          </a:p>
        </p:txBody>
      </p:sp>
    </p:spTree>
    <p:extLst>
      <p:ext uri="{BB962C8B-B14F-4D97-AF65-F5344CB8AC3E}">
        <p14:creationId xmlns:p14="http://schemas.microsoft.com/office/powerpoint/2010/main" val="4252411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classroomsecrets.co.uk/measure-perimeter-year-3-length-and-perimeter-resource-pack" TargetMode="External"/><Relationship Id="rId5" Type="http://schemas.openxmlformats.org/officeDocument/2006/relationships/hyperlink" Target="https://classroomsecrets.co.uk/search/?fwp_topic=white-rose" TargetMode="External"/><Relationship Id="rId4" Type="http://schemas.openxmlformats.org/officeDocument/2006/relationships/hyperlink" Target="https://classroomsecrets.co.uk/content-domain-filter/?fwp_contentdomain=3m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GB" sz="1600" b="1" u="sng" dirty="0">
                <a:solidFill>
                  <a:srgbClr val="E7E6E6">
                    <a:lumMod val="50000"/>
                  </a:srgbClr>
                </a:solidFill>
                <a:latin typeface="Century Gothic" panose="020B0502020202020204" pitchFamily="34" charset="0"/>
              </a:rPr>
              <a:t>Year 3 – Spring Block 4 – Length and Perimeter – Measure Perimeter</a:t>
            </a:r>
            <a:endParaRPr lang="en-GB" sz="1600" b="1" dirty="0">
              <a:solidFill>
                <a:srgbClr val="E7E6E6">
                  <a:lumMod val="25000"/>
                </a:srgbClr>
              </a:solidFill>
              <a:latin typeface="Century Gothic" panose="020B0502020202020204" pitchFamily="34" charset="0"/>
            </a:endParaRPr>
          </a:p>
          <a:p>
            <a:pPr lvl="0" defTabSz="457200">
              <a:defRPr/>
            </a:pPr>
            <a:endParaRPr lang="en-GB" sz="1600" b="1" dirty="0">
              <a:solidFill>
                <a:prstClr val="black"/>
              </a:solidFill>
              <a:latin typeface="Century Gothic" panose="020B0502020202020204" pitchFamily="34" charset="0"/>
            </a:endParaRPr>
          </a:p>
          <a:p>
            <a:pPr lvl="0" defTabSz="457200">
              <a:defRPr/>
            </a:pPr>
            <a:r>
              <a:rPr lang="en-GB" sz="1600" b="1" dirty="0">
                <a:solidFill>
                  <a:prstClr val="black"/>
                </a:solidFill>
                <a:latin typeface="Century Gothic" panose="020B0502020202020204" pitchFamily="34" charset="0"/>
              </a:rPr>
              <a:t>About This Resource:</a:t>
            </a:r>
          </a:p>
          <a:p>
            <a:pPr lvl="0" defTabSz="457200">
              <a:defRPr/>
            </a:pPr>
            <a:endParaRPr lang="en-GB" sz="1200" b="1" dirty="0">
              <a:solidFill>
                <a:prstClr val="black"/>
              </a:solidFill>
              <a:latin typeface="Century Gothic" panose="020B0502020202020204" pitchFamily="34" charset="0"/>
            </a:endParaRPr>
          </a:p>
          <a:p>
            <a:pPr lvl="0" defTabSz="457200">
              <a:defRPr/>
            </a:pPr>
            <a:r>
              <a:rPr lang="en-GB" sz="1200" b="1" dirty="0">
                <a:solidFill>
                  <a:prstClr val="black"/>
                </a:solidFill>
                <a:latin typeface="Century Gothic" panose="020B0502020202020204" pitchFamily="34" charset="0"/>
              </a:rPr>
              <a:t>This PowerPoint has been designed to support your teaching of this small step. It includes a starter activity and an example of each question from the Varied Fluency and Reasoning and Problem Solving resources also provided in this pack. You can choose to work through all examples provided or a selection of them depending on the needs of your class.</a:t>
            </a:r>
          </a:p>
          <a:p>
            <a:pPr lvl="0" defTabSz="457200">
              <a:defRPr/>
            </a:pPr>
            <a:endParaRPr lang="en-GB" sz="1200" b="1" dirty="0">
              <a:solidFill>
                <a:prstClr val="black"/>
              </a:solidFill>
              <a:latin typeface="Century Gothic" panose="020B0502020202020204" pitchFamily="34" charset="0"/>
            </a:endParaRPr>
          </a:p>
          <a:p>
            <a:pPr lvl="0" defTabSz="457200">
              <a:defRPr/>
            </a:pPr>
            <a:endParaRPr lang="en-GB" sz="1200" b="1" dirty="0">
              <a:solidFill>
                <a:prstClr val="black"/>
              </a:solidFill>
              <a:latin typeface="Century Gothic" panose="020B0502020202020204" pitchFamily="34" charset="0"/>
            </a:endParaRPr>
          </a:p>
          <a:p>
            <a:pPr lvl="0" defTabSz="457200">
              <a:defRPr/>
            </a:pPr>
            <a:r>
              <a:rPr lang="en-GB" sz="1600" b="1" dirty="0">
                <a:solidFill>
                  <a:prstClr val="black"/>
                </a:solidFill>
                <a:latin typeface="Century Gothic" panose="020B0502020202020204" pitchFamily="34" charset="0"/>
              </a:rPr>
              <a:t>National Curriculum Objectives:</a:t>
            </a:r>
            <a:endParaRPr lang="en-GB" sz="1600" b="1" dirty="0">
              <a:solidFill>
                <a:srgbClr val="FF0000"/>
              </a:solidFill>
              <a:latin typeface="Century Gothic" panose="020B0502020202020204" pitchFamily="34" charset="0"/>
            </a:endParaRPr>
          </a:p>
          <a:p>
            <a:pPr fontAlgn="base">
              <a:lnSpc>
                <a:spcPct val="100000"/>
              </a:lnSpc>
              <a:spcAft>
                <a:spcPts val="0"/>
              </a:spcAft>
            </a:pPr>
            <a:endParaRPr lang="en-GB" sz="1200" b="1" dirty="0">
              <a:solidFill>
                <a:prstClr val="black"/>
              </a:solidFill>
              <a:latin typeface="Century Gothic" panose="020B0502020202020204" pitchFamily="34" charset="0"/>
            </a:endParaRPr>
          </a:p>
          <a:p>
            <a:pPr fontAlgn="base">
              <a:lnSpc>
                <a:spcPct val="100000"/>
              </a:lnSpc>
              <a:spcAft>
                <a:spcPts val="0"/>
              </a:spcAft>
            </a:pPr>
            <a:r>
              <a:rPr lang="en-GB" sz="1200" b="1" dirty="0">
                <a:solidFill>
                  <a:prstClr val="black"/>
                </a:solidFill>
                <a:latin typeface="Century Gothic" panose="020B0502020202020204" pitchFamily="34" charset="0"/>
              </a:rPr>
              <a:t>Mathematics Year 3</a:t>
            </a:r>
            <a:r>
              <a:rPr lang="en-GB" sz="1200" b="1" dirty="0">
                <a:solidFill>
                  <a:schemeClr val="tx1"/>
                </a:solidFill>
                <a:latin typeface="Century Gothic" panose="020B0502020202020204" pitchFamily="34" charset="0"/>
              </a:rPr>
              <a:t>: (</a:t>
            </a:r>
            <a:r>
              <a:rPr lang="en-GB" sz="1200" b="1">
                <a:solidFill>
                  <a:schemeClr val="tx1"/>
                </a:solidFill>
                <a:latin typeface="Century Gothic" panose="020B0502020202020204" pitchFamily="34" charset="0"/>
              </a:rPr>
              <a:t>3M7)</a:t>
            </a:r>
            <a:r>
              <a:rPr lang="en-GB" sz="1200" b="1" dirty="0">
                <a:solidFill>
                  <a:schemeClr val="tx1"/>
                </a:solidFill>
                <a:latin typeface="Century Gothic" panose="020B0502020202020204" pitchFamily="34" charset="0"/>
              </a:rPr>
              <a:t> </a:t>
            </a:r>
            <a:r>
              <a:rPr lang="en-GB" sz="1200" b="1">
                <a:latin typeface="Century Gothic" panose="020B0502020202020204" pitchFamily="34" charset="0"/>
                <a:hlinkClick r:id="rId4"/>
              </a:rPr>
              <a:t>Measure </a:t>
            </a:r>
            <a:r>
              <a:rPr lang="en-GB" sz="1200" b="1" dirty="0">
                <a:latin typeface="Century Gothic" panose="020B0502020202020204" pitchFamily="34" charset="0"/>
                <a:hlinkClick r:id="rId4"/>
              </a:rPr>
              <a:t>the perimeter of simple 2-D shapes</a:t>
            </a:r>
            <a:endParaRPr lang="en-GB" sz="1200" b="1" dirty="0">
              <a:latin typeface="Century Gothic" panose="020B0502020202020204" pitchFamily="34" charset="0"/>
            </a:endParaRPr>
          </a:p>
          <a:p>
            <a:pPr lvl="0" defTabSz="457200">
              <a:lnSpc>
                <a:spcPct val="100000"/>
              </a:lnSpc>
              <a:spcAft>
                <a:spcPts val="0"/>
              </a:spcAft>
              <a:buClrTx/>
              <a:buSzTx/>
              <a:tabLst/>
              <a:defRPr/>
            </a:pPr>
            <a:endParaRPr lang="en-GB" sz="1200" b="1" u="sng" dirty="0">
              <a:solidFill>
                <a:prstClr val="black"/>
              </a:solidFill>
              <a:latin typeface="Century Gothic" panose="020B0502020202020204" pitchFamily="34" charset="0"/>
            </a:endParaRPr>
          </a:p>
          <a:p>
            <a:pPr lvl="0" defTabSz="457200">
              <a:lnSpc>
                <a:spcPct val="100000"/>
              </a:lnSpc>
              <a:spcAft>
                <a:spcPts val="0"/>
              </a:spcAft>
              <a:buClrTx/>
              <a:buSzTx/>
              <a:tabLst/>
              <a:defRPr/>
            </a:pPr>
            <a:endParaRPr lang="en-GB" sz="1200" b="1" u="sng" dirty="0">
              <a:solidFill>
                <a:prstClr val="black"/>
              </a:solidFill>
              <a:latin typeface="Century Gothic" panose="020B0502020202020204" pitchFamily="34" charset="0"/>
            </a:endParaRPr>
          </a:p>
          <a:p>
            <a:pPr>
              <a:defRPr/>
            </a:pPr>
            <a:r>
              <a:rPr lang="en-GB" sz="1600" b="1" dirty="0">
                <a:solidFill>
                  <a:prstClr val="black"/>
                </a:solidFill>
                <a:latin typeface="Century Gothic" panose="020B0502020202020204" pitchFamily="34" charset="0"/>
                <a:hlinkClick r:id="rId5"/>
              </a:rPr>
              <a:t>More resources</a:t>
            </a:r>
            <a:r>
              <a:rPr lang="en-GB" sz="1600" b="1" dirty="0">
                <a:solidFill>
                  <a:prstClr val="black"/>
                </a:solidFill>
                <a:latin typeface="Century Gothic" panose="020B0502020202020204" pitchFamily="34" charset="0"/>
              </a:rPr>
              <a:t> which follow the same small steps as White Rose.</a:t>
            </a:r>
          </a:p>
          <a:p>
            <a:pPr lvl="0" defTabSz="457200">
              <a:lnSpc>
                <a:spcPct val="100000"/>
              </a:lnSpc>
              <a:spcAft>
                <a:spcPts val="0"/>
              </a:spcAft>
              <a:buClrTx/>
              <a:buSzTx/>
              <a:tabLst/>
              <a:defRPr/>
            </a:pPr>
            <a:endParaRPr lang="en-GB" sz="1200" b="1" dirty="0">
              <a:solidFill>
                <a:prstClr val="black"/>
              </a:solidFill>
              <a:latin typeface="Century Gothic" panose="020B0502020202020204" pitchFamily="34" charset="0"/>
            </a:endParaRPr>
          </a:p>
          <a:p>
            <a:pPr lvl="0" defTabSz="457200">
              <a:lnSpc>
                <a:spcPct val="100000"/>
              </a:lnSpc>
              <a:spcAft>
                <a:spcPts val="0"/>
              </a:spcAft>
              <a:buClrTx/>
              <a:buSzTx/>
              <a:tabLst/>
              <a:defRPr/>
            </a:pPr>
            <a:endParaRPr lang="en-GB" sz="1200" b="1" dirty="0">
              <a:solidFill>
                <a:prstClr val="black"/>
              </a:solidFill>
              <a:latin typeface="Century Gothic" panose="020B0502020202020204" pitchFamily="34" charset="0"/>
            </a:endParaRPr>
          </a:p>
          <a:p>
            <a:pPr lvl="0">
              <a:defRPr/>
            </a:pPr>
            <a:r>
              <a:rPr lang="en-GB" sz="1600" b="1" dirty="0">
                <a:solidFill>
                  <a:prstClr val="black"/>
                </a:solidFill>
                <a:latin typeface="Century Gothic" panose="020B0502020202020204" pitchFamily="34" charset="0"/>
              </a:rPr>
              <a:t>Did you like this resource? Don’t forget to </a:t>
            </a:r>
            <a:r>
              <a:rPr lang="en-GB" sz="1600" b="1" dirty="0">
                <a:solidFill>
                  <a:prstClr val="black"/>
                </a:solidFill>
                <a:latin typeface="Century Gothic" panose="020B0502020202020204" pitchFamily="34" charset="0"/>
                <a:hlinkClick r:id="rId6"/>
              </a:rPr>
              <a:t>review</a:t>
            </a:r>
            <a:r>
              <a:rPr lang="en-GB" sz="1600" b="1" dirty="0">
                <a:solidFill>
                  <a:prstClr val="black"/>
                </a:solidFill>
                <a:latin typeface="Century Gothic" panose="020B0502020202020204" pitchFamily="34" charset="0"/>
              </a:rPr>
              <a:t> it on our website.</a:t>
            </a:r>
          </a:p>
        </p:txBody>
      </p:sp>
      <p:sp>
        <p:nvSpPr>
          <p:cNvPr id="7" name="TextBox 8">
            <a:extLst>
              <a:ext uri="{FF2B5EF4-FFF2-40B4-BE49-F238E27FC236}">
                <a16:creationId xmlns:a16="http://schemas.microsoft.com/office/drawing/2014/main" xmlns="" id="{277FDC6C-B99A-4ED8-B341-A52126824B67}"/>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Tree>
    <p:extLst>
      <p:ext uri="{BB962C8B-B14F-4D97-AF65-F5344CB8AC3E}">
        <p14:creationId xmlns:p14="http://schemas.microsoft.com/office/powerpoint/2010/main" val="263748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Varied Fluency 3</a:t>
            </a:r>
          </a:p>
          <a:p>
            <a:pPr lvl="0" algn="ctr"/>
            <a:endParaRPr lang="en-GB" sz="2000" b="1" dirty="0">
              <a:solidFill>
                <a:schemeClr val="tx1"/>
              </a:solidFill>
              <a:latin typeface="Century Gothic" panose="020B0502020202020204" pitchFamily="34" charset="0"/>
            </a:endParaRPr>
          </a:p>
          <a:p>
            <a:pPr algn="ctr"/>
            <a:r>
              <a:rPr lang="en-GB" sz="2000" b="1" dirty="0">
                <a:solidFill>
                  <a:schemeClr val="tx1"/>
                </a:solidFill>
                <a:latin typeface="Century Gothic" panose="020B0502020202020204" pitchFamily="34" charset="0"/>
              </a:rPr>
              <a:t>Find the perimeter of the shape below.</a:t>
            </a:r>
          </a:p>
          <a:p>
            <a:pPr lvl="0" algn="ctr"/>
            <a:endParaRPr lang="en-GB" sz="2000" b="1" dirty="0">
              <a:solidFill>
                <a:schemeClr val="tx1"/>
              </a:solidFill>
              <a:latin typeface="Century Gothic" panose="020B0502020202020204" pitchFamily="34" charset="0"/>
            </a:endParaRPr>
          </a:p>
          <a:p>
            <a:pPr lvl="0" algn="ctr"/>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B632E459-9B27-4467-B89C-78410207B713}"/>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
        <p:nvSpPr>
          <p:cNvPr id="6" name="TextBox 5">
            <a:extLst>
              <a:ext uri="{FF2B5EF4-FFF2-40B4-BE49-F238E27FC236}">
                <a16:creationId xmlns:a16="http://schemas.microsoft.com/office/drawing/2014/main" xmlns="" id="{821DB51E-7081-457A-9E12-C8C4DA6087A4}"/>
              </a:ext>
            </a:extLst>
          </p:cNvPr>
          <p:cNvSpPr txBox="1"/>
          <p:nvPr/>
        </p:nvSpPr>
        <p:spPr>
          <a:xfrm>
            <a:off x="2739363" y="5908965"/>
            <a:ext cx="3665274" cy="400110"/>
          </a:xfrm>
          <a:prstGeom prst="rect">
            <a:avLst/>
          </a:prstGeom>
          <a:noFill/>
        </p:spPr>
        <p:txBody>
          <a:bodyPr wrap="square" rtlCol="0" anchor="ctr">
            <a:spAutoFit/>
          </a:bodyPr>
          <a:lstStyle/>
          <a:p>
            <a:pPr algn="ctr"/>
            <a:r>
              <a:rPr lang="en-GB" sz="2000" b="1" i="1" dirty="0">
                <a:solidFill>
                  <a:schemeClr val="bg2">
                    <a:lumMod val="50000"/>
                  </a:schemeClr>
                </a:solidFill>
                <a:latin typeface="Century Gothic" panose="020B0502020202020204" pitchFamily="34" charset="0"/>
              </a:rPr>
              <a:t>cm squares not to scale </a:t>
            </a:r>
          </a:p>
        </p:txBody>
      </p:sp>
      <p:graphicFrame>
        <p:nvGraphicFramePr>
          <p:cNvPr id="10" name="Table 9">
            <a:extLst>
              <a:ext uri="{FF2B5EF4-FFF2-40B4-BE49-F238E27FC236}">
                <a16:creationId xmlns:a16="http://schemas.microsoft.com/office/drawing/2014/main" xmlns="" id="{E3B65686-BF93-4B09-8A8A-82E4BD41866B}"/>
              </a:ext>
            </a:extLst>
          </p:cNvPr>
          <p:cNvGraphicFramePr>
            <a:graphicFrameLocks noGrp="1"/>
          </p:cNvGraphicFramePr>
          <p:nvPr>
            <p:extLst>
              <p:ext uri="{D42A27DB-BD31-4B8C-83A1-F6EECF244321}">
                <p14:modId xmlns:p14="http://schemas.microsoft.com/office/powerpoint/2010/main" val="1952701809"/>
              </p:ext>
            </p:extLst>
          </p:nvPr>
        </p:nvGraphicFramePr>
        <p:xfrm>
          <a:off x="1579439" y="4633021"/>
          <a:ext cx="3800810" cy="612000"/>
        </p:xfrm>
        <a:graphic>
          <a:graphicData uri="http://schemas.openxmlformats.org/drawingml/2006/table">
            <a:tbl>
              <a:tblPr firstRow="1" bandRow="1">
                <a:tableStyleId>{5940675A-B579-460E-94D1-54222C63F5DA}</a:tableStyleId>
              </a:tblPr>
              <a:tblGrid>
                <a:gridCol w="2423496">
                  <a:extLst>
                    <a:ext uri="{9D8B030D-6E8A-4147-A177-3AD203B41FA5}">
                      <a16:colId xmlns:a16="http://schemas.microsoft.com/office/drawing/2014/main" xmlns="" val="1413935516"/>
                    </a:ext>
                  </a:extLst>
                </a:gridCol>
                <a:gridCol w="612000">
                  <a:extLst>
                    <a:ext uri="{9D8B030D-6E8A-4147-A177-3AD203B41FA5}">
                      <a16:colId xmlns:a16="http://schemas.microsoft.com/office/drawing/2014/main" xmlns="" val="2259302731"/>
                    </a:ext>
                  </a:extLst>
                </a:gridCol>
                <a:gridCol w="765314">
                  <a:extLst>
                    <a:ext uri="{9D8B030D-6E8A-4147-A177-3AD203B41FA5}">
                      <a16:colId xmlns:a16="http://schemas.microsoft.com/office/drawing/2014/main" xmlns="" val="1538696061"/>
                    </a:ext>
                  </a:extLst>
                </a:gridCol>
              </a:tblGrid>
              <a:tr h="612000">
                <a:tc>
                  <a:txBody>
                    <a:bodyPr/>
                    <a:lstStyle/>
                    <a:p>
                      <a:pPr algn="r"/>
                      <a:r>
                        <a:rPr lang="en-US" sz="2000" b="1" dirty="0">
                          <a:latin typeface="Century Gothic" panose="020B0502020202020204" pitchFamily="34" charset="0"/>
                        </a:rPr>
                        <a:t>The perimeter is</a:t>
                      </a:r>
                    </a:p>
                  </a:txBody>
                  <a:tcPr marL="161992" marR="161992" marT="80995" marB="80995"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b="1" dirty="0">
                          <a:solidFill>
                            <a:srgbClr val="FF0000"/>
                          </a:solidFill>
                          <a:latin typeface="Century Gothic" panose="020B0502020202020204" pitchFamily="34" charset="0"/>
                        </a:rPr>
                        <a:t>22</a:t>
                      </a:r>
                    </a:p>
                  </a:txBody>
                  <a:tcPr marL="161992" marR="161992" marT="80995" marB="8099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latin typeface="Century Gothic" panose="020B0502020202020204" pitchFamily="34" charset="0"/>
                        </a:rPr>
                        <a:t>cm.</a:t>
                      </a:r>
                    </a:p>
                  </a:txBody>
                  <a:tcPr marL="0" marR="0" marT="0" marB="0"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45839044"/>
                  </a:ext>
                </a:extLst>
              </a:tr>
            </a:tbl>
          </a:graphicData>
        </a:graphic>
      </p:graphicFrame>
      <p:graphicFrame>
        <p:nvGraphicFramePr>
          <p:cNvPr id="9" name="Table 8">
            <a:extLst>
              <a:ext uri="{FF2B5EF4-FFF2-40B4-BE49-F238E27FC236}">
                <a16:creationId xmlns:a16="http://schemas.microsoft.com/office/drawing/2014/main" xmlns="" id="{61F5B7D9-024F-40A8-9C34-58C36743C77D}"/>
              </a:ext>
            </a:extLst>
          </p:cNvPr>
          <p:cNvGraphicFramePr>
            <a:graphicFrameLocks noGrp="1"/>
          </p:cNvGraphicFramePr>
          <p:nvPr>
            <p:extLst>
              <p:ext uri="{D42A27DB-BD31-4B8C-83A1-F6EECF244321}">
                <p14:modId xmlns:p14="http://schemas.microsoft.com/office/powerpoint/2010/main" val="3922984509"/>
              </p:ext>
            </p:extLst>
          </p:nvPr>
        </p:nvGraphicFramePr>
        <p:xfrm>
          <a:off x="1878894" y="1492290"/>
          <a:ext cx="5165874" cy="2868344"/>
        </p:xfrm>
        <a:graphic>
          <a:graphicData uri="http://schemas.openxmlformats.org/drawingml/2006/table">
            <a:tbl>
              <a:tblPr firstRow="1" bandRow="1">
                <a:tableStyleId>{5940675A-B579-460E-94D1-54222C63F5DA}</a:tableStyleId>
              </a:tblPr>
              <a:tblGrid>
                <a:gridCol w="573986">
                  <a:extLst>
                    <a:ext uri="{9D8B030D-6E8A-4147-A177-3AD203B41FA5}">
                      <a16:colId xmlns:a16="http://schemas.microsoft.com/office/drawing/2014/main" xmlns="" val="2731621017"/>
                    </a:ext>
                  </a:extLst>
                </a:gridCol>
                <a:gridCol w="573986">
                  <a:extLst>
                    <a:ext uri="{9D8B030D-6E8A-4147-A177-3AD203B41FA5}">
                      <a16:colId xmlns:a16="http://schemas.microsoft.com/office/drawing/2014/main" xmlns="" val="3185472457"/>
                    </a:ext>
                  </a:extLst>
                </a:gridCol>
                <a:gridCol w="573986">
                  <a:extLst>
                    <a:ext uri="{9D8B030D-6E8A-4147-A177-3AD203B41FA5}">
                      <a16:colId xmlns:a16="http://schemas.microsoft.com/office/drawing/2014/main" xmlns="" val="3257817623"/>
                    </a:ext>
                  </a:extLst>
                </a:gridCol>
                <a:gridCol w="573986">
                  <a:extLst>
                    <a:ext uri="{9D8B030D-6E8A-4147-A177-3AD203B41FA5}">
                      <a16:colId xmlns:a16="http://schemas.microsoft.com/office/drawing/2014/main" xmlns="" val="1347116538"/>
                    </a:ext>
                  </a:extLst>
                </a:gridCol>
                <a:gridCol w="573986">
                  <a:extLst>
                    <a:ext uri="{9D8B030D-6E8A-4147-A177-3AD203B41FA5}">
                      <a16:colId xmlns:a16="http://schemas.microsoft.com/office/drawing/2014/main" xmlns="" val="1980536544"/>
                    </a:ext>
                  </a:extLst>
                </a:gridCol>
                <a:gridCol w="573986">
                  <a:extLst>
                    <a:ext uri="{9D8B030D-6E8A-4147-A177-3AD203B41FA5}">
                      <a16:colId xmlns:a16="http://schemas.microsoft.com/office/drawing/2014/main" xmlns="" val="2290370398"/>
                    </a:ext>
                  </a:extLst>
                </a:gridCol>
                <a:gridCol w="573986">
                  <a:extLst>
                    <a:ext uri="{9D8B030D-6E8A-4147-A177-3AD203B41FA5}">
                      <a16:colId xmlns:a16="http://schemas.microsoft.com/office/drawing/2014/main" xmlns="" val="425375272"/>
                    </a:ext>
                  </a:extLst>
                </a:gridCol>
                <a:gridCol w="573986">
                  <a:extLst>
                    <a:ext uri="{9D8B030D-6E8A-4147-A177-3AD203B41FA5}">
                      <a16:colId xmlns:a16="http://schemas.microsoft.com/office/drawing/2014/main" xmlns="" val="1222492417"/>
                    </a:ext>
                  </a:extLst>
                </a:gridCol>
                <a:gridCol w="573986">
                  <a:extLst>
                    <a:ext uri="{9D8B030D-6E8A-4147-A177-3AD203B41FA5}">
                      <a16:colId xmlns:a16="http://schemas.microsoft.com/office/drawing/2014/main" xmlns="" val="524152606"/>
                    </a:ext>
                  </a:extLst>
                </a:gridCol>
              </a:tblGrid>
              <a:tr h="573986">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352962371"/>
                  </a:ext>
                </a:extLst>
              </a:tr>
              <a:tr h="572400">
                <a:tc>
                  <a:txBody>
                    <a:bodyPr/>
                    <a:lstStyle/>
                    <a:p>
                      <a:endParaRPr lang="en-GB" sz="2100" b="1" dirty="0">
                        <a:solidFill>
                          <a:schemeClr val="tx1"/>
                        </a:solidFill>
                        <a:latin typeface="Century Gothic" panose="020B0502020202020204" pitchFamily="34" charset="0"/>
                      </a:endParaRPr>
                    </a:p>
                  </a:txBody>
                  <a:tcPr marL="0" marR="0" marT="0" marB="0"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0" marR="0" marT="0" marB="0"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0" marR="0" marT="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0" marR="0" marT="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0" marR="0" marT="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0" marR="0" marT="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0" marR="0" marT="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3200" dirty="0"/>
                    </a:p>
                  </a:txBody>
                  <a:tcPr marL="0" marR="0" marT="0" marB="0"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0" marR="0" marT="0" marB="0"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005163605"/>
                  </a:ext>
                </a:extLst>
              </a:tr>
              <a:tr h="573986">
                <a:tc>
                  <a:txBody>
                    <a:bodyPr/>
                    <a:lstStyle/>
                    <a:p>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325486197"/>
                  </a:ext>
                </a:extLst>
              </a:tr>
              <a:tr h="573986">
                <a:tc>
                  <a:txBody>
                    <a:bodyPr/>
                    <a:lstStyle/>
                    <a:p>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endParaRPr lang="en-GB" sz="21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969126155"/>
                  </a:ext>
                </a:extLst>
              </a:tr>
              <a:tr h="573986">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658854926"/>
                  </a:ext>
                </a:extLst>
              </a:tr>
            </a:tbl>
          </a:graphicData>
        </a:graphic>
      </p:graphicFrame>
    </p:spTree>
    <p:extLst>
      <p:ext uri="{BB962C8B-B14F-4D97-AF65-F5344CB8AC3E}">
        <p14:creationId xmlns:p14="http://schemas.microsoft.com/office/powerpoint/2010/main" val="1986349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Reasoning 1</a:t>
            </a:r>
          </a:p>
          <a:p>
            <a:pPr lvl="0" algn="ctr"/>
            <a:endParaRPr lang="en-GB" sz="2000" b="1" u="sng" dirty="0">
              <a:solidFill>
                <a:schemeClr val="tx1"/>
              </a:solidFill>
              <a:latin typeface="Century Gothic" panose="020B0502020202020204" pitchFamily="34" charset="0"/>
            </a:endParaRPr>
          </a:p>
          <a:p>
            <a:pPr lvl="0" algn="ctr" defTabSz="514350">
              <a:defRPr/>
            </a:pPr>
            <a:r>
              <a:rPr lang="en-GB" sz="2000" b="1" dirty="0">
                <a:solidFill>
                  <a:schemeClr val="tx1"/>
                </a:solidFill>
                <a:latin typeface="Century Gothic" panose="020B0502020202020204" pitchFamily="34" charset="0"/>
              </a:rPr>
              <a:t>Circle the odd one out.</a:t>
            </a: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r>
              <a:rPr lang="en-GB" sz="2000" b="1" dirty="0">
                <a:solidFill>
                  <a:schemeClr val="tx1"/>
                </a:solidFill>
                <a:latin typeface="Century Gothic" panose="020B0502020202020204" pitchFamily="34" charset="0"/>
              </a:rPr>
              <a:t>Explain your choice.</a:t>
            </a:r>
          </a:p>
          <a:p>
            <a:pPr lvl="0"/>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84B107DC-B90C-4A45-B422-BA8DE29C2552}"/>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
        <p:nvSpPr>
          <p:cNvPr id="6" name="TextBox 5">
            <a:extLst>
              <a:ext uri="{FF2B5EF4-FFF2-40B4-BE49-F238E27FC236}">
                <a16:creationId xmlns:a16="http://schemas.microsoft.com/office/drawing/2014/main" xmlns="" id="{4D7969E1-2BBF-482C-8DE7-96B474132E01}"/>
              </a:ext>
            </a:extLst>
          </p:cNvPr>
          <p:cNvSpPr txBox="1"/>
          <p:nvPr/>
        </p:nvSpPr>
        <p:spPr>
          <a:xfrm>
            <a:off x="2739363" y="5908965"/>
            <a:ext cx="3665274" cy="400110"/>
          </a:xfrm>
          <a:prstGeom prst="rect">
            <a:avLst/>
          </a:prstGeom>
          <a:noFill/>
        </p:spPr>
        <p:txBody>
          <a:bodyPr wrap="square" rtlCol="0" anchor="ctr">
            <a:spAutoFit/>
          </a:bodyPr>
          <a:lstStyle/>
          <a:p>
            <a:pPr algn="ctr"/>
            <a:r>
              <a:rPr lang="en-GB" sz="2000" b="1" i="1" dirty="0">
                <a:solidFill>
                  <a:schemeClr val="bg2">
                    <a:lumMod val="50000"/>
                  </a:schemeClr>
                </a:solidFill>
                <a:latin typeface="Century Gothic" panose="020B0502020202020204" pitchFamily="34" charset="0"/>
              </a:rPr>
              <a:t>cm squares not to scale </a:t>
            </a:r>
          </a:p>
        </p:txBody>
      </p:sp>
      <p:graphicFrame>
        <p:nvGraphicFramePr>
          <p:cNvPr id="9" name="Table 8">
            <a:extLst>
              <a:ext uri="{FF2B5EF4-FFF2-40B4-BE49-F238E27FC236}">
                <a16:creationId xmlns:a16="http://schemas.microsoft.com/office/drawing/2014/main" xmlns="" id="{01EE20B2-1D51-48D2-83A8-0AA06D2C690D}"/>
              </a:ext>
            </a:extLst>
          </p:cNvPr>
          <p:cNvGraphicFramePr>
            <a:graphicFrameLocks noGrp="1"/>
          </p:cNvGraphicFramePr>
          <p:nvPr>
            <p:extLst>
              <p:ext uri="{D42A27DB-BD31-4B8C-83A1-F6EECF244321}">
                <p14:modId xmlns:p14="http://schemas.microsoft.com/office/powerpoint/2010/main" val="1583572522"/>
              </p:ext>
            </p:extLst>
          </p:nvPr>
        </p:nvGraphicFramePr>
        <p:xfrm>
          <a:off x="1989063" y="1289648"/>
          <a:ext cx="5165874" cy="3443916"/>
        </p:xfrm>
        <a:graphic>
          <a:graphicData uri="http://schemas.openxmlformats.org/drawingml/2006/table">
            <a:tbl>
              <a:tblPr firstRow="1" bandRow="1">
                <a:tableStyleId>{5940675A-B579-460E-94D1-54222C63F5DA}</a:tableStyleId>
              </a:tblPr>
              <a:tblGrid>
                <a:gridCol w="573986">
                  <a:extLst>
                    <a:ext uri="{9D8B030D-6E8A-4147-A177-3AD203B41FA5}">
                      <a16:colId xmlns:a16="http://schemas.microsoft.com/office/drawing/2014/main" xmlns="" val="2731621017"/>
                    </a:ext>
                  </a:extLst>
                </a:gridCol>
                <a:gridCol w="573986">
                  <a:extLst>
                    <a:ext uri="{9D8B030D-6E8A-4147-A177-3AD203B41FA5}">
                      <a16:colId xmlns:a16="http://schemas.microsoft.com/office/drawing/2014/main" xmlns="" val="3185472457"/>
                    </a:ext>
                  </a:extLst>
                </a:gridCol>
                <a:gridCol w="573986">
                  <a:extLst>
                    <a:ext uri="{9D8B030D-6E8A-4147-A177-3AD203B41FA5}">
                      <a16:colId xmlns:a16="http://schemas.microsoft.com/office/drawing/2014/main" xmlns="" val="3257817623"/>
                    </a:ext>
                  </a:extLst>
                </a:gridCol>
                <a:gridCol w="573986">
                  <a:extLst>
                    <a:ext uri="{9D8B030D-6E8A-4147-A177-3AD203B41FA5}">
                      <a16:colId xmlns:a16="http://schemas.microsoft.com/office/drawing/2014/main" xmlns="" val="1347116538"/>
                    </a:ext>
                  </a:extLst>
                </a:gridCol>
                <a:gridCol w="573986">
                  <a:extLst>
                    <a:ext uri="{9D8B030D-6E8A-4147-A177-3AD203B41FA5}">
                      <a16:colId xmlns:a16="http://schemas.microsoft.com/office/drawing/2014/main" xmlns="" val="1980536544"/>
                    </a:ext>
                  </a:extLst>
                </a:gridCol>
                <a:gridCol w="573986">
                  <a:extLst>
                    <a:ext uri="{9D8B030D-6E8A-4147-A177-3AD203B41FA5}">
                      <a16:colId xmlns:a16="http://schemas.microsoft.com/office/drawing/2014/main" xmlns="" val="2290370398"/>
                    </a:ext>
                  </a:extLst>
                </a:gridCol>
                <a:gridCol w="573986">
                  <a:extLst>
                    <a:ext uri="{9D8B030D-6E8A-4147-A177-3AD203B41FA5}">
                      <a16:colId xmlns:a16="http://schemas.microsoft.com/office/drawing/2014/main" xmlns="" val="425375272"/>
                    </a:ext>
                  </a:extLst>
                </a:gridCol>
                <a:gridCol w="573986">
                  <a:extLst>
                    <a:ext uri="{9D8B030D-6E8A-4147-A177-3AD203B41FA5}">
                      <a16:colId xmlns:a16="http://schemas.microsoft.com/office/drawing/2014/main" xmlns="" val="1222492417"/>
                    </a:ext>
                  </a:extLst>
                </a:gridCol>
                <a:gridCol w="573986">
                  <a:extLst>
                    <a:ext uri="{9D8B030D-6E8A-4147-A177-3AD203B41FA5}">
                      <a16:colId xmlns:a16="http://schemas.microsoft.com/office/drawing/2014/main" xmlns="" val="524152606"/>
                    </a:ext>
                  </a:extLst>
                </a:gridCol>
              </a:tblGrid>
              <a:tr h="573986">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GB" sz="2100" b="1" dirty="0">
                          <a:solidFill>
                            <a:schemeClr val="tx1"/>
                          </a:solidFill>
                          <a:latin typeface="Century Gothic" panose="020B0502020202020204" pitchFamily="34" charset="0"/>
                        </a:rPr>
                        <a:t>A</a:t>
                      </a: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GB" sz="2100" b="1" dirty="0">
                          <a:solidFill>
                            <a:schemeClr val="tx1"/>
                          </a:solidFill>
                          <a:latin typeface="Century Gothic" panose="020B0502020202020204" pitchFamily="34" charset="0"/>
                        </a:rPr>
                        <a:t>B</a:t>
                      </a: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4">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352962371"/>
                  </a:ext>
                </a:extLst>
              </a:tr>
              <a:tr h="573986">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4">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005163605"/>
                  </a:ext>
                </a:extLst>
              </a:tr>
              <a:tr h="573986">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xmlns="" val="3325486197"/>
                  </a:ext>
                </a:extLst>
              </a:tr>
              <a:tr h="573986">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969126155"/>
                  </a:ext>
                </a:extLst>
              </a:tr>
              <a:tr h="573986">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GB" sz="2100" b="1" dirty="0">
                          <a:solidFill>
                            <a:schemeClr val="tx1"/>
                          </a:solidFill>
                          <a:latin typeface="Century Gothic" panose="020B0502020202020204" pitchFamily="34" charset="0"/>
                        </a:rPr>
                        <a:t>C</a:t>
                      </a: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6">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GB" sz="2100" b="1" dirty="0">
                          <a:solidFill>
                            <a:schemeClr val="tx1"/>
                          </a:solidFill>
                          <a:latin typeface="Century Gothic" panose="020B0502020202020204" pitchFamily="34" charset="0"/>
                        </a:rPr>
                        <a:t>D</a:t>
                      </a: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5">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658854926"/>
                  </a:ext>
                </a:extLst>
              </a:tr>
              <a:tr h="573986">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989505452"/>
                  </a:ext>
                </a:extLst>
              </a:tr>
            </a:tbl>
          </a:graphicData>
        </a:graphic>
      </p:graphicFrame>
    </p:spTree>
    <p:extLst>
      <p:ext uri="{BB962C8B-B14F-4D97-AF65-F5344CB8AC3E}">
        <p14:creationId xmlns:p14="http://schemas.microsoft.com/office/powerpoint/2010/main" val="63601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Reasoning 1</a:t>
            </a:r>
          </a:p>
          <a:p>
            <a:pPr lvl="0" algn="ctr"/>
            <a:endParaRPr lang="en-GB" sz="2000" b="1" u="sng" dirty="0">
              <a:solidFill>
                <a:schemeClr val="tx1"/>
              </a:solidFill>
              <a:latin typeface="Century Gothic" panose="020B0502020202020204" pitchFamily="34" charset="0"/>
            </a:endParaRPr>
          </a:p>
          <a:p>
            <a:pPr lvl="0" algn="ctr" defTabSz="514350">
              <a:defRPr/>
            </a:pPr>
            <a:r>
              <a:rPr lang="en-GB" sz="2000" b="1" dirty="0">
                <a:solidFill>
                  <a:schemeClr val="tx1"/>
                </a:solidFill>
                <a:latin typeface="Century Gothic" panose="020B0502020202020204" pitchFamily="34" charset="0"/>
              </a:rPr>
              <a:t>Circle the odd one out.</a:t>
            </a: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r>
              <a:rPr lang="en-GB" sz="2000" b="1" dirty="0">
                <a:solidFill>
                  <a:schemeClr val="tx1"/>
                </a:solidFill>
                <a:latin typeface="Century Gothic" panose="020B0502020202020204" pitchFamily="34" charset="0"/>
              </a:rPr>
              <a:t>Explain your choice.</a:t>
            </a:r>
          </a:p>
          <a:p>
            <a:pPr lvl="0"/>
            <a:endParaRPr lang="en-GB" sz="1400" b="1" dirty="0">
              <a:solidFill>
                <a:schemeClr val="tx1"/>
              </a:solidFill>
              <a:latin typeface="Century Gothic" panose="020B0502020202020204" pitchFamily="34" charset="0"/>
            </a:endParaRPr>
          </a:p>
          <a:p>
            <a:r>
              <a:rPr lang="en-GB" sz="2000" b="1" dirty="0">
                <a:solidFill>
                  <a:schemeClr val="tx1"/>
                </a:solidFill>
                <a:latin typeface="Century Gothic" panose="020B0502020202020204" pitchFamily="34" charset="0"/>
              </a:rPr>
              <a:t>D is the odd one out because… </a:t>
            </a:r>
          </a:p>
        </p:txBody>
      </p:sp>
      <p:sp>
        <p:nvSpPr>
          <p:cNvPr id="7" name="TextBox 8">
            <a:extLst>
              <a:ext uri="{FF2B5EF4-FFF2-40B4-BE49-F238E27FC236}">
                <a16:creationId xmlns:a16="http://schemas.microsoft.com/office/drawing/2014/main" xmlns="" id="{84B107DC-B90C-4A45-B422-BA8DE29C2552}"/>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
        <p:nvSpPr>
          <p:cNvPr id="6" name="TextBox 5">
            <a:extLst>
              <a:ext uri="{FF2B5EF4-FFF2-40B4-BE49-F238E27FC236}">
                <a16:creationId xmlns:a16="http://schemas.microsoft.com/office/drawing/2014/main" xmlns="" id="{4D7969E1-2BBF-482C-8DE7-96B474132E01}"/>
              </a:ext>
            </a:extLst>
          </p:cNvPr>
          <p:cNvSpPr txBox="1"/>
          <p:nvPr/>
        </p:nvSpPr>
        <p:spPr>
          <a:xfrm>
            <a:off x="2739363" y="5908965"/>
            <a:ext cx="3665274" cy="400110"/>
          </a:xfrm>
          <a:prstGeom prst="rect">
            <a:avLst/>
          </a:prstGeom>
          <a:noFill/>
        </p:spPr>
        <p:txBody>
          <a:bodyPr wrap="square" rtlCol="0" anchor="ctr">
            <a:spAutoFit/>
          </a:bodyPr>
          <a:lstStyle/>
          <a:p>
            <a:pPr algn="ctr"/>
            <a:r>
              <a:rPr lang="en-GB" sz="2000" b="1" i="1" dirty="0">
                <a:solidFill>
                  <a:schemeClr val="bg2">
                    <a:lumMod val="50000"/>
                  </a:schemeClr>
                </a:solidFill>
                <a:latin typeface="Century Gothic" panose="020B0502020202020204" pitchFamily="34" charset="0"/>
              </a:rPr>
              <a:t>cm squares not to scale </a:t>
            </a:r>
          </a:p>
        </p:txBody>
      </p:sp>
      <p:graphicFrame>
        <p:nvGraphicFramePr>
          <p:cNvPr id="9" name="Table 8">
            <a:extLst>
              <a:ext uri="{FF2B5EF4-FFF2-40B4-BE49-F238E27FC236}">
                <a16:creationId xmlns:a16="http://schemas.microsoft.com/office/drawing/2014/main" xmlns="" id="{01EE20B2-1D51-48D2-83A8-0AA06D2C690D}"/>
              </a:ext>
            </a:extLst>
          </p:cNvPr>
          <p:cNvGraphicFramePr>
            <a:graphicFrameLocks noGrp="1"/>
          </p:cNvGraphicFramePr>
          <p:nvPr>
            <p:extLst>
              <p:ext uri="{D42A27DB-BD31-4B8C-83A1-F6EECF244321}">
                <p14:modId xmlns:p14="http://schemas.microsoft.com/office/powerpoint/2010/main" val="1709915370"/>
              </p:ext>
            </p:extLst>
          </p:nvPr>
        </p:nvGraphicFramePr>
        <p:xfrm>
          <a:off x="1989063" y="1289648"/>
          <a:ext cx="5165874" cy="3443916"/>
        </p:xfrm>
        <a:graphic>
          <a:graphicData uri="http://schemas.openxmlformats.org/drawingml/2006/table">
            <a:tbl>
              <a:tblPr firstRow="1" bandRow="1">
                <a:tableStyleId>{5940675A-B579-460E-94D1-54222C63F5DA}</a:tableStyleId>
              </a:tblPr>
              <a:tblGrid>
                <a:gridCol w="573986">
                  <a:extLst>
                    <a:ext uri="{9D8B030D-6E8A-4147-A177-3AD203B41FA5}">
                      <a16:colId xmlns:a16="http://schemas.microsoft.com/office/drawing/2014/main" xmlns="" val="2731621017"/>
                    </a:ext>
                  </a:extLst>
                </a:gridCol>
                <a:gridCol w="573986">
                  <a:extLst>
                    <a:ext uri="{9D8B030D-6E8A-4147-A177-3AD203B41FA5}">
                      <a16:colId xmlns:a16="http://schemas.microsoft.com/office/drawing/2014/main" xmlns="" val="3185472457"/>
                    </a:ext>
                  </a:extLst>
                </a:gridCol>
                <a:gridCol w="573986">
                  <a:extLst>
                    <a:ext uri="{9D8B030D-6E8A-4147-A177-3AD203B41FA5}">
                      <a16:colId xmlns:a16="http://schemas.microsoft.com/office/drawing/2014/main" xmlns="" val="3257817623"/>
                    </a:ext>
                  </a:extLst>
                </a:gridCol>
                <a:gridCol w="573986">
                  <a:extLst>
                    <a:ext uri="{9D8B030D-6E8A-4147-A177-3AD203B41FA5}">
                      <a16:colId xmlns:a16="http://schemas.microsoft.com/office/drawing/2014/main" xmlns="" val="1347116538"/>
                    </a:ext>
                  </a:extLst>
                </a:gridCol>
                <a:gridCol w="573986">
                  <a:extLst>
                    <a:ext uri="{9D8B030D-6E8A-4147-A177-3AD203B41FA5}">
                      <a16:colId xmlns:a16="http://schemas.microsoft.com/office/drawing/2014/main" xmlns="" val="1980536544"/>
                    </a:ext>
                  </a:extLst>
                </a:gridCol>
                <a:gridCol w="573986">
                  <a:extLst>
                    <a:ext uri="{9D8B030D-6E8A-4147-A177-3AD203B41FA5}">
                      <a16:colId xmlns:a16="http://schemas.microsoft.com/office/drawing/2014/main" xmlns="" val="2290370398"/>
                    </a:ext>
                  </a:extLst>
                </a:gridCol>
                <a:gridCol w="573986">
                  <a:extLst>
                    <a:ext uri="{9D8B030D-6E8A-4147-A177-3AD203B41FA5}">
                      <a16:colId xmlns:a16="http://schemas.microsoft.com/office/drawing/2014/main" xmlns="" val="425375272"/>
                    </a:ext>
                  </a:extLst>
                </a:gridCol>
                <a:gridCol w="573986">
                  <a:extLst>
                    <a:ext uri="{9D8B030D-6E8A-4147-A177-3AD203B41FA5}">
                      <a16:colId xmlns:a16="http://schemas.microsoft.com/office/drawing/2014/main" xmlns="" val="1222492417"/>
                    </a:ext>
                  </a:extLst>
                </a:gridCol>
                <a:gridCol w="573986">
                  <a:extLst>
                    <a:ext uri="{9D8B030D-6E8A-4147-A177-3AD203B41FA5}">
                      <a16:colId xmlns:a16="http://schemas.microsoft.com/office/drawing/2014/main" xmlns="" val="524152606"/>
                    </a:ext>
                  </a:extLst>
                </a:gridCol>
              </a:tblGrid>
              <a:tr h="573986">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GB" sz="2100" b="1" dirty="0">
                          <a:solidFill>
                            <a:schemeClr val="tx1"/>
                          </a:solidFill>
                          <a:latin typeface="Century Gothic" panose="020B0502020202020204" pitchFamily="34" charset="0"/>
                        </a:rPr>
                        <a:t>A</a:t>
                      </a: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GB" sz="2100" b="1" dirty="0">
                          <a:solidFill>
                            <a:schemeClr val="tx1"/>
                          </a:solidFill>
                          <a:latin typeface="Century Gothic" panose="020B0502020202020204" pitchFamily="34" charset="0"/>
                        </a:rPr>
                        <a:t>B</a:t>
                      </a: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4">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352962371"/>
                  </a:ext>
                </a:extLst>
              </a:tr>
              <a:tr h="573986">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4">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005163605"/>
                  </a:ext>
                </a:extLst>
              </a:tr>
              <a:tr h="573986">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xmlns="" val="3325486197"/>
                  </a:ext>
                </a:extLst>
              </a:tr>
              <a:tr h="573986">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969126155"/>
                  </a:ext>
                </a:extLst>
              </a:tr>
              <a:tr h="573986">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GB" sz="2100" b="1" dirty="0">
                          <a:solidFill>
                            <a:schemeClr val="tx1"/>
                          </a:solidFill>
                          <a:latin typeface="Century Gothic" panose="020B0502020202020204" pitchFamily="34" charset="0"/>
                        </a:rPr>
                        <a:t>C</a:t>
                      </a: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6">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GB" sz="2100" b="1" dirty="0">
                          <a:solidFill>
                            <a:srgbClr val="FF0000"/>
                          </a:solidFill>
                          <a:latin typeface="Century Gothic" panose="020B0502020202020204" pitchFamily="34" charset="0"/>
                        </a:rPr>
                        <a:t>D</a:t>
                      </a: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5">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5">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5">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658854926"/>
                  </a:ext>
                </a:extLst>
              </a:tr>
              <a:tr h="573986">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5">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989505452"/>
                  </a:ext>
                </a:extLst>
              </a:tr>
            </a:tbl>
          </a:graphicData>
        </a:graphic>
      </p:graphicFrame>
      <p:sp>
        <p:nvSpPr>
          <p:cNvPr id="2" name="Oval 1">
            <a:extLst>
              <a:ext uri="{FF2B5EF4-FFF2-40B4-BE49-F238E27FC236}">
                <a16:creationId xmlns:a16="http://schemas.microsoft.com/office/drawing/2014/main" xmlns="" id="{13BD345D-FFEB-460E-89EB-F0BEF5C03F10}"/>
              </a:ext>
            </a:extLst>
          </p:cNvPr>
          <p:cNvSpPr/>
          <p:nvPr/>
        </p:nvSpPr>
        <p:spPr>
          <a:xfrm>
            <a:off x="4439798" y="3128790"/>
            <a:ext cx="2610996" cy="187716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437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Reasoning 1</a:t>
            </a:r>
          </a:p>
          <a:p>
            <a:pPr lvl="0" algn="ctr"/>
            <a:endParaRPr lang="en-GB" sz="2000" b="1" u="sng" dirty="0">
              <a:solidFill>
                <a:schemeClr val="tx1"/>
              </a:solidFill>
              <a:latin typeface="Century Gothic" panose="020B0502020202020204" pitchFamily="34" charset="0"/>
            </a:endParaRPr>
          </a:p>
          <a:p>
            <a:pPr lvl="0" algn="ctr" defTabSz="514350">
              <a:defRPr/>
            </a:pPr>
            <a:r>
              <a:rPr lang="en-GB" sz="2000" b="1" dirty="0">
                <a:solidFill>
                  <a:schemeClr val="tx1"/>
                </a:solidFill>
                <a:latin typeface="Century Gothic" panose="020B0502020202020204" pitchFamily="34" charset="0"/>
              </a:rPr>
              <a:t>Circle the odd one out.</a:t>
            </a: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r>
              <a:rPr lang="en-GB" sz="2000" b="1" dirty="0">
                <a:solidFill>
                  <a:schemeClr val="tx1"/>
                </a:solidFill>
                <a:latin typeface="Century Gothic" panose="020B0502020202020204" pitchFamily="34" charset="0"/>
              </a:rPr>
              <a:t>Explain your choice.</a:t>
            </a:r>
          </a:p>
          <a:p>
            <a:pPr lvl="0"/>
            <a:endParaRPr lang="en-GB" sz="1400" b="1" dirty="0">
              <a:solidFill>
                <a:schemeClr val="tx1"/>
              </a:solidFill>
              <a:latin typeface="Century Gothic" panose="020B0502020202020204" pitchFamily="34" charset="0"/>
            </a:endParaRPr>
          </a:p>
          <a:p>
            <a:r>
              <a:rPr lang="en-GB" sz="2000" b="1" dirty="0">
                <a:solidFill>
                  <a:srgbClr val="FF0000"/>
                </a:solidFill>
                <a:latin typeface="Century Gothic" panose="020B0502020202020204" pitchFamily="34" charset="0"/>
              </a:rPr>
              <a:t>D is the odd one out because the other shapes have a 12cm perimeter but D has a 10cm perimeter.</a:t>
            </a:r>
          </a:p>
        </p:txBody>
      </p:sp>
      <p:sp>
        <p:nvSpPr>
          <p:cNvPr id="7" name="TextBox 8">
            <a:extLst>
              <a:ext uri="{FF2B5EF4-FFF2-40B4-BE49-F238E27FC236}">
                <a16:creationId xmlns:a16="http://schemas.microsoft.com/office/drawing/2014/main" xmlns="" id="{84B107DC-B90C-4A45-B422-BA8DE29C2552}"/>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
        <p:nvSpPr>
          <p:cNvPr id="6" name="TextBox 5">
            <a:extLst>
              <a:ext uri="{FF2B5EF4-FFF2-40B4-BE49-F238E27FC236}">
                <a16:creationId xmlns:a16="http://schemas.microsoft.com/office/drawing/2014/main" xmlns="" id="{4D7969E1-2BBF-482C-8DE7-96B474132E01}"/>
              </a:ext>
            </a:extLst>
          </p:cNvPr>
          <p:cNvSpPr txBox="1"/>
          <p:nvPr/>
        </p:nvSpPr>
        <p:spPr>
          <a:xfrm>
            <a:off x="2739363" y="5908965"/>
            <a:ext cx="3665274" cy="400110"/>
          </a:xfrm>
          <a:prstGeom prst="rect">
            <a:avLst/>
          </a:prstGeom>
          <a:noFill/>
        </p:spPr>
        <p:txBody>
          <a:bodyPr wrap="square" rtlCol="0" anchor="ctr">
            <a:spAutoFit/>
          </a:bodyPr>
          <a:lstStyle/>
          <a:p>
            <a:pPr algn="ctr"/>
            <a:r>
              <a:rPr lang="en-GB" sz="2000" b="1" i="1" dirty="0">
                <a:solidFill>
                  <a:schemeClr val="bg2">
                    <a:lumMod val="50000"/>
                  </a:schemeClr>
                </a:solidFill>
                <a:latin typeface="Century Gothic" panose="020B0502020202020204" pitchFamily="34" charset="0"/>
              </a:rPr>
              <a:t>cm squares not to scale </a:t>
            </a:r>
          </a:p>
        </p:txBody>
      </p:sp>
      <p:graphicFrame>
        <p:nvGraphicFramePr>
          <p:cNvPr id="9" name="Table 8">
            <a:extLst>
              <a:ext uri="{FF2B5EF4-FFF2-40B4-BE49-F238E27FC236}">
                <a16:creationId xmlns:a16="http://schemas.microsoft.com/office/drawing/2014/main" xmlns="" id="{01EE20B2-1D51-48D2-83A8-0AA06D2C690D}"/>
              </a:ext>
            </a:extLst>
          </p:cNvPr>
          <p:cNvGraphicFramePr>
            <a:graphicFrameLocks noGrp="1"/>
          </p:cNvGraphicFramePr>
          <p:nvPr>
            <p:extLst>
              <p:ext uri="{D42A27DB-BD31-4B8C-83A1-F6EECF244321}">
                <p14:modId xmlns:p14="http://schemas.microsoft.com/office/powerpoint/2010/main" val="1624870295"/>
              </p:ext>
            </p:extLst>
          </p:nvPr>
        </p:nvGraphicFramePr>
        <p:xfrm>
          <a:off x="1989063" y="1289648"/>
          <a:ext cx="5165874" cy="3443916"/>
        </p:xfrm>
        <a:graphic>
          <a:graphicData uri="http://schemas.openxmlformats.org/drawingml/2006/table">
            <a:tbl>
              <a:tblPr firstRow="1" bandRow="1">
                <a:tableStyleId>{5940675A-B579-460E-94D1-54222C63F5DA}</a:tableStyleId>
              </a:tblPr>
              <a:tblGrid>
                <a:gridCol w="573986">
                  <a:extLst>
                    <a:ext uri="{9D8B030D-6E8A-4147-A177-3AD203B41FA5}">
                      <a16:colId xmlns:a16="http://schemas.microsoft.com/office/drawing/2014/main" xmlns="" val="2731621017"/>
                    </a:ext>
                  </a:extLst>
                </a:gridCol>
                <a:gridCol w="573986">
                  <a:extLst>
                    <a:ext uri="{9D8B030D-6E8A-4147-A177-3AD203B41FA5}">
                      <a16:colId xmlns:a16="http://schemas.microsoft.com/office/drawing/2014/main" xmlns="" val="3185472457"/>
                    </a:ext>
                  </a:extLst>
                </a:gridCol>
                <a:gridCol w="573986">
                  <a:extLst>
                    <a:ext uri="{9D8B030D-6E8A-4147-A177-3AD203B41FA5}">
                      <a16:colId xmlns:a16="http://schemas.microsoft.com/office/drawing/2014/main" xmlns="" val="3257817623"/>
                    </a:ext>
                  </a:extLst>
                </a:gridCol>
                <a:gridCol w="573986">
                  <a:extLst>
                    <a:ext uri="{9D8B030D-6E8A-4147-A177-3AD203B41FA5}">
                      <a16:colId xmlns:a16="http://schemas.microsoft.com/office/drawing/2014/main" xmlns="" val="1347116538"/>
                    </a:ext>
                  </a:extLst>
                </a:gridCol>
                <a:gridCol w="573986">
                  <a:extLst>
                    <a:ext uri="{9D8B030D-6E8A-4147-A177-3AD203B41FA5}">
                      <a16:colId xmlns:a16="http://schemas.microsoft.com/office/drawing/2014/main" xmlns="" val="1980536544"/>
                    </a:ext>
                  </a:extLst>
                </a:gridCol>
                <a:gridCol w="573986">
                  <a:extLst>
                    <a:ext uri="{9D8B030D-6E8A-4147-A177-3AD203B41FA5}">
                      <a16:colId xmlns:a16="http://schemas.microsoft.com/office/drawing/2014/main" xmlns="" val="2290370398"/>
                    </a:ext>
                  </a:extLst>
                </a:gridCol>
                <a:gridCol w="573986">
                  <a:extLst>
                    <a:ext uri="{9D8B030D-6E8A-4147-A177-3AD203B41FA5}">
                      <a16:colId xmlns:a16="http://schemas.microsoft.com/office/drawing/2014/main" xmlns="" val="425375272"/>
                    </a:ext>
                  </a:extLst>
                </a:gridCol>
                <a:gridCol w="573986">
                  <a:extLst>
                    <a:ext uri="{9D8B030D-6E8A-4147-A177-3AD203B41FA5}">
                      <a16:colId xmlns:a16="http://schemas.microsoft.com/office/drawing/2014/main" xmlns="" val="1222492417"/>
                    </a:ext>
                  </a:extLst>
                </a:gridCol>
                <a:gridCol w="573986">
                  <a:extLst>
                    <a:ext uri="{9D8B030D-6E8A-4147-A177-3AD203B41FA5}">
                      <a16:colId xmlns:a16="http://schemas.microsoft.com/office/drawing/2014/main" xmlns="" val="524152606"/>
                    </a:ext>
                  </a:extLst>
                </a:gridCol>
              </a:tblGrid>
              <a:tr h="573986">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GB" sz="2100" b="1" dirty="0">
                          <a:solidFill>
                            <a:schemeClr val="tx1"/>
                          </a:solidFill>
                          <a:latin typeface="Century Gothic" panose="020B0502020202020204" pitchFamily="34" charset="0"/>
                        </a:rPr>
                        <a:t>A</a:t>
                      </a: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GB" sz="2100" b="1" dirty="0">
                          <a:solidFill>
                            <a:schemeClr val="tx1"/>
                          </a:solidFill>
                          <a:latin typeface="Century Gothic" panose="020B0502020202020204" pitchFamily="34" charset="0"/>
                        </a:rPr>
                        <a:t>B</a:t>
                      </a: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4">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352962371"/>
                  </a:ext>
                </a:extLst>
              </a:tr>
              <a:tr h="573986">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4">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005163605"/>
                  </a:ext>
                </a:extLst>
              </a:tr>
              <a:tr h="573986">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xmlns="" val="3325486197"/>
                  </a:ext>
                </a:extLst>
              </a:tr>
              <a:tr h="573986">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969126155"/>
                  </a:ext>
                </a:extLst>
              </a:tr>
              <a:tr h="573986">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GB" sz="2100" b="1" dirty="0">
                          <a:solidFill>
                            <a:schemeClr val="tx1"/>
                          </a:solidFill>
                          <a:latin typeface="Century Gothic" panose="020B0502020202020204" pitchFamily="34" charset="0"/>
                        </a:rPr>
                        <a:t>C</a:t>
                      </a: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6">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GB" sz="2100" b="1" dirty="0">
                          <a:solidFill>
                            <a:srgbClr val="FF0000"/>
                          </a:solidFill>
                          <a:latin typeface="Century Gothic" panose="020B0502020202020204" pitchFamily="34" charset="0"/>
                        </a:rPr>
                        <a:t>D</a:t>
                      </a: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5">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5">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5">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658854926"/>
                  </a:ext>
                </a:extLst>
              </a:tr>
              <a:tr h="573986">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21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5">
                        <a:lumMod val="40000"/>
                        <a:lumOff val="60000"/>
                      </a:schemeClr>
                    </a:solidFill>
                  </a:tcPr>
                </a:tc>
                <a:tc>
                  <a:txBody>
                    <a:bodyPr/>
                    <a:lstStyle/>
                    <a:p>
                      <a:pPr algn="ctr"/>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989505452"/>
                  </a:ext>
                </a:extLst>
              </a:tr>
            </a:tbl>
          </a:graphicData>
        </a:graphic>
      </p:graphicFrame>
      <p:sp>
        <p:nvSpPr>
          <p:cNvPr id="2" name="Oval 1">
            <a:extLst>
              <a:ext uri="{FF2B5EF4-FFF2-40B4-BE49-F238E27FC236}">
                <a16:creationId xmlns:a16="http://schemas.microsoft.com/office/drawing/2014/main" xmlns="" id="{13BD345D-FFEB-460E-89EB-F0BEF5C03F10}"/>
              </a:ext>
            </a:extLst>
          </p:cNvPr>
          <p:cNvSpPr/>
          <p:nvPr/>
        </p:nvSpPr>
        <p:spPr>
          <a:xfrm>
            <a:off x="4439798" y="3128790"/>
            <a:ext cx="2610996" cy="187716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625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Problem Solving 1</a:t>
            </a:r>
          </a:p>
          <a:p>
            <a:pPr lvl="0" algn="ctr"/>
            <a:endParaRPr lang="en-GB" sz="2000" b="1" dirty="0">
              <a:solidFill>
                <a:prstClr val="black"/>
              </a:solidFill>
              <a:latin typeface="Century Gothic" panose="020B0502020202020204" pitchFamily="34" charset="0"/>
            </a:endParaRPr>
          </a:p>
          <a:p>
            <a:pPr lvl="0" algn="ctr" defTabSz="514350">
              <a:defRPr/>
            </a:pPr>
            <a:r>
              <a:rPr lang="en-GB" sz="2000" b="1" dirty="0">
                <a:solidFill>
                  <a:schemeClr val="tx1"/>
                </a:solidFill>
                <a:latin typeface="Century Gothic" panose="020B0502020202020204" pitchFamily="34" charset="0"/>
              </a:rPr>
              <a:t>The perimeter of the shape below is 18cm.</a:t>
            </a: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r>
              <a:rPr lang="en-GB" sz="2000" b="1" dirty="0">
                <a:solidFill>
                  <a:schemeClr val="tx1"/>
                </a:solidFill>
                <a:latin typeface="Century Gothic" panose="020B0502020202020204" pitchFamily="34" charset="0"/>
              </a:rPr>
              <a:t>How long are the missing sides?</a:t>
            </a:r>
          </a:p>
          <a:p>
            <a:pPr lvl="0"/>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F2267ACB-233E-41BC-B01B-8F3DC45483E4}"/>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
        <p:nvSpPr>
          <p:cNvPr id="6" name="TextBox 5">
            <a:extLst>
              <a:ext uri="{FF2B5EF4-FFF2-40B4-BE49-F238E27FC236}">
                <a16:creationId xmlns:a16="http://schemas.microsoft.com/office/drawing/2014/main" xmlns="" id="{3ECFD5A9-DA34-4E83-96C4-419B738BCE03}"/>
              </a:ext>
            </a:extLst>
          </p:cNvPr>
          <p:cNvSpPr txBox="1"/>
          <p:nvPr/>
        </p:nvSpPr>
        <p:spPr>
          <a:xfrm>
            <a:off x="2739363" y="5908965"/>
            <a:ext cx="3665274" cy="400110"/>
          </a:xfrm>
          <a:prstGeom prst="rect">
            <a:avLst/>
          </a:prstGeom>
          <a:noFill/>
        </p:spPr>
        <p:txBody>
          <a:bodyPr wrap="square" rtlCol="0" anchor="ctr">
            <a:spAutoFit/>
          </a:bodyPr>
          <a:lstStyle/>
          <a:p>
            <a:pPr algn="ctr"/>
            <a:r>
              <a:rPr lang="en-GB" sz="2000" b="1" i="1" dirty="0">
                <a:solidFill>
                  <a:schemeClr val="bg2">
                    <a:lumMod val="50000"/>
                  </a:schemeClr>
                </a:solidFill>
                <a:latin typeface="Century Gothic" panose="020B0502020202020204" pitchFamily="34" charset="0"/>
              </a:rPr>
              <a:t>cm squares not to scale </a:t>
            </a:r>
          </a:p>
        </p:txBody>
      </p:sp>
      <p:graphicFrame>
        <p:nvGraphicFramePr>
          <p:cNvPr id="9" name="Table 8">
            <a:extLst>
              <a:ext uri="{FF2B5EF4-FFF2-40B4-BE49-F238E27FC236}">
                <a16:creationId xmlns:a16="http://schemas.microsoft.com/office/drawing/2014/main" xmlns="" id="{A97E38AD-ACAC-4FC7-9FE3-C6F271261099}"/>
              </a:ext>
            </a:extLst>
          </p:cNvPr>
          <p:cNvGraphicFramePr>
            <a:graphicFrameLocks noGrp="1"/>
          </p:cNvGraphicFramePr>
          <p:nvPr>
            <p:extLst>
              <p:ext uri="{D42A27DB-BD31-4B8C-83A1-F6EECF244321}">
                <p14:modId xmlns:p14="http://schemas.microsoft.com/office/powerpoint/2010/main" val="1638698433"/>
              </p:ext>
            </p:extLst>
          </p:nvPr>
        </p:nvGraphicFramePr>
        <p:xfrm>
          <a:off x="1989063" y="1427942"/>
          <a:ext cx="5165874" cy="3443916"/>
        </p:xfrm>
        <a:graphic>
          <a:graphicData uri="http://schemas.openxmlformats.org/drawingml/2006/table">
            <a:tbl>
              <a:tblPr firstRow="1" bandRow="1">
                <a:tableStyleId>{5940675A-B579-460E-94D1-54222C63F5DA}</a:tableStyleId>
              </a:tblPr>
              <a:tblGrid>
                <a:gridCol w="573986">
                  <a:extLst>
                    <a:ext uri="{9D8B030D-6E8A-4147-A177-3AD203B41FA5}">
                      <a16:colId xmlns:a16="http://schemas.microsoft.com/office/drawing/2014/main" xmlns="" val="2731621017"/>
                    </a:ext>
                  </a:extLst>
                </a:gridCol>
                <a:gridCol w="573986">
                  <a:extLst>
                    <a:ext uri="{9D8B030D-6E8A-4147-A177-3AD203B41FA5}">
                      <a16:colId xmlns:a16="http://schemas.microsoft.com/office/drawing/2014/main" xmlns="" val="3185472457"/>
                    </a:ext>
                  </a:extLst>
                </a:gridCol>
                <a:gridCol w="573986">
                  <a:extLst>
                    <a:ext uri="{9D8B030D-6E8A-4147-A177-3AD203B41FA5}">
                      <a16:colId xmlns:a16="http://schemas.microsoft.com/office/drawing/2014/main" xmlns="" val="3257817623"/>
                    </a:ext>
                  </a:extLst>
                </a:gridCol>
                <a:gridCol w="573986">
                  <a:extLst>
                    <a:ext uri="{9D8B030D-6E8A-4147-A177-3AD203B41FA5}">
                      <a16:colId xmlns:a16="http://schemas.microsoft.com/office/drawing/2014/main" xmlns="" val="1347116538"/>
                    </a:ext>
                  </a:extLst>
                </a:gridCol>
                <a:gridCol w="573986">
                  <a:extLst>
                    <a:ext uri="{9D8B030D-6E8A-4147-A177-3AD203B41FA5}">
                      <a16:colId xmlns:a16="http://schemas.microsoft.com/office/drawing/2014/main" xmlns="" val="1980536544"/>
                    </a:ext>
                  </a:extLst>
                </a:gridCol>
                <a:gridCol w="573986">
                  <a:extLst>
                    <a:ext uri="{9D8B030D-6E8A-4147-A177-3AD203B41FA5}">
                      <a16:colId xmlns:a16="http://schemas.microsoft.com/office/drawing/2014/main" xmlns="" val="2290370398"/>
                    </a:ext>
                  </a:extLst>
                </a:gridCol>
                <a:gridCol w="573986">
                  <a:extLst>
                    <a:ext uri="{9D8B030D-6E8A-4147-A177-3AD203B41FA5}">
                      <a16:colId xmlns:a16="http://schemas.microsoft.com/office/drawing/2014/main" xmlns="" val="425375272"/>
                    </a:ext>
                  </a:extLst>
                </a:gridCol>
                <a:gridCol w="573986">
                  <a:extLst>
                    <a:ext uri="{9D8B030D-6E8A-4147-A177-3AD203B41FA5}">
                      <a16:colId xmlns:a16="http://schemas.microsoft.com/office/drawing/2014/main" xmlns="" val="1222492417"/>
                    </a:ext>
                  </a:extLst>
                </a:gridCol>
                <a:gridCol w="573986">
                  <a:extLst>
                    <a:ext uri="{9D8B030D-6E8A-4147-A177-3AD203B41FA5}">
                      <a16:colId xmlns:a16="http://schemas.microsoft.com/office/drawing/2014/main" xmlns="" val="524152606"/>
                    </a:ext>
                  </a:extLst>
                </a:gridCol>
              </a:tblGrid>
              <a:tr h="573986">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GB" sz="2000" b="1" dirty="0">
                          <a:solidFill>
                            <a:schemeClr val="tx1"/>
                          </a:solidFill>
                          <a:latin typeface="Century Gothic" panose="020B0502020202020204" pitchFamily="34" charset="0"/>
                        </a:rPr>
                        <a:t>3cm</a:t>
                      </a:r>
                    </a:p>
                  </a:txBody>
                  <a:tcPr marL="100584" marR="100584" marT="50292" marB="5029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a:solidFill>
                          <a:schemeClr val="tx1"/>
                        </a:solidFill>
                        <a:latin typeface="Century Gothic" panose="020B0502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a:solidFill>
                          <a:schemeClr val="tx1"/>
                        </a:solidFill>
                        <a:latin typeface="Century Gothic" panose="020B0502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52962371"/>
                  </a:ext>
                </a:extLst>
              </a:tr>
              <a:tr h="573986">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000" b="1" dirty="0">
                          <a:solidFill>
                            <a:schemeClr val="tx1"/>
                          </a:solidFill>
                          <a:latin typeface="Century Gothic" panose="020B0502020202020204" pitchFamily="34" charset="0"/>
                        </a:rPr>
                        <a:t>C</a:t>
                      </a:r>
                    </a:p>
                  </a:txBody>
                  <a:tcPr marL="100584" marR="100584" marT="50292" marB="5029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05163605"/>
                  </a:ext>
                </a:extLst>
              </a:tr>
              <a:tr h="573986">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r"/>
                      <a:r>
                        <a:rPr lang="en-GB" sz="2000" b="1" dirty="0">
                          <a:solidFill>
                            <a:schemeClr val="tx1"/>
                          </a:solidFill>
                          <a:latin typeface="Century Gothic" panose="020B0502020202020204" pitchFamily="34" charset="0"/>
                        </a:rPr>
                        <a:t>3cm</a:t>
                      </a:r>
                    </a:p>
                  </a:txBody>
                  <a:tcPr marL="100584" marR="100584" marT="50292" marB="50292" anchor="b">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GB" sz="1200" b="1" dirty="0">
                        <a:solidFill>
                          <a:schemeClr val="tx1"/>
                        </a:solidFill>
                        <a:latin typeface="Century Gothic" panose="020B0502020202020204" pitchFamily="34" charset="0"/>
                      </a:endParaRPr>
                    </a:p>
                  </a:txBody>
                  <a:tcPr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endParaRPr lang="en-GB" sz="1200" b="1" dirty="0">
                        <a:solidFill>
                          <a:schemeClr val="tx1"/>
                        </a:solidFill>
                        <a:latin typeface="Century Gothic" panose="020B0502020202020204" pitchFamily="34" charset="0"/>
                      </a:endParaRPr>
                    </a:p>
                  </a:txBody>
                  <a:tcPr anchor="b">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gridSpan="2">
                  <a:txBody>
                    <a:bodyPr/>
                    <a:lstStyle/>
                    <a:p>
                      <a:pPr algn="l"/>
                      <a:r>
                        <a:rPr lang="en-GB" sz="2000" b="1" dirty="0">
                          <a:solidFill>
                            <a:schemeClr val="tx1"/>
                          </a:solidFill>
                          <a:latin typeface="Century Gothic" panose="020B0502020202020204" pitchFamily="34" charset="0"/>
                        </a:rPr>
                        <a:t>3cm</a:t>
                      </a:r>
                    </a:p>
                  </a:txBody>
                  <a:tcPr marL="100584" marR="100584" marT="50292" marB="50292" anchor="b">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a:solidFill>
                          <a:schemeClr val="tx1"/>
                        </a:solidFill>
                        <a:latin typeface="Century Gothic" panose="020B0502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25486197"/>
                  </a:ext>
                </a:extLst>
              </a:tr>
              <a:tr h="573986">
                <a:tc>
                  <a:txBody>
                    <a:bodyPr/>
                    <a:lstStyle/>
                    <a:p>
                      <a:pPr algn="r"/>
                      <a:r>
                        <a:rPr lang="en-GB" sz="2000" b="1" dirty="0">
                          <a:solidFill>
                            <a:schemeClr val="tx1"/>
                          </a:solidFill>
                          <a:latin typeface="Century Gothic" panose="020B0502020202020204" pitchFamily="34" charset="0"/>
                        </a:rPr>
                        <a:t>B</a:t>
                      </a:r>
                    </a:p>
                  </a:txBody>
                  <a:tcPr marL="161992" marR="161992" marT="80995" marB="80995" anchor="b">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969126155"/>
                  </a:ext>
                </a:extLst>
              </a:tr>
              <a:tr h="573986">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algn="ctr"/>
                      <a:r>
                        <a:rPr lang="en-GB" sz="2000" b="1" dirty="0">
                          <a:solidFill>
                            <a:schemeClr val="tx1"/>
                          </a:solidFill>
                          <a:latin typeface="Century Gothic" panose="020B0502020202020204" pitchFamily="34" charset="0"/>
                        </a:rPr>
                        <a:t>A</a:t>
                      </a:r>
                    </a:p>
                  </a:txBody>
                  <a:tcPr marL="100584" marR="100584" marT="50292" marB="5029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a:solidFill>
                          <a:schemeClr val="tx1"/>
                        </a:solidFill>
                        <a:latin typeface="Century Gothic" panose="020B0502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a:solidFill>
                          <a:schemeClr val="tx1"/>
                        </a:solidFill>
                        <a:latin typeface="Century Gothic" panose="020B0502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a:solidFill>
                          <a:schemeClr val="tx1"/>
                        </a:solidFill>
                        <a:latin typeface="Century Gothic" panose="020B0502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a:solidFill>
                          <a:schemeClr val="tx1"/>
                        </a:solidFill>
                        <a:latin typeface="Century Gothic" panose="020B0502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a:solidFill>
                          <a:schemeClr val="tx1"/>
                        </a:solidFill>
                        <a:latin typeface="Century Gothic" panose="020B0502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658854926"/>
                  </a:ext>
                </a:extLst>
              </a:tr>
              <a:tr h="573986">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989505452"/>
                  </a:ext>
                </a:extLst>
              </a:tr>
            </a:tbl>
          </a:graphicData>
        </a:graphic>
      </p:graphicFrame>
    </p:spTree>
    <p:extLst>
      <p:ext uri="{BB962C8B-B14F-4D97-AF65-F5344CB8AC3E}">
        <p14:creationId xmlns:p14="http://schemas.microsoft.com/office/powerpoint/2010/main" val="1071900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Problem Solving 1</a:t>
            </a:r>
          </a:p>
          <a:p>
            <a:pPr lvl="0" algn="ctr"/>
            <a:endParaRPr lang="en-GB" sz="2000" b="1" dirty="0">
              <a:solidFill>
                <a:prstClr val="black"/>
              </a:solidFill>
              <a:latin typeface="Century Gothic" panose="020B0502020202020204" pitchFamily="34" charset="0"/>
            </a:endParaRPr>
          </a:p>
          <a:p>
            <a:pPr lvl="0" algn="ctr" defTabSz="514350">
              <a:defRPr/>
            </a:pPr>
            <a:r>
              <a:rPr lang="en-GB" sz="2000" b="1" dirty="0">
                <a:solidFill>
                  <a:schemeClr val="tx1"/>
                </a:solidFill>
                <a:latin typeface="Century Gothic" panose="020B0502020202020204" pitchFamily="34" charset="0"/>
              </a:rPr>
              <a:t>The perimeter of the shape below is 18cm.</a:t>
            </a: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r>
              <a:rPr lang="en-GB" sz="2000" b="1" dirty="0">
                <a:solidFill>
                  <a:schemeClr val="tx1"/>
                </a:solidFill>
                <a:latin typeface="Century Gothic" panose="020B0502020202020204" pitchFamily="34" charset="0"/>
              </a:rPr>
              <a:t>How long are the missing sides?</a:t>
            </a:r>
          </a:p>
          <a:p>
            <a:pPr lvl="0"/>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F2267ACB-233E-41BC-B01B-8F3DC45483E4}"/>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
        <p:nvSpPr>
          <p:cNvPr id="6" name="TextBox 5">
            <a:extLst>
              <a:ext uri="{FF2B5EF4-FFF2-40B4-BE49-F238E27FC236}">
                <a16:creationId xmlns:a16="http://schemas.microsoft.com/office/drawing/2014/main" xmlns="" id="{3ECFD5A9-DA34-4E83-96C4-419B738BCE03}"/>
              </a:ext>
            </a:extLst>
          </p:cNvPr>
          <p:cNvSpPr txBox="1"/>
          <p:nvPr/>
        </p:nvSpPr>
        <p:spPr>
          <a:xfrm>
            <a:off x="2739363" y="5908965"/>
            <a:ext cx="3665274" cy="400110"/>
          </a:xfrm>
          <a:prstGeom prst="rect">
            <a:avLst/>
          </a:prstGeom>
          <a:noFill/>
        </p:spPr>
        <p:txBody>
          <a:bodyPr wrap="square" rtlCol="0" anchor="ctr">
            <a:spAutoFit/>
          </a:bodyPr>
          <a:lstStyle/>
          <a:p>
            <a:pPr algn="ctr"/>
            <a:r>
              <a:rPr lang="en-GB" sz="2000" b="1" i="1" dirty="0">
                <a:solidFill>
                  <a:schemeClr val="bg2">
                    <a:lumMod val="50000"/>
                  </a:schemeClr>
                </a:solidFill>
                <a:latin typeface="Century Gothic" panose="020B0502020202020204" pitchFamily="34" charset="0"/>
              </a:rPr>
              <a:t>cm squares not to scale </a:t>
            </a:r>
          </a:p>
        </p:txBody>
      </p:sp>
      <p:graphicFrame>
        <p:nvGraphicFramePr>
          <p:cNvPr id="10" name="Table 9">
            <a:extLst>
              <a:ext uri="{FF2B5EF4-FFF2-40B4-BE49-F238E27FC236}">
                <a16:creationId xmlns:a16="http://schemas.microsoft.com/office/drawing/2014/main" xmlns="" id="{5C4433B7-1C42-4A34-BA07-84EFC1956B3B}"/>
              </a:ext>
            </a:extLst>
          </p:cNvPr>
          <p:cNvGraphicFramePr>
            <a:graphicFrameLocks noGrp="1"/>
          </p:cNvGraphicFramePr>
          <p:nvPr>
            <p:extLst>
              <p:ext uri="{D42A27DB-BD31-4B8C-83A1-F6EECF244321}">
                <p14:modId xmlns:p14="http://schemas.microsoft.com/office/powerpoint/2010/main" val="1228997850"/>
              </p:ext>
            </p:extLst>
          </p:nvPr>
        </p:nvGraphicFramePr>
        <p:xfrm>
          <a:off x="1989063" y="1427942"/>
          <a:ext cx="5165874" cy="3443916"/>
        </p:xfrm>
        <a:graphic>
          <a:graphicData uri="http://schemas.openxmlformats.org/drawingml/2006/table">
            <a:tbl>
              <a:tblPr firstRow="1" bandRow="1">
                <a:tableStyleId>{5940675A-B579-460E-94D1-54222C63F5DA}</a:tableStyleId>
              </a:tblPr>
              <a:tblGrid>
                <a:gridCol w="573986">
                  <a:extLst>
                    <a:ext uri="{9D8B030D-6E8A-4147-A177-3AD203B41FA5}">
                      <a16:colId xmlns:a16="http://schemas.microsoft.com/office/drawing/2014/main" xmlns="" val="2731621017"/>
                    </a:ext>
                  </a:extLst>
                </a:gridCol>
                <a:gridCol w="573986">
                  <a:extLst>
                    <a:ext uri="{9D8B030D-6E8A-4147-A177-3AD203B41FA5}">
                      <a16:colId xmlns:a16="http://schemas.microsoft.com/office/drawing/2014/main" xmlns="" val="3185472457"/>
                    </a:ext>
                  </a:extLst>
                </a:gridCol>
                <a:gridCol w="573986">
                  <a:extLst>
                    <a:ext uri="{9D8B030D-6E8A-4147-A177-3AD203B41FA5}">
                      <a16:colId xmlns:a16="http://schemas.microsoft.com/office/drawing/2014/main" xmlns="" val="3257817623"/>
                    </a:ext>
                  </a:extLst>
                </a:gridCol>
                <a:gridCol w="573986">
                  <a:extLst>
                    <a:ext uri="{9D8B030D-6E8A-4147-A177-3AD203B41FA5}">
                      <a16:colId xmlns:a16="http://schemas.microsoft.com/office/drawing/2014/main" xmlns="" val="1347116538"/>
                    </a:ext>
                  </a:extLst>
                </a:gridCol>
                <a:gridCol w="573986">
                  <a:extLst>
                    <a:ext uri="{9D8B030D-6E8A-4147-A177-3AD203B41FA5}">
                      <a16:colId xmlns:a16="http://schemas.microsoft.com/office/drawing/2014/main" xmlns="" val="1980536544"/>
                    </a:ext>
                  </a:extLst>
                </a:gridCol>
                <a:gridCol w="573986">
                  <a:extLst>
                    <a:ext uri="{9D8B030D-6E8A-4147-A177-3AD203B41FA5}">
                      <a16:colId xmlns:a16="http://schemas.microsoft.com/office/drawing/2014/main" xmlns="" val="2290370398"/>
                    </a:ext>
                  </a:extLst>
                </a:gridCol>
                <a:gridCol w="573986">
                  <a:extLst>
                    <a:ext uri="{9D8B030D-6E8A-4147-A177-3AD203B41FA5}">
                      <a16:colId xmlns:a16="http://schemas.microsoft.com/office/drawing/2014/main" xmlns="" val="425375272"/>
                    </a:ext>
                  </a:extLst>
                </a:gridCol>
                <a:gridCol w="573986">
                  <a:extLst>
                    <a:ext uri="{9D8B030D-6E8A-4147-A177-3AD203B41FA5}">
                      <a16:colId xmlns:a16="http://schemas.microsoft.com/office/drawing/2014/main" xmlns="" val="1222492417"/>
                    </a:ext>
                  </a:extLst>
                </a:gridCol>
                <a:gridCol w="573986">
                  <a:extLst>
                    <a:ext uri="{9D8B030D-6E8A-4147-A177-3AD203B41FA5}">
                      <a16:colId xmlns:a16="http://schemas.microsoft.com/office/drawing/2014/main" xmlns="" val="524152606"/>
                    </a:ext>
                  </a:extLst>
                </a:gridCol>
              </a:tblGrid>
              <a:tr h="573986">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GB" sz="2000" b="1" dirty="0">
                          <a:solidFill>
                            <a:schemeClr val="tx1"/>
                          </a:solidFill>
                          <a:latin typeface="Century Gothic" panose="020B0502020202020204" pitchFamily="34" charset="0"/>
                        </a:rPr>
                        <a:t>3cm</a:t>
                      </a:r>
                    </a:p>
                  </a:txBody>
                  <a:tcPr marL="100584" marR="100584" marT="50292" marB="5029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a:solidFill>
                          <a:schemeClr val="tx1"/>
                        </a:solidFill>
                        <a:latin typeface="Century Gothic" panose="020B0502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a:solidFill>
                          <a:schemeClr val="tx1"/>
                        </a:solidFill>
                        <a:latin typeface="Century Gothic" panose="020B0502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52962371"/>
                  </a:ext>
                </a:extLst>
              </a:tr>
              <a:tr h="573986">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endParaRPr lang="en-GB" sz="2000" b="1" dirty="0">
                        <a:solidFill>
                          <a:schemeClr val="tx1"/>
                        </a:solidFill>
                        <a:latin typeface="Century Gothic" panose="020B0502020202020204" pitchFamily="34" charset="0"/>
                      </a:endParaRPr>
                    </a:p>
                  </a:txBody>
                  <a:tcPr marL="100584" marR="100584" marT="50292" marB="5029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05163605"/>
                  </a:ext>
                </a:extLst>
              </a:tr>
              <a:tr h="573986">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r"/>
                      <a:r>
                        <a:rPr lang="en-GB" sz="2000" b="1" dirty="0">
                          <a:solidFill>
                            <a:schemeClr val="tx1"/>
                          </a:solidFill>
                          <a:latin typeface="Century Gothic" panose="020B0502020202020204" pitchFamily="34" charset="0"/>
                        </a:rPr>
                        <a:t>3cm</a:t>
                      </a:r>
                    </a:p>
                  </a:txBody>
                  <a:tcPr marL="100584" marR="100584" marT="50292" marB="50292" anchor="b">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GB" sz="1200" b="1" dirty="0">
                        <a:solidFill>
                          <a:schemeClr val="tx1"/>
                        </a:solidFill>
                        <a:latin typeface="Century Gothic" panose="020B0502020202020204" pitchFamily="34" charset="0"/>
                      </a:endParaRPr>
                    </a:p>
                  </a:txBody>
                  <a:tcPr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endParaRPr lang="en-GB" sz="1200" b="1" dirty="0">
                        <a:solidFill>
                          <a:schemeClr val="tx1"/>
                        </a:solidFill>
                        <a:latin typeface="Century Gothic" panose="020B0502020202020204" pitchFamily="34" charset="0"/>
                      </a:endParaRPr>
                    </a:p>
                  </a:txBody>
                  <a:tcPr anchor="b">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gridSpan="2">
                  <a:txBody>
                    <a:bodyPr/>
                    <a:lstStyle/>
                    <a:p>
                      <a:pPr algn="l"/>
                      <a:r>
                        <a:rPr lang="en-GB" sz="2000" b="1" dirty="0">
                          <a:solidFill>
                            <a:schemeClr val="tx1"/>
                          </a:solidFill>
                          <a:latin typeface="Century Gothic" panose="020B0502020202020204" pitchFamily="34" charset="0"/>
                        </a:rPr>
                        <a:t>3cm</a:t>
                      </a:r>
                    </a:p>
                  </a:txBody>
                  <a:tcPr marL="100584" marR="100584" marT="50292" marB="50292" anchor="b">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a:solidFill>
                          <a:schemeClr val="tx1"/>
                        </a:solidFill>
                        <a:latin typeface="Century Gothic" panose="020B0502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25486197"/>
                  </a:ext>
                </a:extLst>
              </a:tr>
              <a:tr h="573986">
                <a:tc>
                  <a:txBody>
                    <a:bodyPr/>
                    <a:lstStyle/>
                    <a:p>
                      <a:pPr algn="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9050" cap="flat" cmpd="sng" algn="ctr">
                      <a:solidFill>
                        <a:schemeClr val="bg1">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FF"/>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969126155"/>
                  </a:ext>
                </a:extLst>
              </a:tr>
              <a:tr h="573986">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algn="ctr"/>
                      <a:r>
                        <a:rPr lang="en-GB" sz="2000" b="1" dirty="0">
                          <a:solidFill>
                            <a:srgbClr val="FF0000"/>
                          </a:solidFill>
                          <a:latin typeface="Century Gothic" panose="020B0502020202020204" pitchFamily="34" charset="0"/>
                        </a:rPr>
                        <a:t>A = 6cm</a:t>
                      </a:r>
                    </a:p>
                  </a:txBody>
                  <a:tcPr marL="100584" marR="100584"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a:solidFill>
                          <a:schemeClr val="tx1"/>
                        </a:solidFill>
                        <a:latin typeface="Century Gothic" panose="020B0502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a:solidFill>
                          <a:schemeClr val="tx1"/>
                        </a:solidFill>
                        <a:latin typeface="Century Gothic" panose="020B0502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a:solidFill>
                          <a:schemeClr val="tx1"/>
                        </a:solidFill>
                        <a:latin typeface="Century Gothic" panose="020B0502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a:solidFill>
                          <a:schemeClr val="tx1"/>
                        </a:solidFill>
                        <a:latin typeface="Century Gothic" panose="020B0502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a:solidFill>
                          <a:schemeClr val="tx1"/>
                        </a:solidFill>
                        <a:latin typeface="Century Gothic" panose="020B0502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658854926"/>
                  </a:ext>
                </a:extLst>
              </a:tr>
              <a:tr h="573986">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989505452"/>
                  </a:ext>
                </a:extLst>
              </a:tr>
            </a:tbl>
          </a:graphicData>
        </a:graphic>
      </p:graphicFrame>
      <p:sp>
        <p:nvSpPr>
          <p:cNvPr id="2" name="TextBox 1">
            <a:extLst>
              <a:ext uri="{FF2B5EF4-FFF2-40B4-BE49-F238E27FC236}">
                <a16:creationId xmlns:a16="http://schemas.microsoft.com/office/drawing/2014/main" xmlns="" id="{D2ECAD78-6A0E-436E-9C8B-87427840D35A}"/>
              </a:ext>
            </a:extLst>
          </p:cNvPr>
          <p:cNvSpPr txBox="1"/>
          <p:nvPr/>
        </p:nvSpPr>
        <p:spPr>
          <a:xfrm>
            <a:off x="1280224" y="3228945"/>
            <a:ext cx="1255923" cy="400110"/>
          </a:xfrm>
          <a:prstGeom prst="rect">
            <a:avLst/>
          </a:prstGeom>
          <a:noFill/>
        </p:spPr>
        <p:txBody>
          <a:bodyPr wrap="square" rtlCol="0">
            <a:spAutoFit/>
          </a:bodyPr>
          <a:lstStyle/>
          <a:p>
            <a:pPr algn="r"/>
            <a:r>
              <a:rPr lang="en-GB" sz="2000" b="1" dirty="0">
                <a:solidFill>
                  <a:srgbClr val="FF0000"/>
                </a:solidFill>
                <a:latin typeface="Century Gothic" panose="020B0502020202020204" pitchFamily="34" charset="0"/>
              </a:rPr>
              <a:t>B = 1cm</a:t>
            </a:r>
          </a:p>
        </p:txBody>
      </p:sp>
      <p:sp>
        <p:nvSpPr>
          <p:cNvPr id="11" name="TextBox 10">
            <a:extLst>
              <a:ext uri="{FF2B5EF4-FFF2-40B4-BE49-F238E27FC236}">
                <a16:creationId xmlns:a16="http://schemas.microsoft.com/office/drawing/2014/main" xmlns="" id="{122F3BAD-DCDD-47C7-BA7A-C336376663E7}"/>
              </a:ext>
            </a:extLst>
          </p:cNvPr>
          <p:cNvSpPr txBox="1"/>
          <p:nvPr/>
        </p:nvSpPr>
        <p:spPr>
          <a:xfrm>
            <a:off x="3008036" y="2334743"/>
            <a:ext cx="1255923" cy="400110"/>
          </a:xfrm>
          <a:prstGeom prst="rect">
            <a:avLst/>
          </a:prstGeom>
          <a:noFill/>
        </p:spPr>
        <p:txBody>
          <a:bodyPr wrap="square" rtlCol="0">
            <a:spAutoFit/>
          </a:bodyPr>
          <a:lstStyle/>
          <a:p>
            <a:pPr algn="r"/>
            <a:r>
              <a:rPr lang="en-GB" sz="2000" b="1" dirty="0">
                <a:solidFill>
                  <a:srgbClr val="FF0000"/>
                </a:solidFill>
                <a:latin typeface="Century Gothic" panose="020B0502020202020204" pitchFamily="34" charset="0"/>
              </a:rPr>
              <a:t>C = 2cm</a:t>
            </a:r>
          </a:p>
        </p:txBody>
      </p:sp>
    </p:spTree>
    <p:extLst>
      <p:ext uri="{BB962C8B-B14F-4D97-AF65-F5344CB8AC3E}">
        <p14:creationId xmlns:p14="http://schemas.microsoft.com/office/powerpoint/2010/main" val="2438687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Reasoning 2</a:t>
            </a:r>
          </a:p>
          <a:p>
            <a:pPr lvl="0" algn="ctr"/>
            <a:endParaRPr lang="en-GB" sz="2000" b="1" u="sng" dirty="0">
              <a:solidFill>
                <a:schemeClr val="tx1"/>
              </a:solidFill>
              <a:latin typeface="Century Gothic" panose="020B0502020202020204" pitchFamily="34" charset="0"/>
            </a:endParaRPr>
          </a:p>
          <a:p>
            <a:pPr lvl="0" algn="ctr" defTabSz="514350">
              <a:defRPr/>
            </a:pPr>
            <a:r>
              <a:rPr lang="en-GB" sz="2000" b="1" dirty="0">
                <a:solidFill>
                  <a:prstClr val="black"/>
                </a:solidFill>
                <a:latin typeface="Century Gothic" panose="020B0502020202020204" pitchFamily="34" charset="0"/>
              </a:rPr>
              <a:t>Tim and Jenny each draw a shape.</a:t>
            </a:r>
          </a:p>
          <a:p>
            <a:pPr lvl="0" defTabSz="514350">
              <a:defRPr/>
            </a:pPr>
            <a:endParaRPr lang="en-GB" sz="2000" b="1" dirty="0">
              <a:solidFill>
                <a:prstClr val="black"/>
              </a:solidFill>
              <a:latin typeface="Century Gothic" panose="020B0502020202020204" pitchFamily="34" charset="0"/>
            </a:endParaRPr>
          </a:p>
          <a:p>
            <a:pPr lvl="0" defTabSz="514350">
              <a:defRPr/>
            </a:pPr>
            <a:endParaRPr lang="en-GB" sz="2000" b="1" dirty="0">
              <a:solidFill>
                <a:prstClr val="black"/>
              </a:solidFill>
              <a:latin typeface="Century Gothic" panose="020B0502020202020204" pitchFamily="34" charset="0"/>
            </a:endParaRPr>
          </a:p>
          <a:p>
            <a:pPr lvl="0" defTabSz="514350">
              <a:defRPr/>
            </a:pPr>
            <a:endParaRPr lang="en-GB" sz="2000" b="1" dirty="0">
              <a:solidFill>
                <a:prstClr val="black"/>
              </a:solidFill>
              <a:latin typeface="Century Gothic" panose="020B0502020202020204" pitchFamily="34" charset="0"/>
            </a:endParaRPr>
          </a:p>
          <a:p>
            <a:pPr lvl="0" defTabSz="514350">
              <a:defRPr/>
            </a:pPr>
            <a:endParaRPr lang="en-GB" sz="2000" b="1" dirty="0">
              <a:solidFill>
                <a:prstClr val="black"/>
              </a:solidFill>
              <a:latin typeface="Century Gothic" panose="020B0502020202020204" pitchFamily="34" charset="0"/>
            </a:endParaRPr>
          </a:p>
          <a:p>
            <a:pPr lvl="0" defTabSz="514350">
              <a:defRPr/>
            </a:pPr>
            <a:endParaRPr lang="en-GB" sz="2000" b="1" dirty="0">
              <a:solidFill>
                <a:prstClr val="black"/>
              </a:solidFill>
              <a:latin typeface="Century Gothic" panose="020B0502020202020204" pitchFamily="34" charset="0"/>
            </a:endParaRPr>
          </a:p>
          <a:p>
            <a:pPr lvl="0" defTabSz="514350">
              <a:defRPr/>
            </a:pPr>
            <a:endParaRPr lang="en-GB" sz="2000" b="1" dirty="0">
              <a:solidFill>
                <a:prstClr val="black"/>
              </a:solidFill>
              <a:latin typeface="Century Gothic" panose="020B0502020202020204" pitchFamily="34" charset="0"/>
            </a:endParaRPr>
          </a:p>
          <a:p>
            <a:pPr lvl="0" defTabSz="514350">
              <a:defRPr/>
            </a:pPr>
            <a:r>
              <a:rPr lang="en-GB" sz="2000" b="1" dirty="0">
                <a:solidFill>
                  <a:prstClr val="black"/>
                </a:solidFill>
                <a:latin typeface="Century Gothic" panose="020B0502020202020204" pitchFamily="34" charset="0"/>
              </a:rPr>
              <a:t>The measurements for Tim’s shape are:</a:t>
            </a:r>
          </a:p>
          <a:p>
            <a:pPr lvl="0" defTabSz="514350">
              <a:defRPr/>
            </a:pPr>
            <a:r>
              <a:rPr lang="en-GB" sz="2000" b="1" dirty="0">
                <a:solidFill>
                  <a:prstClr val="black"/>
                </a:solidFill>
                <a:latin typeface="Century Gothic" panose="020B0502020202020204" pitchFamily="34" charset="0"/>
              </a:rPr>
              <a:t>3cm, 1cm, 1cm, 2cm, 2cm, 3cm.</a:t>
            </a:r>
          </a:p>
          <a:p>
            <a:pPr lvl="0" defTabSz="514350">
              <a:defRPr/>
            </a:pPr>
            <a:endParaRPr lang="en-GB" sz="2000" b="1" dirty="0">
              <a:solidFill>
                <a:prstClr val="black"/>
              </a:solidFill>
              <a:latin typeface="Century Gothic" panose="020B0502020202020204" pitchFamily="34" charset="0"/>
            </a:endParaRPr>
          </a:p>
          <a:p>
            <a:pPr lvl="0" defTabSz="514350">
              <a:defRPr/>
            </a:pPr>
            <a:r>
              <a:rPr lang="en-GB" sz="2000" b="1" dirty="0">
                <a:solidFill>
                  <a:prstClr val="black"/>
                </a:solidFill>
                <a:latin typeface="Century Gothic" panose="020B0502020202020204" pitchFamily="34" charset="0"/>
              </a:rPr>
              <a:t>The measurements for Jenny’s shape are:</a:t>
            </a:r>
          </a:p>
          <a:p>
            <a:pPr lvl="0" defTabSz="514350">
              <a:defRPr/>
            </a:pPr>
            <a:r>
              <a:rPr lang="en-GB" sz="2000" b="1" dirty="0">
                <a:solidFill>
                  <a:prstClr val="black"/>
                </a:solidFill>
                <a:latin typeface="Century Gothic" panose="020B0502020202020204" pitchFamily="34" charset="0"/>
              </a:rPr>
              <a:t>1cm, 1cm, 3cm, 2cm, 4cm, 3cm.</a:t>
            </a:r>
          </a:p>
          <a:p>
            <a:pPr lvl="0" defTabSz="514350">
              <a:defRPr/>
            </a:pPr>
            <a:endParaRPr lang="en-GB" sz="2000" b="1" dirty="0">
              <a:solidFill>
                <a:prstClr val="black"/>
              </a:solidFill>
              <a:latin typeface="Century Gothic" panose="020B0502020202020204" pitchFamily="34" charset="0"/>
            </a:endParaRPr>
          </a:p>
          <a:p>
            <a:pPr lvl="0" defTabSz="514350">
              <a:defRPr/>
            </a:pPr>
            <a:r>
              <a:rPr lang="en-GB" sz="2000" b="1" dirty="0">
                <a:solidFill>
                  <a:prstClr val="black"/>
                </a:solidFill>
                <a:latin typeface="Century Gothic" panose="020B0502020202020204" pitchFamily="34" charset="0"/>
              </a:rPr>
              <a:t>Which shape did they each draw? Convince me.</a:t>
            </a:r>
          </a:p>
          <a:p>
            <a:pPr lvl="0"/>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84B107DC-B90C-4A45-B422-BA8DE29C2552}"/>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
        <p:nvSpPr>
          <p:cNvPr id="6" name="TextBox 5">
            <a:extLst>
              <a:ext uri="{FF2B5EF4-FFF2-40B4-BE49-F238E27FC236}">
                <a16:creationId xmlns:a16="http://schemas.microsoft.com/office/drawing/2014/main" xmlns="" id="{4D7969E1-2BBF-482C-8DE7-96B474132E01}"/>
              </a:ext>
            </a:extLst>
          </p:cNvPr>
          <p:cNvSpPr txBox="1"/>
          <p:nvPr/>
        </p:nvSpPr>
        <p:spPr>
          <a:xfrm>
            <a:off x="2739363" y="5908965"/>
            <a:ext cx="3665274" cy="400110"/>
          </a:xfrm>
          <a:prstGeom prst="rect">
            <a:avLst/>
          </a:prstGeom>
          <a:noFill/>
        </p:spPr>
        <p:txBody>
          <a:bodyPr wrap="square" rtlCol="0" anchor="ctr">
            <a:spAutoFit/>
          </a:bodyPr>
          <a:lstStyle/>
          <a:p>
            <a:pPr algn="ctr"/>
            <a:r>
              <a:rPr lang="en-GB" sz="2000" b="1" i="1" dirty="0">
                <a:solidFill>
                  <a:schemeClr val="bg2">
                    <a:lumMod val="50000"/>
                  </a:schemeClr>
                </a:solidFill>
                <a:latin typeface="Century Gothic" panose="020B0502020202020204" pitchFamily="34" charset="0"/>
              </a:rPr>
              <a:t>cm squares not to scale </a:t>
            </a:r>
          </a:p>
        </p:txBody>
      </p:sp>
      <p:graphicFrame>
        <p:nvGraphicFramePr>
          <p:cNvPr id="10" name="Table 9">
            <a:extLst>
              <a:ext uri="{FF2B5EF4-FFF2-40B4-BE49-F238E27FC236}">
                <a16:creationId xmlns:a16="http://schemas.microsoft.com/office/drawing/2014/main" xmlns="" id="{5C3622ED-E2EB-485D-A701-5F78CF2B2EFB}"/>
              </a:ext>
            </a:extLst>
          </p:cNvPr>
          <p:cNvGraphicFramePr>
            <a:graphicFrameLocks noGrp="1"/>
          </p:cNvGraphicFramePr>
          <p:nvPr>
            <p:extLst>
              <p:ext uri="{D42A27DB-BD31-4B8C-83A1-F6EECF244321}">
                <p14:modId xmlns:p14="http://schemas.microsoft.com/office/powerpoint/2010/main" val="4229558283"/>
              </p:ext>
            </p:extLst>
          </p:nvPr>
        </p:nvGraphicFramePr>
        <p:xfrm>
          <a:off x="2020950" y="1328691"/>
          <a:ext cx="5102100" cy="1530630"/>
        </p:xfrm>
        <a:graphic>
          <a:graphicData uri="http://schemas.openxmlformats.org/drawingml/2006/table">
            <a:tbl>
              <a:tblPr firstRow="1" bandRow="1">
                <a:tableStyleId>{5940675A-B579-460E-94D1-54222C63F5DA}</a:tableStyleId>
              </a:tblPr>
              <a:tblGrid>
                <a:gridCol w="510210">
                  <a:extLst>
                    <a:ext uri="{9D8B030D-6E8A-4147-A177-3AD203B41FA5}">
                      <a16:colId xmlns:a16="http://schemas.microsoft.com/office/drawing/2014/main" xmlns="" val="3180054890"/>
                    </a:ext>
                  </a:extLst>
                </a:gridCol>
                <a:gridCol w="510210">
                  <a:extLst>
                    <a:ext uri="{9D8B030D-6E8A-4147-A177-3AD203B41FA5}">
                      <a16:colId xmlns:a16="http://schemas.microsoft.com/office/drawing/2014/main" xmlns="" val="358350147"/>
                    </a:ext>
                  </a:extLst>
                </a:gridCol>
                <a:gridCol w="510210">
                  <a:extLst>
                    <a:ext uri="{9D8B030D-6E8A-4147-A177-3AD203B41FA5}">
                      <a16:colId xmlns:a16="http://schemas.microsoft.com/office/drawing/2014/main" xmlns="" val="3880020432"/>
                    </a:ext>
                  </a:extLst>
                </a:gridCol>
                <a:gridCol w="510210">
                  <a:extLst>
                    <a:ext uri="{9D8B030D-6E8A-4147-A177-3AD203B41FA5}">
                      <a16:colId xmlns:a16="http://schemas.microsoft.com/office/drawing/2014/main" xmlns="" val="1852303737"/>
                    </a:ext>
                  </a:extLst>
                </a:gridCol>
                <a:gridCol w="510210">
                  <a:extLst>
                    <a:ext uri="{9D8B030D-6E8A-4147-A177-3AD203B41FA5}">
                      <a16:colId xmlns:a16="http://schemas.microsoft.com/office/drawing/2014/main" xmlns="" val="2832538314"/>
                    </a:ext>
                  </a:extLst>
                </a:gridCol>
                <a:gridCol w="510210">
                  <a:extLst>
                    <a:ext uri="{9D8B030D-6E8A-4147-A177-3AD203B41FA5}">
                      <a16:colId xmlns:a16="http://schemas.microsoft.com/office/drawing/2014/main" xmlns="" val="1682000629"/>
                    </a:ext>
                  </a:extLst>
                </a:gridCol>
                <a:gridCol w="510210">
                  <a:extLst>
                    <a:ext uri="{9D8B030D-6E8A-4147-A177-3AD203B41FA5}">
                      <a16:colId xmlns:a16="http://schemas.microsoft.com/office/drawing/2014/main" xmlns="" val="521042806"/>
                    </a:ext>
                  </a:extLst>
                </a:gridCol>
                <a:gridCol w="510210">
                  <a:extLst>
                    <a:ext uri="{9D8B030D-6E8A-4147-A177-3AD203B41FA5}">
                      <a16:colId xmlns:a16="http://schemas.microsoft.com/office/drawing/2014/main" xmlns="" val="3079745797"/>
                    </a:ext>
                  </a:extLst>
                </a:gridCol>
                <a:gridCol w="510210">
                  <a:extLst>
                    <a:ext uri="{9D8B030D-6E8A-4147-A177-3AD203B41FA5}">
                      <a16:colId xmlns:a16="http://schemas.microsoft.com/office/drawing/2014/main" xmlns="" val="1048560903"/>
                    </a:ext>
                  </a:extLst>
                </a:gridCol>
                <a:gridCol w="510210">
                  <a:extLst>
                    <a:ext uri="{9D8B030D-6E8A-4147-A177-3AD203B41FA5}">
                      <a16:colId xmlns:a16="http://schemas.microsoft.com/office/drawing/2014/main" xmlns="" val="3731758789"/>
                    </a:ext>
                  </a:extLst>
                </a:gridCol>
              </a:tblGrid>
              <a:tr h="510210">
                <a:tc>
                  <a:txBody>
                    <a:bodyPr/>
                    <a:lstStyle/>
                    <a:p>
                      <a:pPr algn="ctr"/>
                      <a:r>
                        <a:rPr lang="en-GB" sz="2000" b="1" dirty="0">
                          <a:latin typeface="Century Gothic" panose="020B0502020202020204" pitchFamily="34" charset="0"/>
                        </a:rPr>
                        <a:t>A</a:t>
                      </a:r>
                    </a:p>
                  </a:txBody>
                  <a:tcPr marL="161992" marR="161992" marT="80995" marB="8099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r>
                        <a:rPr lang="en-GB" sz="2000" b="1" dirty="0">
                          <a:latin typeface="Century Gothic" panose="020B0502020202020204" pitchFamily="34" charset="0"/>
                        </a:rPr>
                        <a:t>B</a:t>
                      </a: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xmlns="" val="2470412822"/>
                  </a:ext>
                </a:extLst>
              </a:tr>
              <a:tr h="510210">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xmlns="" val="1114304874"/>
                  </a:ext>
                </a:extLst>
              </a:tr>
              <a:tr h="510210">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xmlns="" val="1986811889"/>
                  </a:ext>
                </a:extLst>
              </a:tr>
            </a:tbl>
          </a:graphicData>
        </a:graphic>
      </p:graphicFrame>
    </p:spTree>
    <p:extLst>
      <p:ext uri="{BB962C8B-B14F-4D97-AF65-F5344CB8AC3E}">
        <p14:creationId xmlns:p14="http://schemas.microsoft.com/office/powerpoint/2010/main" val="318108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Reasoning 2</a:t>
            </a:r>
          </a:p>
          <a:p>
            <a:pPr lvl="0" algn="ctr"/>
            <a:endParaRPr lang="en-GB" sz="2000" b="1" u="sng" dirty="0">
              <a:solidFill>
                <a:schemeClr val="tx1"/>
              </a:solidFill>
              <a:latin typeface="Century Gothic" panose="020B0502020202020204" pitchFamily="34" charset="0"/>
            </a:endParaRPr>
          </a:p>
          <a:p>
            <a:pPr lvl="0" algn="ctr" defTabSz="514350">
              <a:defRPr/>
            </a:pPr>
            <a:r>
              <a:rPr lang="en-GB" sz="2000" b="1" dirty="0">
                <a:solidFill>
                  <a:prstClr val="black"/>
                </a:solidFill>
                <a:latin typeface="Century Gothic" panose="020B0502020202020204" pitchFamily="34" charset="0"/>
              </a:rPr>
              <a:t>Tim and Jenny each draw a shape.</a:t>
            </a:r>
          </a:p>
          <a:p>
            <a:pPr lvl="0" defTabSz="514350">
              <a:defRPr/>
            </a:pPr>
            <a:endParaRPr lang="en-GB" sz="2000" b="1" dirty="0">
              <a:solidFill>
                <a:prstClr val="black"/>
              </a:solidFill>
              <a:latin typeface="Century Gothic" panose="020B0502020202020204" pitchFamily="34" charset="0"/>
            </a:endParaRPr>
          </a:p>
          <a:p>
            <a:pPr lvl="0" defTabSz="514350">
              <a:defRPr/>
            </a:pPr>
            <a:endParaRPr lang="en-GB" sz="2000" b="1" dirty="0">
              <a:solidFill>
                <a:prstClr val="black"/>
              </a:solidFill>
              <a:latin typeface="Century Gothic" panose="020B0502020202020204" pitchFamily="34" charset="0"/>
            </a:endParaRPr>
          </a:p>
          <a:p>
            <a:pPr lvl="0" defTabSz="514350">
              <a:defRPr/>
            </a:pPr>
            <a:endParaRPr lang="en-GB" sz="2000" b="1" dirty="0">
              <a:solidFill>
                <a:prstClr val="black"/>
              </a:solidFill>
              <a:latin typeface="Century Gothic" panose="020B0502020202020204" pitchFamily="34" charset="0"/>
            </a:endParaRPr>
          </a:p>
          <a:p>
            <a:pPr lvl="0" defTabSz="514350">
              <a:defRPr/>
            </a:pPr>
            <a:endParaRPr lang="en-GB" sz="2000" b="1" dirty="0">
              <a:solidFill>
                <a:prstClr val="black"/>
              </a:solidFill>
              <a:latin typeface="Century Gothic" panose="020B0502020202020204" pitchFamily="34" charset="0"/>
            </a:endParaRPr>
          </a:p>
          <a:p>
            <a:pPr lvl="0" defTabSz="514350">
              <a:defRPr/>
            </a:pPr>
            <a:endParaRPr lang="en-GB" sz="2000" b="1" dirty="0">
              <a:solidFill>
                <a:prstClr val="black"/>
              </a:solidFill>
              <a:latin typeface="Century Gothic" panose="020B0502020202020204" pitchFamily="34" charset="0"/>
            </a:endParaRPr>
          </a:p>
          <a:p>
            <a:pPr lvl="0" defTabSz="514350">
              <a:defRPr/>
            </a:pPr>
            <a:endParaRPr lang="en-GB" sz="2000" b="1" dirty="0">
              <a:solidFill>
                <a:prstClr val="black"/>
              </a:solidFill>
              <a:latin typeface="Century Gothic" panose="020B0502020202020204" pitchFamily="34" charset="0"/>
            </a:endParaRPr>
          </a:p>
          <a:p>
            <a:pPr lvl="0" defTabSz="514350">
              <a:defRPr/>
            </a:pPr>
            <a:r>
              <a:rPr lang="en-GB" sz="2000" b="1" dirty="0">
                <a:solidFill>
                  <a:prstClr val="black"/>
                </a:solidFill>
                <a:latin typeface="Century Gothic" panose="020B0502020202020204" pitchFamily="34" charset="0"/>
              </a:rPr>
              <a:t>The measurements for Tim’s shape are:</a:t>
            </a:r>
          </a:p>
          <a:p>
            <a:pPr lvl="0" defTabSz="514350">
              <a:defRPr/>
            </a:pPr>
            <a:r>
              <a:rPr lang="en-GB" sz="2000" b="1" dirty="0">
                <a:solidFill>
                  <a:prstClr val="black"/>
                </a:solidFill>
                <a:latin typeface="Century Gothic" panose="020B0502020202020204" pitchFamily="34" charset="0"/>
              </a:rPr>
              <a:t>3cm, 1cm, 1cm, 2cm, 2cm, 3cm.</a:t>
            </a:r>
          </a:p>
          <a:p>
            <a:pPr lvl="0" defTabSz="514350">
              <a:defRPr/>
            </a:pPr>
            <a:endParaRPr lang="en-GB" sz="2000" b="1" dirty="0">
              <a:solidFill>
                <a:prstClr val="black"/>
              </a:solidFill>
              <a:latin typeface="Century Gothic" panose="020B0502020202020204" pitchFamily="34" charset="0"/>
            </a:endParaRPr>
          </a:p>
          <a:p>
            <a:pPr lvl="0" defTabSz="514350">
              <a:defRPr/>
            </a:pPr>
            <a:r>
              <a:rPr lang="en-GB" sz="2000" b="1" dirty="0">
                <a:solidFill>
                  <a:prstClr val="black"/>
                </a:solidFill>
                <a:latin typeface="Century Gothic" panose="020B0502020202020204" pitchFamily="34" charset="0"/>
              </a:rPr>
              <a:t>The measurements for Jenny’s shape are:</a:t>
            </a:r>
          </a:p>
          <a:p>
            <a:pPr lvl="0" defTabSz="514350">
              <a:defRPr/>
            </a:pPr>
            <a:r>
              <a:rPr lang="en-GB" sz="2000" b="1" dirty="0">
                <a:solidFill>
                  <a:prstClr val="black"/>
                </a:solidFill>
                <a:latin typeface="Century Gothic" panose="020B0502020202020204" pitchFamily="34" charset="0"/>
              </a:rPr>
              <a:t>1cm, 1cm, 3cm, 2cm, 4cm, 3cm.</a:t>
            </a:r>
          </a:p>
          <a:p>
            <a:pPr lvl="0" defTabSz="514350">
              <a:defRPr/>
            </a:pPr>
            <a:endParaRPr lang="en-GB" sz="2000" b="1" dirty="0">
              <a:solidFill>
                <a:prstClr val="black"/>
              </a:solidFill>
              <a:latin typeface="Century Gothic" panose="020B0502020202020204" pitchFamily="34" charset="0"/>
            </a:endParaRPr>
          </a:p>
          <a:p>
            <a:pPr lvl="0" defTabSz="514350">
              <a:defRPr/>
            </a:pPr>
            <a:r>
              <a:rPr lang="en-GB" sz="2000" b="1" dirty="0">
                <a:solidFill>
                  <a:prstClr val="black"/>
                </a:solidFill>
                <a:latin typeface="Century Gothic" panose="020B0502020202020204" pitchFamily="34" charset="0"/>
              </a:rPr>
              <a:t>Which shape did they each draw? Convince me.</a:t>
            </a:r>
          </a:p>
          <a:p>
            <a:pPr lvl="0"/>
            <a:r>
              <a:rPr lang="en-GB" sz="2000" b="1" dirty="0">
                <a:solidFill>
                  <a:schemeClr val="tx1"/>
                </a:solidFill>
                <a:latin typeface="Century Gothic" panose="020B0502020202020204" pitchFamily="34" charset="0"/>
              </a:rPr>
              <a:t>Jenny drew A and Tim drew B because…</a:t>
            </a:r>
          </a:p>
          <a:p>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84B107DC-B90C-4A45-B422-BA8DE29C2552}"/>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
        <p:nvSpPr>
          <p:cNvPr id="6" name="TextBox 5">
            <a:extLst>
              <a:ext uri="{FF2B5EF4-FFF2-40B4-BE49-F238E27FC236}">
                <a16:creationId xmlns:a16="http://schemas.microsoft.com/office/drawing/2014/main" xmlns="" id="{4D7969E1-2BBF-482C-8DE7-96B474132E01}"/>
              </a:ext>
            </a:extLst>
          </p:cNvPr>
          <p:cNvSpPr txBox="1"/>
          <p:nvPr/>
        </p:nvSpPr>
        <p:spPr>
          <a:xfrm>
            <a:off x="2739363" y="5908965"/>
            <a:ext cx="3665274" cy="400110"/>
          </a:xfrm>
          <a:prstGeom prst="rect">
            <a:avLst/>
          </a:prstGeom>
          <a:noFill/>
        </p:spPr>
        <p:txBody>
          <a:bodyPr wrap="square" rtlCol="0" anchor="ctr">
            <a:spAutoFit/>
          </a:bodyPr>
          <a:lstStyle/>
          <a:p>
            <a:pPr algn="ctr"/>
            <a:r>
              <a:rPr lang="en-GB" sz="2000" b="1" i="1" dirty="0">
                <a:solidFill>
                  <a:schemeClr val="bg2">
                    <a:lumMod val="50000"/>
                  </a:schemeClr>
                </a:solidFill>
                <a:latin typeface="Century Gothic" panose="020B0502020202020204" pitchFamily="34" charset="0"/>
              </a:rPr>
              <a:t>cm squares not to scale </a:t>
            </a:r>
          </a:p>
        </p:txBody>
      </p:sp>
      <p:graphicFrame>
        <p:nvGraphicFramePr>
          <p:cNvPr id="10" name="Table 9">
            <a:extLst>
              <a:ext uri="{FF2B5EF4-FFF2-40B4-BE49-F238E27FC236}">
                <a16:creationId xmlns:a16="http://schemas.microsoft.com/office/drawing/2014/main" xmlns="" id="{522C3E0B-2F07-431C-B1E7-BCA384967C0A}"/>
              </a:ext>
            </a:extLst>
          </p:cNvPr>
          <p:cNvGraphicFramePr>
            <a:graphicFrameLocks noGrp="1"/>
          </p:cNvGraphicFramePr>
          <p:nvPr>
            <p:extLst>
              <p:ext uri="{D42A27DB-BD31-4B8C-83A1-F6EECF244321}">
                <p14:modId xmlns:p14="http://schemas.microsoft.com/office/powerpoint/2010/main" val="4229558283"/>
              </p:ext>
            </p:extLst>
          </p:nvPr>
        </p:nvGraphicFramePr>
        <p:xfrm>
          <a:off x="2020950" y="1328691"/>
          <a:ext cx="5102100" cy="1530630"/>
        </p:xfrm>
        <a:graphic>
          <a:graphicData uri="http://schemas.openxmlformats.org/drawingml/2006/table">
            <a:tbl>
              <a:tblPr firstRow="1" bandRow="1">
                <a:tableStyleId>{5940675A-B579-460E-94D1-54222C63F5DA}</a:tableStyleId>
              </a:tblPr>
              <a:tblGrid>
                <a:gridCol w="510210">
                  <a:extLst>
                    <a:ext uri="{9D8B030D-6E8A-4147-A177-3AD203B41FA5}">
                      <a16:colId xmlns:a16="http://schemas.microsoft.com/office/drawing/2014/main" xmlns="" val="3180054890"/>
                    </a:ext>
                  </a:extLst>
                </a:gridCol>
                <a:gridCol w="510210">
                  <a:extLst>
                    <a:ext uri="{9D8B030D-6E8A-4147-A177-3AD203B41FA5}">
                      <a16:colId xmlns:a16="http://schemas.microsoft.com/office/drawing/2014/main" xmlns="" val="358350147"/>
                    </a:ext>
                  </a:extLst>
                </a:gridCol>
                <a:gridCol w="510210">
                  <a:extLst>
                    <a:ext uri="{9D8B030D-6E8A-4147-A177-3AD203B41FA5}">
                      <a16:colId xmlns:a16="http://schemas.microsoft.com/office/drawing/2014/main" xmlns="" val="3880020432"/>
                    </a:ext>
                  </a:extLst>
                </a:gridCol>
                <a:gridCol w="510210">
                  <a:extLst>
                    <a:ext uri="{9D8B030D-6E8A-4147-A177-3AD203B41FA5}">
                      <a16:colId xmlns:a16="http://schemas.microsoft.com/office/drawing/2014/main" xmlns="" val="1852303737"/>
                    </a:ext>
                  </a:extLst>
                </a:gridCol>
                <a:gridCol w="510210">
                  <a:extLst>
                    <a:ext uri="{9D8B030D-6E8A-4147-A177-3AD203B41FA5}">
                      <a16:colId xmlns:a16="http://schemas.microsoft.com/office/drawing/2014/main" xmlns="" val="2832538314"/>
                    </a:ext>
                  </a:extLst>
                </a:gridCol>
                <a:gridCol w="510210">
                  <a:extLst>
                    <a:ext uri="{9D8B030D-6E8A-4147-A177-3AD203B41FA5}">
                      <a16:colId xmlns:a16="http://schemas.microsoft.com/office/drawing/2014/main" xmlns="" val="1682000629"/>
                    </a:ext>
                  </a:extLst>
                </a:gridCol>
                <a:gridCol w="510210">
                  <a:extLst>
                    <a:ext uri="{9D8B030D-6E8A-4147-A177-3AD203B41FA5}">
                      <a16:colId xmlns:a16="http://schemas.microsoft.com/office/drawing/2014/main" xmlns="" val="521042806"/>
                    </a:ext>
                  </a:extLst>
                </a:gridCol>
                <a:gridCol w="510210">
                  <a:extLst>
                    <a:ext uri="{9D8B030D-6E8A-4147-A177-3AD203B41FA5}">
                      <a16:colId xmlns:a16="http://schemas.microsoft.com/office/drawing/2014/main" xmlns="" val="3079745797"/>
                    </a:ext>
                  </a:extLst>
                </a:gridCol>
                <a:gridCol w="510210">
                  <a:extLst>
                    <a:ext uri="{9D8B030D-6E8A-4147-A177-3AD203B41FA5}">
                      <a16:colId xmlns:a16="http://schemas.microsoft.com/office/drawing/2014/main" xmlns="" val="1048560903"/>
                    </a:ext>
                  </a:extLst>
                </a:gridCol>
                <a:gridCol w="510210">
                  <a:extLst>
                    <a:ext uri="{9D8B030D-6E8A-4147-A177-3AD203B41FA5}">
                      <a16:colId xmlns:a16="http://schemas.microsoft.com/office/drawing/2014/main" xmlns="" val="3731758789"/>
                    </a:ext>
                  </a:extLst>
                </a:gridCol>
              </a:tblGrid>
              <a:tr h="510210">
                <a:tc>
                  <a:txBody>
                    <a:bodyPr/>
                    <a:lstStyle/>
                    <a:p>
                      <a:pPr algn="ctr"/>
                      <a:r>
                        <a:rPr lang="en-GB" sz="2000" b="1" dirty="0">
                          <a:latin typeface="Century Gothic" panose="020B0502020202020204" pitchFamily="34" charset="0"/>
                        </a:rPr>
                        <a:t>A</a:t>
                      </a:r>
                    </a:p>
                  </a:txBody>
                  <a:tcPr marL="161992" marR="161992" marT="80995" marB="8099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r>
                        <a:rPr lang="en-GB" sz="2000" b="1" dirty="0">
                          <a:latin typeface="Century Gothic" panose="020B0502020202020204" pitchFamily="34" charset="0"/>
                        </a:rPr>
                        <a:t>B</a:t>
                      </a: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xmlns="" val="2470412822"/>
                  </a:ext>
                </a:extLst>
              </a:tr>
              <a:tr h="510210">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xmlns="" val="1114304874"/>
                  </a:ext>
                </a:extLst>
              </a:tr>
              <a:tr h="510210">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xmlns="" val="1986811889"/>
                  </a:ext>
                </a:extLst>
              </a:tr>
            </a:tbl>
          </a:graphicData>
        </a:graphic>
      </p:graphicFrame>
    </p:spTree>
    <p:extLst>
      <p:ext uri="{BB962C8B-B14F-4D97-AF65-F5344CB8AC3E}">
        <p14:creationId xmlns:p14="http://schemas.microsoft.com/office/powerpoint/2010/main" val="4271425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Reasoning 2</a:t>
            </a:r>
          </a:p>
          <a:p>
            <a:pPr lvl="0" algn="ctr"/>
            <a:endParaRPr lang="en-GB" sz="2000" b="1" u="sng" dirty="0">
              <a:solidFill>
                <a:schemeClr val="tx1"/>
              </a:solidFill>
              <a:latin typeface="Century Gothic" panose="020B0502020202020204" pitchFamily="34" charset="0"/>
            </a:endParaRPr>
          </a:p>
          <a:p>
            <a:pPr lvl="0" algn="ctr" defTabSz="514350">
              <a:defRPr/>
            </a:pPr>
            <a:r>
              <a:rPr lang="en-GB" sz="2000" b="1" dirty="0">
                <a:solidFill>
                  <a:prstClr val="black"/>
                </a:solidFill>
                <a:latin typeface="Century Gothic" panose="020B0502020202020204" pitchFamily="34" charset="0"/>
              </a:rPr>
              <a:t>Tim and Jenny each draw a shape.</a:t>
            </a:r>
          </a:p>
          <a:p>
            <a:pPr lvl="0" defTabSz="514350">
              <a:defRPr/>
            </a:pPr>
            <a:endParaRPr lang="en-GB" sz="2000" b="1" dirty="0">
              <a:solidFill>
                <a:prstClr val="black"/>
              </a:solidFill>
              <a:latin typeface="Century Gothic" panose="020B0502020202020204" pitchFamily="34" charset="0"/>
            </a:endParaRPr>
          </a:p>
          <a:p>
            <a:pPr lvl="0" defTabSz="514350">
              <a:defRPr/>
            </a:pPr>
            <a:endParaRPr lang="en-GB" sz="2000" b="1" dirty="0">
              <a:solidFill>
                <a:prstClr val="black"/>
              </a:solidFill>
              <a:latin typeface="Century Gothic" panose="020B0502020202020204" pitchFamily="34" charset="0"/>
            </a:endParaRPr>
          </a:p>
          <a:p>
            <a:pPr lvl="0" defTabSz="514350">
              <a:defRPr/>
            </a:pPr>
            <a:endParaRPr lang="en-GB" sz="2000" b="1" dirty="0">
              <a:solidFill>
                <a:prstClr val="black"/>
              </a:solidFill>
              <a:latin typeface="Century Gothic" panose="020B0502020202020204" pitchFamily="34" charset="0"/>
            </a:endParaRPr>
          </a:p>
          <a:p>
            <a:pPr lvl="0" defTabSz="514350">
              <a:defRPr/>
            </a:pPr>
            <a:endParaRPr lang="en-GB" sz="2000" b="1" dirty="0">
              <a:solidFill>
                <a:prstClr val="black"/>
              </a:solidFill>
              <a:latin typeface="Century Gothic" panose="020B0502020202020204" pitchFamily="34" charset="0"/>
            </a:endParaRPr>
          </a:p>
          <a:p>
            <a:pPr lvl="0" defTabSz="514350">
              <a:defRPr/>
            </a:pPr>
            <a:endParaRPr lang="en-GB" sz="2000" b="1" dirty="0">
              <a:solidFill>
                <a:prstClr val="black"/>
              </a:solidFill>
              <a:latin typeface="Century Gothic" panose="020B0502020202020204" pitchFamily="34" charset="0"/>
            </a:endParaRPr>
          </a:p>
          <a:p>
            <a:pPr lvl="0" defTabSz="514350">
              <a:defRPr/>
            </a:pPr>
            <a:endParaRPr lang="en-GB" sz="2000" b="1" dirty="0">
              <a:solidFill>
                <a:prstClr val="black"/>
              </a:solidFill>
              <a:latin typeface="Century Gothic" panose="020B0502020202020204" pitchFamily="34" charset="0"/>
            </a:endParaRPr>
          </a:p>
          <a:p>
            <a:pPr lvl="0" defTabSz="514350">
              <a:defRPr/>
            </a:pPr>
            <a:r>
              <a:rPr lang="en-GB" sz="2000" b="1" dirty="0">
                <a:solidFill>
                  <a:prstClr val="black"/>
                </a:solidFill>
                <a:latin typeface="Century Gothic" panose="020B0502020202020204" pitchFamily="34" charset="0"/>
              </a:rPr>
              <a:t>The measurements for Tim’s shape are:</a:t>
            </a:r>
          </a:p>
          <a:p>
            <a:pPr lvl="0" defTabSz="514350">
              <a:defRPr/>
            </a:pPr>
            <a:r>
              <a:rPr lang="en-GB" sz="2000" b="1" dirty="0">
                <a:solidFill>
                  <a:prstClr val="black"/>
                </a:solidFill>
                <a:latin typeface="Century Gothic" panose="020B0502020202020204" pitchFamily="34" charset="0"/>
              </a:rPr>
              <a:t>3cm, 1cm, 1cm, 2cm, 2cm, 3cm.</a:t>
            </a:r>
          </a:p>
          <a:p>
            <a:pPr lvl="0" defTabSz="514350">
              <a:defRPr/>
            </a:pPr>
            <a:endParaRPr lang="en-GB" sz="2000" b="1" dirty="0">
              <a:solidFill>
                <a:prstClr val="black"/>
              </a:solidFill>
              <a:latin typeface="Century Gothic" panose="020B0502020202020204" pitchFamily="34" charset="0"/>
            </a:endParaRPr>
          </a:p>
          <a:p>
            <a:pPr lvl="0" defTabSz="514350">
              <a:defRPr/>
            </a:pPr>
            <a:r>
              <a:rPr lang="en-GB" sz="2000" b="1" dirty="0">
                <a:solidFill>
                  <a:prstClr val="black"/>
                </a:solidFill>
                <a:latin typeface="Century Gothic" panose="020B0502020202020204" pitchFamily="34" charset="0"/>
              </a:rPr>
              <a:t>The measurements for Jenny’s shape are:</a:t>
            </a:r>
          </a:p>
          <a:p>
            <a:pPr lvl="0" defTabSz="514350">
              <a:defRPr/>
            </a:pPr>
            <a:r>
              <a:rPr lang="en-GB" sz="2000" b="1" dirty="0">
                <a:solidFill>
                  <a:prstClr val="black"/>
                </a:solidFill>
                <a:latin typeface="Century Gothic" panose="020B0502020202020204" pitchFamily="34" charset="0"/>
              </a:rPr>
              <a:t>1cm, 1cm, 3cm, 2cm, 4cm, 3cm.</a:t>
            </a:r>
          </a:p>
          <a:p>
            <a:pPr lvl="0" defTabSz="514350">
              <a:defRPr/>
            </a:pPr>
            <a:endParaRPr lang="en-GB" sz="2000" b="1" dirty="0">
              <a:solidFill>
                <a:prstClr val="black"/>
              </a:solidFill>
              <a:latin typeface="Century Gothic" panose="020B0502020202020204" pitchFamily="34" charset="0"/>
            </a:endParaRPr>
          </a:p>
          <a:p>
            <a:pPr lvl="0" defTabSz="514350">
              <a:defRPr/>
            </a:pPr>
            <a:r>
              <a:rPr lang="en-GB" sz="2000" b="1" dirty="0">
                <a:solidFill>
                  <a:prstClr val="black"/>
                </a:solidFill>
                <a:latin typeface="Century Gothic" panose="020B0502020202020204" pitchFamily="34" charset="0"/>
              </a:rPr>
              <a:t>Which shape did they each draw? Convince me.</a:t>
            </a:r>
          </a:p>
          <a:p>
            <a:pPr lvl="0"/>
            <a:r>
              <a:rPr lang="en-GB" sz="2000" b="1" dirty="0">
                <a:solidFill>
                  <a:srgbClr val="FF0000"/>
                </a:solidFill>
                <a:latin typeface="Century Gothic" panose="020B0502020202020204" pitchFamily="34" charset="0"/>
              </a:rPr>
              <a:t>Jenny drew A and Tim drew B because Jenny’s measurements give a 14cm perimeter and Tim’s give a 12cm perimeter. A has a longer perimeter than B.</a:t>
            </a:r>
          </a:p>
          <a:p>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84B107DC-B90C-4A45-B422-BA8DE29C2552}"/>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
        <p:nvSpPr>
          <p:cNvPr id="6" name="TextBox 5">
            <a:extLst>
              <a:ext uri="{FF2B5EF4-FFF2-40B4-BE49-F238E27FC236}">
                <a16:creationId xmlns:a16="http://schemas.microsoft.com/office/drawing/2014/main" xmlns="" id="{4D7969E1-2BBF-482C-8DE7-96B474132E01}"/>
              </a:ext>
            </a:extLst>
          </p:cNvPr>
          <p:cNvSpPr txBox="1"/>
          <p:nvPr/>
        </p:nvSpPr>
        <p:spPr>
          <a:xfrm>
            <a:off x="2739363" y="5908965"/>
            <a:ext cx="3665274" cy="400110"/>
          </a:xfrm>
          <a:prstGeom prst="rect">
            <a:avLst/>
          </a:prstGeom>
          <a:noFill/>
        </p:spPr>
        <p:txBody>
          <a:bodyPr wrap="square" rtlCol="0" anchor="ctr">
            <a:spAutoFit/>
          </a:bodyPr>
          <a:lstStyle/>
          <a:p>
            <a:pPr algn="ctr"/>
            <a:r>
              <a:rPr lang="en-GB" sz="2000" b="1" i="1" dirty="0">
                <a:solidFill>
                  <a:schemeClr val="bg2">
                    <a:lumMod val="50000"/>
                  </a:schemeClr>
                </a:solidFill>
                <a:latin typeface="Century Gothic" panose="020B0502020202020204" pitchFamily="34" charset="0"/>
              </a:rPr>
              <a:t>cm squares not to scale </a:t>
            </a:r>
          </a:p>
        </p:txBody>
      </p:sp>
      <p:graphicFrame>
        <p:nvGraphicFramePr>
          <p:cNvPr id="9" name="Table 8">
            <a:extLst>
              <a:ext uri="{FF2B5EF4-FFF2-40B4-BE49-F238E27FC236}">
                <a16:creationId xmlns:a16="http://schemas.microsoft.com/office/drawing/2014/main" xmlns="" id="{F68333E8-DE02-4676-8979-F7CF91DBA7D6}"/>
              </a:ext>
            </a:extLst>
          </p:cNvPr>
          <p:cNvGraphicFramePr>
            <a:graphicFrameLocks noGrp="1"/>
          </p:cNvGraphicFramePr>
          <p:nvPr>
            <p:extLst>
              <p:ext uri="{D42A27DB-BD31-4B8C-83A1-F6EECF244321}">
                <p14:modId xmlns:p14="http://schemas.microsoft.com/office/powerpoint/2010/main" val="2881758478"/>
              </p:ext>
            </p:extLst>
          </p:nvPr>
        </p:nvGraphicFramePr>
        <p:xfrm>
          <a:off x="2020950" y="1328691"/>
          <a:ext cx="5102100" cy="1530630"/>
        </p:xfrm>
        <a:graphic>
          <a:graphicData uri="http://schemas.openxmlformats.org/drawingml/2006/table">
            <a:tbl>
              <a:tblPr firstRow="1" bandRow="1">
                <a:tableStyleId>{5940675A-B579-460E-94D1-54222C63F5DA}</a:tableStyleId>
              </a:tblPr>
              <a:tblGrid>
                <a:gridCol w="510210">
                  <a:extLst>
                    <a:ext uri="{9D8B030D-6E8A-4147-A177-3AD203B41FA5}">
                      <a16:colId xmlns:a16="http://schemas.microsoft.com/office/drawing/2014/main" xmlns="" val="3180054890"/>
                    </a:ext>
                  </a:extLst>
                </a:gridCol>
                <a:gridCol w="510210">
                  <a:extLst>
                    <a:ext uri="{9D8B030D-6E8A-4147-A177-3AD203B41FA5}">
                      <a16:colId xmlns:a16="http://schemas.microsoft.com/office/drawing/2014/main" xmlns="" val="358350147"/>
                    </a:ext>
                  </a:extLst>
                </a:gridCol>
                <a:gridCol w="510210">
                  <a:extLst>
                    <a:ext uri="{9D8B030D-6E8A-4147-A177-3AD203B41FA5}">
                      <a16:colId xmlns:a16="http://schemas.microsoft.com/office/drawing/2014/main" xmlns="" val="3880020432"/>
                    </a:ext>
                  </a:extLst>
                </a:gridCol>
                <a:gridCol w="510210">
                  <a:extLst>
                    <a:ext uri="{9D8B030D-6E8A-4147-A177-3AD203B41FA5}">
                      <a16:colId xmlns:a16="http://schemas.microsoft.com/office/drawing/2014/main" xmlns="" val="1852303737"/>
                    </a:ext>
                  </a:extLst>
                </a:gridCol>
                <a:gridCol w="510210">
                  <a:extLst>
                    <a:ext uri="{9D8B030D-6E8A-4147-A177-3AD203B41FA5}">
                      <a16:colId xmlns:a16="http://schemas.microsoft.com/office/drawing/2014/main" xmlns="" val="2832538314"/>
                    </a:ext>
                  </a:extLst>
                </a:gridCol>
                <a:gridCol w="510210">
                  <a:extLst>
                    <a:ext uri="{9D8B030D-6E8A-4147-A177-3AD203B41FA5}">
                      <a16:colId xmlns:a16="http://schemas.microsoft.com/office/drawing/2014/main" xmlns="" val="1682000629"/>
                    </a:ext>
                  </a:extLst>
                </a:gridCol>
                <a:gridCol w="510210">
                  <a:extLst>
                    <a:ext uri="{9D8B030D-6E8A-4147-A177-3AD203B41FA5}">
                      <a16:colId xmlns:a16="http://schemas.microsoft.com/office/drawing/2014/main" xmlns="" val="521042806"/>
                    </a:ext>
                  </a:extLst>
                </a:gridCol>
                <a:gridCol w="510210">
                  <a:extLst>
                    <a:ext uri="{9D8B030D-6E8A-4147-A177-3AD203B41FA5}">
                      <a16:colId xmlns:a16="http://schemas.microsoft.com/office/drawing/2014/main" xmlns="" val="3079745797"/>
                    </a:ext>
                  </a:extLst>
                </a:gridCol>
                <a:gridCol w="510210">
                  <a:extLst>
                    <a:ext uri="{9D8B030D-6E8A-4147-A177-3AD203B41FA5}">
                      <a16:colId xmlns:a16="http://schemas.microsoft.com/office/drawing/2014/main" xmlns="" val="1048560903"/>
                    </a:ext>
                  </a:extLst>
                </a:gridCol>
                <a:gridCol w="510210">
                  <a:extLst>
                    <a:ext uri="{9D8B030D-6E8A-4147-A177-3AD203B41FA5}">
                      <a16:colId xmlns:a16="http://schemas.microsoft.com/office/drawing/2014/main" xmlns="" val="3731758789"/>
                    </a:ext>
                  </a:extLst>
                </a:gridCol>
              </a:tblGrid>
              <a:tr h="510210">
                <a:tc>
                  <a:txBody>
                    <a:bodyPr/>
                    <a:lstStyle/>
                    <a:p>
                      <a:pPr algn="ctr"/>
                      <a:r>
                        <a:rPr lang="en-GB" sz="2000" b="1" dirty="0">
                          <a:latin typeface="Century Gothic" panose="020B0502020202020204" pitchFamily="34" charset="0"/>
                        </a:rPr>
                        <a:t>A</a:t>
                      </a:r>
                    </a:p>
                  </a:txBody>
                  <a:tcPr marL="161992" marR="161992" marT="80995" marB="8099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r>
                        <a:rPr lang="en-GB" sz="2000" b="1" dirty="0">
                          <a:latin typeface="Century Gothic" panose="020B0502020202020204" pitchFamily="34" charset="0"/>
                        </a:rPr>
                        <a:t>B</a:t>
                      </a: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xmlns="" val="2470412822"/>
                  </a:ext>
                </a:extLst>
              </a:tr>
              <a:tr h="510210">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xmlns="" val="1114304874"/>
                  </a:ext>
                </a:extLst>
              </a:tr>
              <a:tr h="510210">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GB" sz="2000" b="1" dirty="0">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endParaRPr lang="en-GB" sz="2000" b="1" dirty="0">
                        <a:latin typeface="Century Gothic" panose="020B0502020202020204" pitchFamily="34" charset="0"/>
                      </a:endParaRPr>
                    </a:p>
                  </a:txBody>
                  <a:tcPr marL="161992" marR="161992" marT="80995" marB="80995"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xmlns="" val="1986811889"/>
                  </a:ext>
                </a:extLst>
              </a:tr>
            </a:tbl>
          </a:graphicData>
        </a:graphic>
      </p:graphicFrame>
    </p:spTree>
    <p:extLst>
      <p:ext uri="{BB962C8B-B14F-4D97-AF65-F5344CB8AC3E}">
        <p14:creationId xmlns:p14="http://schemas.microsoft.com/office/powerpoint/2010/main" val="303627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rgbClr val="E7E6E6">
                    <a:lumMod val="50000"/>
                  </a:srgbClr>
                </a:solidFill>
                <a:latin typeface="Century Gothic" panose="020B0502020202020204" pitchFamily="34" charset="0"/>
              </a:rPr>
              <a:t>Year 3 – Spring Block 4 – Length and Perimeter</a:t>
            </a:r>
          </a:p>
          <a:p>
            <a:pPr algn="ctr"/>
            <a:endParaRPr lang="en-GB" sz="1600" b="1" u="sng" dirty="0">
              <a:solidFill>
                <a:srgbClr val="E7E6E6">
                  <a:lumMod val="50000"/>
                </a:srgbClr>
              </a:solidFill>
              <a:latin typeface="Century Gothic" panose="020B0502020202020204" pitchFamily="34" charset="0"/>
            </a:endParaRPr>
          </a:p>
          <a:p>
            <a:pPr algn="ctr"/>
            <a:endParaRPr lang="en-GB" sz="1600" b="1" u="sng" dirty="0">
              <a:solidFill>
                <a:srgbClr val="E7E6E6">
                  <a:lumMod val="50000"/>
                </a:srgbClr>
              </a:solidFill>
              <a:latin typeface="Century Gothic" panose="020B0502020202020204" pitchFamily="34" charset="0"/>
            </a:endParaRPr>
          </a:p>
          <a:p>
            <a:pPr algn="ctr"/>
            <a:endParaRPr lang="en-GB" sz="1600" b="1" u="sng" dirty="0">
              <a:solidFill>
                <a:srgbClr val="E7E6E6">
                  <a:lumMod val="50000"/>
                </a:srgbClr>
              </a:solidFill>
              <a:latin typeface="Century Gothic" panose="020B0502020202020204" pitchFamily="34" charset="0"/>
            </a:endParaRPr>
          </a:p>
          <a:p>
            <a:pPr algn="ctr"/>
            <a:endParaRPr lang="en-GB" sz="1600" b="1" u="sng" dirty="0">
              <a:solidFill>
                <a:srgbClr val="E7E6E6">
                  <a:lumMod val="50000"/>
                </a:srgbClr>
              </a:solidFill>
              <a:latin typeface="Century Gothic" panose="020B0502020202020204" pitchFamily="34" charset="0"/>
            </a:endParaRPr>
          </a:p>
          <a:p>
            <a:pPr algn="ctr"/>
            <a:endParaRPr lang="en-GB" sz="1600" b="1" u="sng" dirty="0">
              <a:solidFill>
                <a:srgbClr val="E7E6E6">
                  <a:lumMod val="50000"/>
                </a:srgbClr>
              </a:solidFill>
              <a:latin typeface="Century Gothic" panose="020B0502020202020204" pitchFamily="34" charset="0"/>
            </a:endParaRPr>
          </a:p>
          <a:p>
            <a:pPr algn="ctr"/>
            <a:endParaRPr lang="en-GB" sz="1600" b="1" u="sng" dirty="0">
              <a:solidFill>
                <a:srgbClr val="E7E6E6">
                  <a:lumMod val="50000"/>
                </a:srgbClr>
              </a:solidFill>
              <a:latin typeface="Century Gothic" panose="020B0502020202020204" pitchFamily="34" charset="0"/>
            </a:endParaRPr>
          </a:p>
          <a:p>
            <a:pPr algn="ctr"/>
            <a:endParaRPr lang="en-GB" sz="1600" b="1" u="sng" dirty="0">
              <a:solidFill>
                <a:srgbClr val="E7E6E6">
                  <a:lumMod val="50000"/>
                </a:srgbClr>
              </a:solidFill>
              <a:latin typeface="Century Gothic" panose="020B0502020202020204" pitchFamily="34" charset="0"/>
            </a:endParaRPr>
          </a:p>
          <a:p>
            <a:pPr algn="ctr"/>
            <a:r>
              <a:rPr lang="en-GB" sz="4800" b="1" dirty="0">
                <a:solidFill>
                  <a:schemeClr val="bg2">
                    <a:lumMod val="25000"/>
                  </a:schemeClr>
                </a:solidFill>
                <a:latin typeface="Century Gothic" panose="020B0502020202020204" pitchFamily="34" charset="0"/>
              </a:rPr>
              <a:t>Step 7: Measure Perimeter</a:t>
            </a:r>
            <a:endParaRPr lang="en-GB" sz="4000" b="1" dirty="0">
              <a:solidFill>
                <a:schemeClr val="bg2">
                  <a:lumMod val="25000"/>
                </a:schemeClr>
              </a:solidFill>
              <a:latin typeface="Century Gothic" panose="020B0502020202020204" pitchFamily="34" charset="0"/>
            </a:endParaRPr>
          </a:p>
          <a:p>
            <a:pPr lvl="0" algn="ctr"/>
            <a:endParaRPr lang="en-GB" sz="4000" b="1" dirty="0">
              <a:solidFill>
                <a:schemeClr val="bg2">
                  <a:lumMod val="25000"/>
                </a:schemeClr>
              </a:solidFill>
              <a:latin typeface="Century Gothic" panose="020B0502020202020204" pitchFamily="34" charset="0"/>
            </a:endParaRPr>
          </a:p>
          <a:p>
            <a:pPr lvl="0" algn="ctr"/>
            <a:endParaRPr lang="en-GB" sz="4000" b="1" dirty="0">
              <a:solidFill>
                <a:schemeClr val="bg2">
                  <a:lumMod val="50000"/>
                </a:schemeClr>
              </a:solidFill>
              <a:latin typeface="Century Gothic" panose="020B0502020202020204" pitchFamily="34" charset="0"/>
            </a:endParaRPr>
          </a:p>
          <a:p>
            <a:pPr algn="ctr"/>
            <a:endParaRPr lang="en-GB" sz="2000" b="1" u="sng" dirty="0">
              <a:solidFill>
                <a:schemeClr val="bg2">
                  <a:lumMod val="50000"/>
                </a:schemeClr>
              </a:solidFill>
              <a:latin typeface="Century Gothic" panose="020B0502020202020204" pitchFamily="34" charset="0"/>
            </a:endParaRPr>
          </a:p>
          <a:p>
            <a:pPr lvl="0" algn="ctr"/>
            <a:r>
              <a:rPr lang="en-GB" sz="2400" b="1" u="sng" dirty="0">
                <a:solidFill>
                  <a:schemeClr val="tx1"/>
                </a:solidFill>
                <a:latin typeface="Century Gothic" panose="020B0502020202020204" pitchFamily="34" charset="0"/>
              </a:rPr>
              <a:t> </a:t>
            </a:r>
          </a:p>
          <a:p>
            <a:pPr lvl="0" algn="ctr"/>
            <a:endParaRPr lang="en-GB" sz="2400" b="1" u="sng" dirty="0">
              <a:solidFill>
                <a:schemeClr val="tx1"/>
              </a:solidFill>
              <a:latin typeface="Century Gothic" panose="020B0502020202020204" pitchFamily="34" charset="0"/>
            </a:endParaRPr>
          </a:p>
          <a:p>
            <a:pPr lvl="0" algn="ctr"/>
            <a:endParaRPr lang="en-GB" sz="2400" b="1" dirty="0">
              <a:solidFill>
                <a:schemeClr val="tx1"/>
              </a:solidFill>
              <a:latin typeface="Century Gothic" panose="020B0502020202020204" pitchFamily="34" charset="0"/>
            </a:endParaRPr>
          </a:p>
          <a:p>
            <a:pPr lvl="0" algn="ctr"/>
            <a:endParaRPr lang="en-GB" sz="2400" b="1" dirty="0">
              <a:solidFill>
                <a:schemeClr val="tx1"/>
              </a:solidFill>
              <a:latin typeface="Century Gothic" panose="020B0502020202020204" pitchFamily="34" charset="0"/>
            </a:endParaRPr>
          </a:p>
          <a:p>
            <a:pPr lvl="0" algn="ctr"/>
            <a:endParaRPr lang="en-GB" sz="2400" b="1" dirty="0">
              <a:solidFill>
                <a:schemeClr val="tx1"/>
              </a:solidFill>
              <a:latin typeface="Century Gothic" panose="020B0502020202020204" pitchFamily="34" charset="0"/>
            </a:endParaRPr>
          </a:p>
          <a:p>
            <a:pPr lvl="0" algn="ctr"/>
            <a:endParaRPr lang="en-GB" sz="24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9C98043F-F327-469C-AFFD-8AE7F5773C62}"/>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Tree>
    <p:extLst>
      <p:ext uri="{BB962C8B-B14F-4D97-AF65-F5344CB8AC3E}">
        <p14:creationId xmlns:p14="http://schemas.microsoft.com/office/powerpoint/2010/main" val="33235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7" name="TextBox 8">
            <a:extLst>
              <a:ext uri="{FF2B5EF4-FFF2-40B4-BE49-F238E27FC236}">
                <a16:creationId xmlns:a16="http://schemas.microsoft.com/office/drawing/2014/main" xmlns="" id="{9C98043F-F327-469C-AFFD-8AE7F5773C62}"/>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pic>
        <p:nvPicPr>
          <p:cNvPr id="17" name="Picture 16">
            <a:extLst>
              <a:ext uri="{FF2B5EF4-FFF2-40B4-BE49-F238E27FC236}">
                <a16:creationId xmlns:a16="http://schemas.microsoft.com/office/drawing/2014/main" xmlns="" id="{561582AF-2C09-4531-B62D-6D51E43F8007}"/>
              </a:ext>
            </a:extLst>
          </p:cNvPr>
          <p:cNvPicPr>
            <a:picLocks noChangeAspect="1"/>
          </p:cNvPicPr>
          <p:nvPr/>
        </p:nvPicPr>
        <p:blipFill>
          <a:blip r:embed="rId4"/>
          <a:stretch>
            <a:fillRect/>
          </a:stretch>
        </p:blipFill>
        <p:spPr>
          <a:xfrm>
            <a:off x="115438" y="134780"/>
            <a:ext cx="8913124" cy="6322100"/>
          </a:xfrm>
          <a:prstGeom prst="rect">
            <a:avLst/>
          </a:prstGeom>
        </p:spPr>
      </p:pic>
      <p:sp>
        <p:nvSpPr>
          <p:cNvPr id="20" name="Rectangle 19">
            <a:extLst>
              <a:ext uri="{FF2B5EF4-FFF2-40B4-BE49-F238E27FC236}">
                <a16:creationId xmlns:a16="http://schemas.microsoft.com/office/drawing/2014/main" xmlns="" id="{0A433EF0-F881-4BBD-AD50-33E8AE63B883}"/>
              </a:ext>
            </a:extLst>
          </p:cNvPr>
          <p:cNvSpPr/>
          <p:nvPr/>
        </p:nvSpPr>
        <p:spPr>
          <a:xfrm>
            <a:off x="275304" y="272387"/>
            <a:ext cx="8593393" cy="6057245"/>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Introduction</a:t>
            </a:r>
            <a:endParaRPr lang="en-GB" sz="2000" b="1" u="sng" dirty="0">
              <a:solidFill>
                <a:schemeClr val="bg2">
                  <a:lumMod val="50000"/>
                </a:schemeClr>
              </a:solidFill>
              <a:latin typeface="Century Gothic" panose="020B0502020202020204" pitchFamily="34" charset="0"/>
            </a:endParaRPr>
          </a:p>
          <a:p>
            <a:pPr lvl="0" algn="ctr"/>
            <a:endParaRPr lang="en-GB" sz="2000" b="1" dirty="0">
              <a:solidFill>
                <a:schemeClr val="tx1"/>
              </a:solidFill>
              <a:latin typeface="Century Gothic" panose="020B0502020202020204" pitchFamily="34" charset="0"/>
            </a:endParaRPr>
          </a:p>
          <a:p>
            <a:pPr lvl="0" algn="ctr"/>
            <a:r>
              <a:rPr lang="en-GB" sz="2000" b="1" dirty="0">
                <a:solidFill>
                  <a:schemeClr val="tx1"/>
                </a:solidFill>
                <a:latin typeface="Century Gothic" panose="020B0502020202020204" pitchFamily="34" charset="0"/>
              </a:rPr>
              <a:t>Circle the 2D shapes below.</a:t>
            </a:r>
          </a:p>
          <a:p>
            <a:pPr lvl="0" algn="ctr"/>
            <a:endParaRPr lang="en-GB" sz="2000" b="1"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166972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7" name="TextBox 8">
            <a:extLst>
              <a:ext uri="{FF2B5EF4-FFF2-40B4-BE49-F238E27FC236}">
                <a16:creationId xmlns:a16="http://schemas.microsoft.com/office/drawing/2014/main" xmlns="" id="{9C98043F-F327-469C-AFFD-8AE7F5773C62}"/>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pic>
        <p:nvPicPr>
          <p:cNvPr id="17" name="Picture 16">
            <a:extLst>
              <a:ext uri="{FF2B5EF4-FFF2-40B4-BE49-F238E27FC236}">
                <a16:creationId xmlns:a16="http://schemas.microsoft.com/office/drawing/2014/main" xmlns="" id="{561582AF-2C09-4531-B62D-6D51E43F8007}"/>
              </a:ext>
            </a:extLst>
          </p:cNvPr>
          <p:cNvPicPr>
            <a:picLocks noChangeAspect="1"/>
          </p:cNvPicPr>
          <p:nvPr/>
        </p:nvPicPr>
        <p:blipFill>
          <a:blip r:embed="rId4"/>
          <a:stretch>
            <a:fillRect/>
          </a:stretch>
        </p:blipFill>
        <p:spPr>
          <a:xfrm>
            <a:off x="115438" y="134780"/>
            <a:ext cx="8913124" cy="6322100"/>
          </a:xfrm>
          <a:prstGeom prst="rect">
            <a:avLst/>
          </a:prstGeom>
        </p:spPr>
      </p:pic>
      <p:sp>
        <p:nvSpPr>
          <p:cNvPr id="20" name="Rectangle 19">
            <a:extLst>
              <a:ext uri="{FF2B5EF4-FFF2-40B4-BE49-F238E27FC236}">
                <a16:creationId xmlns:a16="http://schemas.microsoft.com/office/drawing/2014/main" xmlns="" id="{0A433EF0-F881-4BBD-AD50-33E8AE63B883}"/>
              </a:ext>
            </a:extLst>
          </p:cNvPr>
          <p:cNvSpPr/>
          <p:nvPr/>
        </p:nvSpPr>
        <p:spPr>
          <a:xfrm>
            <a:off x="275304" y="272387"/>
            <a:ext cx="8593393" cy="6057245"/>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Introduction</a:t>
            </a:r>
            <a:endParaRPr lang="en-GB" sz="2000" b="1" u="sng" dirty="0">
              <a:solidFill>
                <a:schemeClr val="bg2">
                  <a:lumMod val="50000"/>
                </a:schemeClr>
              </a:solidFill>
              <a:latin typeface="Century Gothic" panose="020B0502020202020204" pitchFamily="34" charset="0"/>
            </a:endParaRPr>
          </a:p>
          <a:p>
            <a:pPr lvl="0" algn="ctr"/>
            <a:endParaRPr lang="en-GB" sz="2000" b="1" dirty="0">
              <a:solidFill>
                <a:schemeClr val="tx1"/>
              </a:solidFill>
              <a:latin typeface="Century Gothic" panose="020B0502020202020204" pitchFamily="34" charset="0"/>
            </a:endParaRPr>
          </a:p>
          <a:p>
            <a:pPr lvl="0" algn="ctr"/>
            <a:r>
              <a:rPr lang="en-GB" sz="2000" b="1" dirty="0">
                <a:solidFill>
                  <a:schemeClr val="tx1"/>
                </a:solidFill>
                <a:latin typeface="Century Gothic" panose="020B0502020202020204" pitchFamily="34" charset="0"/>
              </a:rPr>
              <a:t>Circle the 2D shapes below.</a:t>
            </a:r>
          </a:p>
          <a:p>
            <a:pPr lvl="0" algn="ctr"/>
            <a:endParaRPr lang="en-GB" sz="2000" b="1" dirty="0">
              <a:solidFill>
                <a:schemeClr val="tx1"/>
              </a:solidFill>
              <a:latin typeface="Century Gothic" panose="020B0502020202020204" pitchFamily="34" charset="0"/>
            </a:endParaRPr>
          </a:p>
        </p:txBody>
      </p:sp>
      <p:sp>
        <p:nvSpPr>
          <p:cNvPr id="9" name="Oval 8">
            <a:extLst>
              <a:ext uri="{FF2B5EF4-FFF2-40B4-BE49-F238E27FC236}">
                <a16:creationId xmlns:a16="http://schemas.microsoft.com/office/drawing/2014/main" xmlns="" id="{4A9A101B-8294-44E5-B088-9B9C038DBA83}"/>
              </a:ext>
            </a:extLst>
          </p:cNvPr>
          <p:cNvSpPr/>
          <p:nvPr/>
        </p:nvSpPr>
        <p:spPr>
          <a:xfrm>
            <a:off x="1360600" y="1529105"/>
            <a:ext cx="1311035" cy="12381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xmlns="" id="{987D54B5-851F-4A8F-9557-3E618B5C7700}"/>
              </a:ext>
            </a:extLst>
          </p:cNvPr>
          <p:cNvSpPr/>
          <p:nvPr/>
        </p:nvSpPr>
        <p:spPr>
          <a:xfrm>
            <a:off x="6014927" y="1441757"/>
            <a:ext cx="1311035" cy="12381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xmlns="" id="{A261AFFE-3FEA-4643-9E49-D27C73D59A60}"/>
              </a:ext>
            </a:extLst>
          </p:cNvPr>
          <p:cNvSpPr/>
          <p:nvPr/>
        </p:nvSpPr>
        <p:spPr>
          <a:xfrm>
            <a:off x="3723068" y="2934390"/>
            <a:ext cx="1311035" cy="12381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xmlns="" id="{3293CBDA-3837-478F-83F7-DDC8A4E1FFDA}"/>
              </a:ext>
            </a:extLst>
          </p:cNvPr>
          <p:cNvSpPr/>
          <p:nvPr/>
        </p:nvSpPr>
        <p:spPr>
          <a:xfrm>
            <a:off x="3723067" y="4396767"/>
            <a:ext cx="1311035" cy="12381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xmlns="" id="{FD73365D-432A-42DA-9A84-499C4C4D74A9}"/>
              </a:ext>
            </a:extLst>
          </p:cNvPr>
          <p:cNvSpPr/>
          <p:nvPr/>
        </p:nvSpPr>
        <p:spPr>
          <a:xfrm>
            <a:off x="6014926" y="4408045"/>
            <a:ext cx="1311035" cy="12381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89251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Varied Fluency 1</a:t>
            </a:r>
          </a:p>
          <a:p>
            <a:pPr lvl="0" algn="ctr"/>
            <a:endParaRPr lang="en-GB" sz="2000" b="1" dirty="0">
              <a:solidFill>
                <a:schemeClr val="tx1"/>
              </a:solidFill>
              <a:latin typeface="Century Gothic" panose="020B0502020202020204" pitchFamily="34" charset="0"/>
            </a:endParaRPr>
          </a:p>
          <a:p>
            <a:pPr lvl="0" algn="ctr"/>
            <a:r>
              <a:rPr lang="en-GB" sz="2000" b="1" dirty="0">
                <a:solidFill>
                  <a:schemeClr val="tx1"/>
                </a:solidFill>
                <a:latin typeface="Century Gothic" panose="020B0502020202020204" pitchFamily="34" charset="0"/>
              </a:rPr>
              <a:t>Which shape has a complete perimeter of 12cm?</a:t>
            </a:r>
          </a:p>
          <a:p>
            <a:pPr lvl="0" algn="ctr"/>
            <a:endParaRPr lang="en-GB" sz="2000" b="1" dirty="0">
              <a:solidFill>
                <a:schemeClr val="tx1"/>
              </a:solidFill>
              <a:latin typeface="Century Gothic" panose="020B0502020202020204" pitchFamily="34" charset="0"/>
            </a:endParaRPr>
          </a:p>
          <a:p>
            <a:pPr lvl="0" algn="ctr"/>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B632E459-9B27-4467-B89C-78410207B713}"/>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graphicFrame>
        <p:nvGraphicFramePr>
          <p:cNvPr id="6" name="Table 5">
            <a:extLst>
              <a:ext uri="{FF2B5EF4-FFF2-40B4-BE49-F238E27FC236}">
                <a16:creationId xmlns:a16="http://schemas.microsoft.com/office/drawing/2014/main" xmlns="" id="{B6EC579D-1D0B-42FF-9F97-45D5AC2F5CF6}"/>
              </a:ext>
            </a:extLst>
          </p:cNvPr>
          <p:cNvGraphicFramePr>
            <a:graphicFrameLocks noGrp="1"/>
          </p:cNvGraphicFramePr>
          <p:nvPr>
            <p:extLst>
              <p:ext uri="{D42A27DB-BD31-4B8C-83A1-F6EECF244321}">
                <p14:modId xmlns:p14="http://schemas.microsoft.com/office/powerpoint/2010/main" val="655156498"/>
              </p:ext>
            </p:extLst>
          </p:nvPr>
        </p:nvGraphicFramePr>
        <p:xfrm>
          <a:off x="1989063" y="1772471"/>
          <a:ext cx="5165874" cy="3443916"/>
        </p:xfrm>
        <a:graphic>
          <a:graphicData uri="http://schemas.openxmlformats.org/drawingml/2006/table">
            <a:tbl>
              <a:tblPr firstRow="1" bandRow="1">
                <a:tableStyleId>{5940675A-B579-460E-94D1-54222C63F5DA}</a:tableStyleId>
              </a:tblPr>
              <a:tblGrid>
                <a:gridCol w="573986">
                  <a:extLst>
                    <a:ext uri="{9D8B030D-6E8A-4147-A177-3AD203B41FA5}">
                      <a16:colId xmlns:a16="http://schemas.microsoft.com/office/drawing/2014/main" xmlns="" val="3301531032"/>
                    </a:ext>
                  </a:extLst>
                </a:gridCol>
                <a:gridCol w="573986">
                  <a:extLst>
                    <a:ext uri="{9D8B030D-6E8A-4147-A177-3AD203B41FA5}">
                      <a16:colId xmlns:a16="http://schemas.microsoft.com/office/drawing/2014/main" xmlns="" val="2745462942"/>
                    </a:ext>
                  </a:extLst>
                </a:gridCol>
                <a:gridCol w="573986">
                  <a:extLst>
                    <a:ext uri="{9D8B030D-6E8A-4147-A177-3AD203B41FA5}">
                      <a16:colId xmlns:a16="http://schemas.microsoft.com/office/drawing/2014/main" xmlns="" val="2048387882"/>
                    </a:ext>
                  </a:extLst>
                </a:gridCol>
                <a:gridCol w="573986">
                  <a:extLst>
                    <a:ext uri="{9D8B030D-6E8A-4147-A177-3AD203B41FA5}">
                      <a16:colId xmlns:a16="http://schemas.microsoft.com/office/drawing/2014/main" xmlns="" val="2173916603"/>
                    </a:ext>
                  </a:extLst>
                </a:gridCol>
                <a:gridCol w="573986">
                  <a:extLst>
                    <a:ext uri="{9D8B030D-6E8A-4147-A177-3AD203B41FA5}">
                      <a16:colId xmlns:a16="http://schemas.microsoft.com/office/drawing/2014/main" xmlns="" val="2620839002"/>
                    </a:ext>
                  </a:extLst>
                </a:gridCol>
                <a:gridCol w="573986">
                  <a:extLst>
                    <a:ext uri="{9D8B030D-6E8A-4147-A177-3AD203B41FA5}">
                      <a16:colId xmlns:a16="http://schemas.microsoft.com/office/drawing/2014/main" xmlns="" val="906337662"/>
                    </a:ext>
                  </a:extLst>
                </a:gridCol>
                <a:gridCol w="573986">
                  <a:extLst>
                    <a:ext uri="{9D8B030D-6E8A-4147-A177-3AD203B41FA5}">
                      <a16:colId xmlns:a16="http://schemas.microsoft.com/office/drawing/2014/main" xmlns="" val="3251640406"/>
                    </a:ext>
                  </a:extLst>
                </a:gridCol>
                <a:gridCol w="573986">
                  <a:extLst>
                    <a:ext uri="{9D8B030D-6E8A-4147-A177-3AD203B41FA5}">
                      <a16:colId xmlns:a16="http://schemas.microsoft.com/office/drawing/2014/main" xmlns="" val="3643599814"/>
                    </a:ext>
                  </a:extLst>
                </a:gridCol>
                <a:gridCol w="573986">
                  <a:extLst>
                    <a:ext uri="{9D8B030D-6E8A-4147-A177-3AD203B41FA5}">
                      <a16:colId xmlns:a16="http://schemas.microsoft.com/office/drawing/2014/main" xmlns="" val="1947233154"/>
                    </a:ext>
                  </a:extLst>
                </a:gridCol>
              </a:tblGrid>
              <a:tr h="573986">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2000" b="1" dirty="0">
                          <a:latin typeface="Century Gothic" panose="020B0502020202020204" pitchFamily="34" charset="0"/>
                        </a:rPr>
                        <a:t>A</a:t>
                      </a: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2000" b="1" dirty="0">
                          <a:latin typeface="Century Gothic" panose="020B0502020202020204" pitchFamily="34" charset="0"/>
                        </a:rPr>
                        <a:t>B</a:t>
                      </a: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626374041"/>
                  </a:ext>
                </a:extLst>
              </a:tr>
              <a:tr h="573986">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305325331"/>
                  </a:ext>
                </a:extLst>
              </a:tr>
              <a:tr h="573986">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46825761"/>
                  </a:ext>
                </a:extLst>
              </a:tr>
              <a:tr h="573986">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000943443"/>
                  </a:ext>
                </a:extLst>
              </a:tr>
              <a:tr h="573986">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283828128"/>
                  </a:ext>
                </a:extLst>
              </a:tr>
              <a:tr h="573986">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727737509"/>
                  </a:ext>
                </a:extLst>
              </a:tr>
            </a:tbl>
          </a:graphicData>
        </a:graphic>
      </p:graphicFrame>
      <p:sp>
        <p:nvSpPr>
          <p:cNvPr id="9" name="TextBox 8">
            <a:extLst>
              <a:ext uri="{FF2B5EF4-FFF2-40B4-BE49-F238E27FC236}">
                <a16:creationId xmlns:a16="http://schemas.microsoft.com/office/drawing/2014/main" xmlns="" id="{91669D62-A28E-49C8-A652-C18F9E9146C1}"/>
              </a:ext>
            </a:extLst>
          </p:cNvPr>
          <p:cNvSpPr txBox="1"/>
          <p:nvPr/>
        </p:nvSpPr>
        <p:spPr>
          <a:xfrm>
            <a:off x="2739363" y="5908965"/>
            <a:ext cx="3665274" cy="400110"/>
          </a:xfrm>
          <a:prstGeom prst="rect">
            <a:avLst/>
          </a:prstGeom>
          <a:noFill/>
        </p:spPr>
        <p:txBody>
          <a:bodyPr wrap="square" rtlCol="0" anchor="ctr">
            <a:spAutoFit/>
          </a:bodyPr>
          <a:lstStyle/>
          <a:p>
            <a:pPr algn="ctr"/>
            <a:r>
              <a:rPr lang="en-GB" sz="2000" b="1" i="1" dirty="0">
                <a:solidFill>
                  <a:schemeClr val="bg2">
                    <a:lumMod val="50000"/>
                  </a:schemeClr>
                </a:solidFill>
                <a:latin typeface="Century Gothic" panose="020B0502020202020204" pitchFamily="34" charset="0"/>
              </a:rPr>
              <a:t>cm squares not to scale </a:t>
            </a:r>
          </a:p>
        </p:txBody>
      </p:sp>
    </p:spTree>
    <p:extLst>
      <p:ext uri="{BB962C8B-B14F-4D97-AF65-F5344CB8AC3E}">
        <p14:creationId xmlns:p14="http://schemas.microsoft.com/office/powerpoint/2010/main" val="3691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Varied Fluency 1</a:t>
            </a:r>
          </a:p>
          <a:p>
            <a:pPr lvl="0" algn="ctr"/>
            <a:endParaRPr lang="en-GB" sz="2000" b="1" dirty="0">
              <a:solidFill>
                <a:schemeClr val="tx1"/>
              </a:solidFill>
              <a:latin typeface="Century Gothic" panose="020B0502020202020204" pitchFamily="34" charset="0"/>
            </a:endParaRPr>
          </a:p>
          <a:p>
            <a:pPr lvl="0" algn="ctr"/>
            <a:r>
              <a:rPr lang="en-GB" sz="2000" b="1" dirty="0">
                <a:solidFill>
                  <a:schemeClr val="tx1"/>
                </a:solidFill>
                <a:latin typeface="Century Gothic" panose="020B0502020202020204" pitchFamily="34" charset="0"/>
              </a:rPr>
              <a:t>Which shape has a complete perimeter of 12cm? </a:t>
            </a:r>
          </a:p>
          <a:p>
            <a:pPr lvl="0" algn="ctr"/>
            <a:endParaRPr lang="en-GB" sz="2000" b="1" dirty="0">
              <a:solidFill>
                <a:schemeClr val="tx1"/>
              </a:solidFill>
              <a:latin typeface="Century Gothic" panose="020B0502020202020204" pitchFamily="34" charset="0"/>
            </a:endParaRPr>
          </a:p>
          <a:p>
            <a:pPr lvl="0" algn="ctr"/>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B632E459-9B27-4467-B89C-78410207B713}"/>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graphicFrame>
        <p:nvGraphicFramePr>
          <p:cNvPr id="6" name="Table 5">
            <a:extLst>
              <a:ext uri="{FF2B5EF4-FFF2-40B4-BE49-F238E27FC236}">
                <a16:creationId xmlns:a16="http://schemas.microsoft.com/office/drawing/2014/main" xmlns="" id="{B6EC579D-1D0B-42FF-9F97-45D5AC2F5CF6}"/>
              </a:ext>
            </a:extLst>
          </p:cNvPr>
          <p:cNvGraphicFramePr>
            <a:graphicFrameLocks noGrp="1"/>
          </p:cNvGraphicFramePr>
          <p:nvPr>
            <p:extLst>
              <p:ext uri="{D42A27DB-BD31-4B8C-83A1-F6EECF244321}">
                <p14:modId xmlns:p14="http://schemas.microsoft.com/office/powerpoint/2010/main" val="210894518"/>
              </p:ext>
            </p:extLst>
          </p:nvPr>
        </p:nvGraphicFramePr>
        <p:xfrm>
          <a:off x="1989063" y="1772471"/>
          <a:ext cx="5165874" cy="3443916"/>
        </p:xfrm>
        <a:graphic>
          <a:graphicData uri="http://schemas.openxmlformats.org/drawingml/2006/table">
            <a:tbl>
              <a:tblPr firstRow="1" bandRow="1">
                <a:tableStyleId>{5940675A-B579-460E-94D1-54222C63F5DA}</a:tableStyleId>
              </a:tblPr>
              <a:tblGrid>
                <a:gridCol w="573986">
                  <a:extLst>
                    <a:ext uri="{9D8B030D-6E8A-4147-A177-3AD203B41FA5}">
                      <a16:colId xmlns:a16="http://schemas.microsoft.com/office/drawing/2014/main" xmlns="" val="3301531032"/>
                    </a:ext>
                  </a:extLst>
                </a:gridCol>
                <a:gridCol w="573986">
                  <a:extLst>
                    <a:ext uri="{9D8B030D-6E8A-4147-A177-3AD203B41FA5}">
                      <a16:colId xmlns:a16="http://schemas.microsoft.com/office/drawing/2014/main" xmlns="" val="2745462942"/>
                    </a:ext>
                  </a:extLst>
                </a:gridCol>
                <a:gridCol w="573986">
                  <a:extLst>
                    <a:ext uri="{9D8B030D-6E8A-4147-A177-3AD203B41FA5}">
                      <a16:colId xmlns:a16="http://schemas.microsoft.com/office/drawing/2014/main" xmlns="" val="2048387882"/>
                    </a:ext>
                  </a:extLst>
                </a:gridCol>
                <a:gridCol w="573986">
                  <a:extLst>
                    <a:ext uri="{9D8B030D-6E8A-4147-A177-3AD203B41FA5}">
                      <a16:colId xmlns:a16="http://schemas.microsoft.com/office/drawing/2014/main" xmlns="" val="2173916603"/>
                    </a:ext>
                  </a:extLst>
                </a:gridCol>
                <a:gridCol w="573986">
                  <a:extLst>
                    <a:ext uri="{9D8B030D-6E8A-4147-A177-3AD203B41FA5}">
                      <a16:colId xmlns:a16="http://schemas.microsoft.com/office/drawing/2014/main" xmlns="" val="2620839002"/>
                    </a:ext>
                  </a:extLst>
                </a:gridCol>
                <a:gridCol w="573986">
                  <a:extLst>
                    <a:ext uri="{9D8B030D-6E8A-4147-A177-3AD203B41FA5}">
                      <a16:colId xmlns:a16="http://schemas.microsoft.com/office/drawing/2014/main" xmlns="" val="906337662"/>
                    </a:ext>
                  </a:extLst>
                </a:gridCol>
                <a:gridCol w="573986">
                  <a:extLst>
                    <a:ext uri="{9D8B030D-6E8A-4147-A177-3AD203B41FA5}">
                      <a16:colId xmlns:a16="http://schemas.microsoft.com/office/drawing/2014/main" xmlns="" val="3251640406"/>
                    </a:ext>
                  </a:extLst>
                </a:gridCol>
                <a:gridCol w="573986">
                  <a:extLst>
                    <a:ext uri="{9D8B030D-6E8A-4147-A177-3AD203B41FA5}">
                      <a16:colId xmlns:a16="http://schemas.microsoft.com/office/drawing/2014/main" xmlns="" val="3643599814"/>
                    </a:ext>
                  </a:extLst>
                </a:gridCol>
                <a:gridCol w="573986">
                  <a:extLst>
                    <a:ext uri="{9D8B030D-6E8A-4147-A177-3AD203B41FA5}">
                      <a16:colId xmlns:a16="http://schemas.microsoft.com/office/drawing/2014/main" xmlns="" val="1947233154"/>
                    </a:ext>
                  </a:extLst>
                </a:gridCol>
              </a:tblGrid>
              <a:tr h="573986">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2000" b="1" dirty="0">
                          <a:solidFill>
                            <a:schemeClr val="tx1"/>
                          </a:solidFill>
                          <a:latin typeface="Century Gothic" panose="020B0502020202020204" pitchFamily="34" charset="0"/>
                        </a:rPr>
                        <a:t>A</a:t>
                      </a: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2000" b="1" dirty="0">
                          <a:solidFill>
                            <a:srgbClr val="FF0000"/>
                          </a:solidFill>
                          <a:latin typeface="Century Gothic" panose="020B0502020202020204" pitchFamily="34" charset="0"/>
                        </a:rPr>
                        <a:t>B</a:t>
                      </a: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626374041"/>
                  </a:ext>
                </a:extLst>
              </a:tr>
              <a:tr h="573986">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305325331"/>
                  </a:ext>
                </a:extLst>
              </a:tr>
              <a:tr h="573986">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46825761"/>
                  </a:ext>
                </a:extLst>
              </a:tr>
              <a:tr h="573986">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000943443"/>
                  </a:ext>
                </a:extLst>
              </a:tr>
              <a:tr h="573986">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283828128"/>
                  </a:ext>
                </a:extLst>
              </a:tr>
              <a:tr h="573986">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2000" b="1" dirty="0">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727737509"/>
                  </a:ext>
                </a:extLst>
              </a:tr>
            </a:tbl>
          </a:graphicData>
        </a:graphic>
      </p:graphicFrame>
      <p:sp>
        <p:nvSpPr>
          <p:cNvPr id="9" name="TextBox 8">
            <a:extLst>
              <a:ext uri="{FF2B5EF4-FFF2-40B4-BE49-F238E27FC236}">
                <a16:creationId xmlns:a16="http://schemas.microsoft.com/office/drawing/2014/main" xmlns="" id="{13363CAB-D444-4913-B61C-AF1E7BB3E186}"/>
              </a:ext>
            </a:extLst>
          </p:cNvPr>
          <p:cNvSpPr txBox="1"/>
          <p:nvPr/>
        </p:nvSpPr>
        <p:spPr>
          <a:xfrm>
            <a:off x="2739363" y="5908965"/>
            <a:ext cx="3665274" cy="400110"/>
          </a:xfrm>
          <a:prstGeom prst="rect">
            <a:avLst/>
          </a:prstGeom>
          <a:noFill/>
        </p:spPr>
        <p:txBody>
          <a:bodyPr wrap="square" rtlCol="0" anchor="ctr">
            <a:spAutoFit/>
          </a:bodyPr>
          <a:lstStyle/>
          <a:p>
            <a:pPr algn="ctr"/>
            <a:r>
              <a:rPr lang="en-GB" sz="2000" b="1" i="1" dirty="0">
                <a:solidFill>
                  <a:schemeClr val="bg2">
                    <a:lumMod val="50000"/>
                  </a:schemeClr>
                </a:solidFill>
                <a:latin typeface="Century Gothic" panose="020B0502020202020204" pitchFamily="34" charset="0"/>
              </a:rPr>
              <a:t>cm squares not to scale </a:t>
            </a:r>
          </a:p>
        </p:txBody>
      </p:sp>
    </p:spTree>
    <p:extLst>
      <p:ext uri="{BB962C8B-B14F-4D97-AF65-F5344CB8AC3E}">
        <p14:creationId xmlns:p14="http://schemas.microsoft.com/office/powerpoint/2010/main" val="2051795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Varied Fluency 2</a:t>
            </a:r>
          </a:p>
          <a:p>
            <a:pPr lvl="0" algn="ctr"/>
            <a:endParaRPr lang="en-GB" sz="2000" b="1" dirty="0">
              <a:solidFill>
                <a:schemeClr val="tx1"/>
              </a:solidFill>
              <a:latin typeface="Century Gothic" panose="020B0502020202020204" pitchFamily="34" charset="0"/>
            </a:endParaRPr>
          </a:p>
          <a:p>
            <a:pPr lvl="0" algn="ctr"/>
            <a:r>
              <a:rPr lang="en-GB" sz="2000" b="1" dirty="0">
                <a:solidFill>
                  <a:schemeClr val="tx1"/>
                </a:solidFill>
                <a:latin typeface="Century Gothic" panose="020B0502020202020204" pitchFamily="34" charset="0"/>
              </a:rPr>
              <a:t>Circle the shape with the shortest perimeter.</a:t>
            </a:r>
          </a:p>
          <a:p>
            <a:pPr lvl="0" algn="ctr"/>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B632E459-9B27-4467-B89C-78410207B713}"/>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
        <p:nvSpPr>
          <p:cNvPr id="6" name="TextBox 5">
            <a:extLst>
              <a:ext uri="{FF2B5EF4-FFF2-40B4-BE49-F238E27FC236}">
                <a16:creationId xmlns:a16="http://schemas.microsoft.com/office/drawing/2014/main" xmlns="" id="{0EAE110E-3B90-46E5-BD5E-9CC1C0878499}"/>
              </a:ext>
            </a:extLst>
          </p:cNvPr>
          <p:cNvSpPr txBox="1"/>
          <p:nvPr/>
        </p:nvSpPr>
        <p:spPr>
          <a:xfrm>
            <a:off x="2739363" y="5908965"/>
            <a:ext cx="3665274" cy="400110"/>
          </a:xfrm>
          <a:prstGeom prst="rect">
            <a:avLst/>
          </a:prstGeom>
          <a:noFill/>
        </p:spPr>
        <p:txBody>
          <a:bodyPr wrap="square" rtlCol="0" anchor="ctr">
            <a:spAutoFit/>
          </a:bodyPr>
          <a:lstStyle/>
          <a:p>
            <a:pPr algn="ctr"/>
            <a:r>
              <a:rPr lang="en-GB" sz="2000" b="1" i="1" dirty="0">
                <a:solidFill>
                  <a:schemeClr val="bg2">
                    <a:lumMod val="50000"/>
                  </a:schemeClr>
                </a:solidFill>
                <a:latin typeface="Century Gothic" panose="020B0502020202020204" pitchFamily="34" charset="0"/>
              </a:rPr>
              <a:t>cm squares not to scale </a:t>
            </a:r>
          </a:p>
        </p:txBody>
      </p:sp>
      <p:graphicFrame>
        <p:nvGraphicFramePr>
          <p:cNvPr id="9" name="Table 8">
            <a:extLst>
              <a:ext uri="{FF2B5EF4-FFF2-40B4-BE49-F238E27FC236}">
                <a16:creationId xmlns:a16="http://schemas.microsoft.com/office/drawing/2014/main" xmlns="" id="{ABFFD763-7E68-48A1-B4F9-676A079FC21D}"/>
              </a:ext>
            </a:extLst>
          </p:cNvPr>
          <p:cNvGraphicFramePr>
            <a:graphicFrameLocks noGrp="1"/>
          </p:cNvGraphicFramePr>
          <p:nvPr>
            <p:extLst>
              <p:ext uri="{D42A27DB-BD31-4B8C-83A1-F6EECF244321}">
                <p14:modId xmlns:p14="http://schemas.microsoft.com/office/powerpoint/2010/main" val="1224732463"/>
              </p:ext>
            </p:extLst>
          </p:nvPr>
        </p:nvGraphicFramePr>
        <p:xfrm>
          <a:off x="1989063" y="1776503"/>
          <a:ext cx="5165874" cy="3443916"/>
        </p:xfrm>
        <a:graphic>
          <a:graphicData uri="http://schemas.openxmlformats.org/drawingml/2006/table">
            <a:tbl>
              <a:tblPr firstRow="1" bandRow="1">
                <a:tableStyleId>{5940675A-B579-460E-94D1-54222C63F5DA}</a:tableStyleId>
              </a:tblPr>
              <a:tblGrid>
                <a:gridCol w="573986">
                  <a:extLst>
                    <a:ext uri="{9D8B030D-6E8A-4147-A177-3AD203B41FA5}">
                      <a16:colId xmlns:a16="http://schemas.microsoft.com/office/drawing/2014/main" xmlns="" val="2731621017"/>
                    </a:ext>
                  </a:extLst>
                </a:gridCol>
                <a:gridCol w="573986">
                  <a:extLst>
                    <a:ext uri="{9D8B030D-6E8A-4147-A177-3AD203B41FA5}">
                      <a16:colId xmlns:a16="http://schemas.microsoft.com/office/drawing/2014/main" xmlns="" val="3185472457"/>
                    </a:ext>
                  </a:extLst>
                </a:gridCol>
                <a:gridCol w="573986">
                  <a:extLst>
                    <a:ext uri="{9D8B030D-6E8A-4147-A177-3AD203B41FA5}">
                      <a16:colId xmlns:a16="http://schemas.microsoft.com/office/drawing/2014/main" xmlns="" val="3257817623"/>
                    </a:ext>
                  </a:extLst>
                </a:gridCol>
                <a:gridCol w="573986">
                  <a:extLst>
                    <a:ext uri="{9D8B030D-6E8A-4147-A177-3AD203B41FA5}">
                      <a16:colId xmlns:a16="http://schemas.microsoft.com/office/drawing/2014/main" xmlns="" val="1347116538"/>
                    </a:ext>
                  </a:extLst>
                </a:gridCol>
                <a:gridCol w="573986">
                  <a:extLst>
                    <a:ext uri="{9D8B030D-6E8A-4147-A177-3AD203B41FA5}">
                      <a16:colId xmlns:a16="http://schemas.microsoft.com/office/drawing/2014/main" xmlns="" val="1980536544"/>
                    </a:ext>
                  </a:extLst>
                </a:gridCol>
                <a:gridCol w="573986">
                  <a:extLst>
                    <a:ext uri="{9D8B030D-6E8A-4147-A177-3AD203B41FA5}">
                      <a16:colId xmlns:a16="http://schemas.microsoft.com/office/drawing/2014/main" xmlns="" val="2290370398"/>
                    </a:ext>
                  </a:extLst>
                </a:gridCol>
                <a:gridCol w="573986">
                  <a:extLst>
                    <a:ext uri="{9D8B030D-6E8A-4147-A177-3AD203B41FA5}">
                      <a16:colId xmlns:a16="http://schemas.microsoft.com/office/drawing/2014/main" xmlns="" val="425375272"/>
                    </a:ext>
                  </a:extLst>
                </a:gridCol>
                <a:gridCol w="573986">
                  <a:extLst>
                    <a:ext uri="{9D8B030D-6E8A-4147-A177-3AD203B41FA5}">
                      <a16:colId xmlns:a16="http://schemas.microsoft.com/office/drawing/2014/main" xmlns="" val="1222492417"/>
                    </a:ext>
                  </a:extLst>
                </a:gridCol>
                <a:gridCol w="573986">
                  <a:extLst>
                    <a:ext uri="{9D8B030D-6E8A-4147-A177-3AD203B41FA5}">
                      <a16:colId xmlns:a16="http://schemas.microsoft.com/office/drawing/2014/main" xmlns="" val="524152606"/>
                    </a:ext>
                  </a:extLst>
                </a:gridCol>
              </a:tblGrid>
              <a:tr h="573986">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GB" sz="2000" b="1" dirty="0">
                          <a:solidFill>
                            <a:schemeClr val="tx1"/>
                          </a:solidFill>
                          <a:latin typeface="Century Gothic" panose="020B0502020202020204" pitchFamily="34" charset="0"/>
                        </a:rPr>
                        <a:t>A</a:t>
                      </a: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GB" sz="2000" b="1" dirty="0">
                          <a:solidFill>
                            <a:schemeClr val="tx1"/>
                          </a:solidFill>
                          <a:latin typeface="Century Gothic" panose="020B0502020202020204" pitchFamily="34" charset="0"/>
                        </a:rPr>
                        <a:t>B</a:t>
                      </a: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352962371"/>
                  </a:ext>
                </a:extLst>
              </a:tr>
              <a:tr h="573986">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5">
                        <a:lumMod val="40000"/>
                        <a:lumOff val="60000"/>
                      </a:schemeClr>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2">
                        <a:lumMod val="40000"/>
                        <a:lumOff val="60000"/>
                      </a:schemeClr>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2">
                        <a:lumMod val="40000"/>
                        <a:lumOff val="60000"/>
                      </a:schemeClr>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005163605"/>
                  </a:ext>
                </a:extLst>
              </a:tr>
              <a:tr h="573986">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5">
                        <a:lumMod val="40000"/>
                        <a:lumOff val="60000"/>
                      </a:schemeClr>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2">
                        <a:lumMod val="40000"/>
                        <a:lumOff val="60000"/>
                      </a:schemeClr>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2">
                        <a:lumMod val="40000"/>
                        <a:lumOff val="60000"/>
                      </a:schemeClr>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325486197"/>
                  </a:ext>
                </a:extLst>
              </a:tr>
              <a:tr h="573986">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5">
                        <a:lumMod val="40000"/>
                        <a:lumOff val="60000"/>
                      </a:schemeClr>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2">
                        <a:lumMod val="40000"/>
                        <a:lumOff val="60000"/>
                      </a:schemeClr>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969126155"/>
                  </a:ext>
                </a:extLst>
              </a:tr>
              <a:tr h="573986">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658854926"/>
                  </a:ext>
                </a:extLst>
              </a:tr>
              <a:tr h="573986">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989505452"/>
                  </a:ext>
                </a:extLst>
              </a:tr>
            </a:tbl>
          </a:graphicData>
        </a:graphic>
      </p:graphicFrame>
    </p:spTree>
    <p:extLst>
      <p:ext uri="{BB962C8B-B14F-4D97-AF65-F5344CB8AC3E}">
        <p14:creationId xmlns:p14="http://schemas.microsoft.com/office/powerpoint/2010/main" val="1919276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Varied Fluency 2</a:t>
            </a:r>
          </a:p>
          <a:p>
            <a:pPr lvl="0" algn="ctr"/>
            <a:endParaRPr lang="en-GB" sz="2000" b="1" dirty="0">
              <a:solidFill>
                <a:schemeClr val="tx1"/>
              </a:solidFill>
              <a:latin typeface="Century Gothic" panose="020B0502020202020204" pitchFamily="34" charset="0"/>
            </a:endParaRPr>
          </a:p>
          <a:p>
            <a:pPr lvl="0" algn="ctr"/>
            <a:r>
              <a:rPr lang="en-GB" sz="2000" b="1" dirty="0">
                <a:solidFill>
                  <a:schemeClr val="tx1"/>
                </a:solidFill>
                <a:latin typeface="Century Gothic" panose="020B0502020202020204" pitchFamily="34" charset="0"/>
              </a:rPr>
              <a:t>Circle the shape with the shortest perimeter.</a:t>
            </a:r>
          </a:p>
          <a:p>
            <a:pPr lvl="0" algn="ctr"/>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B632E459-9B27-4467-B89C-78410207B713}"/>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
        <p:nvSpPr>
          <p:cNvPr id="6" name="TextBox 5">
            <a:extLst>
              <a:ext uri="{FF2B5EF4-FFF2-40B4-BE49-F238E27FC236}">
                <a16:creationId xmlns:a16="http://schemas.microsoft.com/office/drawing/2014/main" xmlns="" id="{0EAE110E-3B90-46E5-BD5E-9CC1C0878499}"/>
              </a:ext>
            </a:extLst>
          </p:cNvPr>
          <p:cNvSpPr txBox="1"/>
          <p:nvPr/>
        </p:nvSpPr>
        <p:spPr>
          <a:xfrm>
            <a:off x="2739363" y="5908965"/>
            <a:ext cx="3665274" cy="400110"/>
          </a:xfrm>
          <a:prstGeom prst="rect">
            <a:avLst/>
          </a:prstGeom>
          <a:noFill/>
        </p:spPr>
        <p:txBody>
          <a:bodyPr wrap="square" rtlCol="0" anchor="ctr">
            <a:spAutoFit/>
          </a:bodyPr>
          <a:lstStyle/>
          <a:p>
            <a:pPr algn="ctr"/>
            <a:r>
              <a:rPr lang="en-GB" sz="2000" b="1" i="1" dirty="0">
                <a:solidFill>
                  <a:schemeClr val="bg2">
                    <a:lumMod val="50000"/>
                  </a:schemeClr>
                </a:solidFill>
                <a:latin typeface="Century Gothic" panose="020B0502020202020204" pitchFamily="34" charset="0"/>
              </a:rPr>
              <a:t>cm squares not to scale </a:t>
            </a:r>
          </a:p>
        </p:txBody>
      </p:sp>
      <p:graphicFrame>
        <p:nvGraphicFramePr>
          <p:cNvPr id="9" name="Table 8">
            <a:extLst>
              <a:ext uri="{FF2B5EF4-FFF2-40B4-BE49-F238E27FC236}">
                <a16:creationId xmlns:a16="http://schemas.microsoft.com/office/drawing/2014/main" xmlns="" id="{ABFFD763-7E68-48A1-B4F9-676A079FC21D}"/>
              </a:ext>
            </a:extLst>
          </p:cNvPr>
          <p:cNvGraphicFramePr>
            <a:graphicFrameLocks noGrp="1"/>
          </p:cNvGraphicFramePr>
          <p:nvPr>
            <p:extLst>
              <p:ext uri="{D42A27DB-BD31-4B8C-83A1-F6EECF244321}">
                <p14:modId xmlns:p14="http://schemas.microsoft.com/office/powerpoint/2010/main" val="3111150399"/>
              </p:ext>
            </p:extLst>
          </p:nvPr>
        </p:nvGraphicFramePr>
        <p:xfrm>
          <a:off x="1989063" y="1776503"/>
          <a:ext cx="5165874" cy="3443916"/>
        </p:xfrm>
        <a:graphic>
          <a:graphicData uri="http://schemas.openxmlformats.org/drawingml/2006/table">
            <a:tbl>
              <a:tblPr firstRow="1" bandRow="1">
                <a:tableStyleId>{5940675A-B579-460E-94D1-54222C63F5DA}</a:tableStyleId>
              </a:tblPr>
              <a:tblGrid>
                <a:gridCol w="573986">
                  <a:extLst>
                    <a:ext uri="{9D8B030D-6E8A-4147-A177-3AD203B41FA5}">
                      <a16:colId xmlns:a16="http://schemas.microsoft.com/office/drawing/2014/main" xmlns="" val="2731621017"/>
                    </a:ext>
                  </a:extLst>
                </a:gridCol>
                <a:gridCol w="573986">
                  <a:extLst>
                    <a:ext uri="{9D8B030D-6E8A-4147-A177-3AD203B41FA5}">
                      <a16:colId xmlns:a16="http://schemas.microsoft.com/office/drawing/2014/main" xmlns="" val="3185472457"/>
                    </a:ext>
                  </a:extLst>
                </a:gridCol>
                <a:gridCol w="573986">
                  <a:extLst>
                    <a:ext uri="{9D8B030D-6E8A-4147-A177-3AD203B41FA5}">
                      <a16:colId xmlns:a16="http://schemas.microsoft.com/office/drawing/2014/main" xmlns="" val="3257817623"/>
                    </a:ext>
                  </a:extLst>
                </a:gridCol>
                <a:gridCol w="573986">
                  <a:extLst>
                    <a:ext uri="{9D8B030D-6E8A-4147-A177-3AD203B41FA5}">
                      <a16:colId xmlns:a16="http://schemas.microsoft.com/office/drawing/2014/main" xmlns="" val="1347116538"/>
                    </a:ext>
                  </a:extLst>
                </a:gridCol>
                <a:gridCol w="573986">
                  <a:extLst>
                    <a:ext uri="{9D8B030D-6E8A-4147-A177-3AD203B41FA5}">
                      <a16:colId xmlns:a16="http://schemas.microsoft.com/office/drawing/2014/main" xmlns="" val="1980536544"/>
                    </a:ext>
                  </a:extLst>
                </a:gridCol>
                <a:gridCol w="573986">
                  <a:extLst>
                    <a:ext uri="{9D8B030D-6E8A-4147-A177-3AD203B41FA5}">
                      <a16:colId xmlns:a16="http://schemas.microsoft.com/office/drawing/2014/main" xmlns="" val="2290370398"/>
                    </a:ext>
                  </a:extLst>
                </a:gridCol>
                <a:gridCol w="573986">
                  <a:extLst>
                    <a:ext uri="{9D8B030D-6E8A-4147-A177-3AD203B41FA5}">
                      <a16:colId xmlns:a16="http://schemas.microsoft.com/office/drawing/2014/main" xmlns="" val="425375272"/>
                    </a:ext>
                  </a:extLst>
                </a:gridCol>
                <a:gridCol w="573986">
                  <a:extLst>
                    <a:ext uri="{9D8B030D-6E8A-4147-A177-3AD203B41FA5}">
                      <a16:colId xmlns:a16="http://schemas.microsoft.com/office/drawing/2014/main" xmlns="" val="1222492417"/>
                    </a:ext>
                  </a:extLst>
                </a:gridCol>
                <a:gridCol w="573986">
                  <a:extLst>
                    <a:ext uri="{9D8B030D-6E8A-4147-A177-3AD203B41FA5}">
                      <a16:colId xmlns:a16="http://schemas.microsoft.com/office/drawing/2014/main" xmlns="" val="524152606"/>
                    </a:ext>
                  </a:extLst>
                </a:gridCol>
              </a:tblGrid>
              <a:tr h="573986">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GB" sz="2000" b="1" dirty="0">
                          <a:solidFill>
                            <a:schemeClr val="tx1"/>
                          </a:solidFill>
                          <a:latin typeface="Century Gothic" panose="020B0502020202020204" pitchFamily="34" charset="0"/>
                        </a:rPr>
                        <a:t>A</a:t>
                      </a: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GB" sz="2000" b="1" dirty="0">
                          <a:solidFill>
                            <a:srgbClr val="FF0000"/>
                          </a:solidFill>
                          <a:latin typeface="Century Gothic" panose="020B0502020202020204" pitchFamily="34" charset="0"/>
                        </a:rPr>
                        <a:t>B</a:t>
                      </a: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352962371"/>
                  </a:ext>
                </a:extLst>
              </a:tr>
              <a:tr h="573986">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5">
                        <a:lumMod val="40000"/>
                        <a:lumOff val="60000"/>
                      </a:schemeClr>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2">
                        <a:lumMod val="40000"/>
                        <a:lumOff val="60000"/>
                      </a:schemeClr>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2">
                        <a:lumMod val="40000"/>
                        <a:lumOff val="60000"/>
                      </a:schemeClr>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005163605"/>
                  </a:ext>
                </a:extLst>
              </a:tr>
              <a:tr h="573986">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5">
                        <a:lumMod val="40000"/>
                        <a:lumOff val="60000"/>
                      </a:schemeClr>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2">
                        <a:lumMod val="40000"/>
                        <a:lumOff val="60000"/>
                      </a:schemeClr>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2">
                        <a:lumMod val="40000"/>
                        <a:lumOff val="60000"/>
                      </a:schemeClr>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325486197"/>
                  </a:ext>
                </a:extLst>
              </a:tr>
              <a:tr h="573986">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5">
                        <a:lumMod val="40000"/>
                        <a:lumOff val="60000"/>
                      </a:schemeClr>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accent2">
                        <a:lumMod val="40000"/>
                        <a:lumOff val="60000"/>
                      </a:schemeClr>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2">
                        <a:lumMod val="40000"/>
                        <a:lumOff val="60000"/>
                      </a:schemeClr>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969126155"/>
                  </a:ext>
                </a:extLst>
              </a:tr>
              <a:tr h="573986">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2">
                        <a:lumMod val="40000"/>
                        <a:lumOff val="60000"/>
                      </a:schemeClr>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28575" cap="flat" cmpd="sng" algn="ctr">
                      <a:solidFill>
                        <a:srgbClr val="FF0000"/>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658854926"/>
                  </a:ext>
                </a:extLst>
              </a:tr>
              <a:tr h="573986">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GB" sz="20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989505452"/>
                  </a:ext>
                </a:extLst>
              </a:tr>
            </a:tbl>
          </a:graphicData>
        </a:graphic>
      </p:graphicFrame>
      <p:sp>
        <p:nvSpPr>
          <p:cNvPr id="2" name="Oval 1">
            <a:extLst>
              <a:ext uri="{FF2B5EF4-FFF2-40B4-BE49-F238E27FC236}">
                <a16:creationId xmlns:a16="http://schemas.microsoft.com/office/drawing/2014/main" xmlns="" id="{FB11BA9C-2ED1-4BBB-8A02-B0113EA78FA2}"/>
              </a:ext>
            </a:extLst>
          </p:cNvPr>
          <p:cNvSpPr/>
          <p:nvPr/>
        </p:nvSpPr>
        <p:spPr>
          <a:xfrm>
            <a:off x="4847422" y="1776503"/>
            <a:ext cx="2307515" cy="344391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184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Varied Fluency 3</a:t>
            </a:r>
          </a:p>
          <a:p>
            <a:pPr lvl="0" algn="ctr"/>
            <a:endParaRPr lang="en-GB" sz="2000" b="1" dirty="0">
              <a:solidFill>
                <a:schemeClr val="tx1"/>
              </a:solidFill>
              <a:latin typeface="Century Gothic" panose="020B0502020202020204" pitchFamily="34" charset="0"/>
            </a:endParaRPr>
          </a:p>
          <a:p>
            <a:pPr algn="ctr"/>
            <a:r>
              <a:rPr lang="en-GB" sz="2000" b="1" dirty="0">
                <a:solidFill>
                  <a:schemeClr val="tx1"/>
                </a:solidFill>
                <a:latin typeface="Century Gothic" panose="020B0502020202020204" pitchFamily="34" charset="0"/>
              </a:rPr>
              <a:t>Find the perimeter of the shape below.</a:t>
            </a:r>
          </a:p>
          <a:p>
            <a:pPr lvl="0"/>
            <a:endParaRPr lang="en-GB" sz="2000" b="1" dirty="0">
              <a:solidFill>
                <a:schemeClr val="tx1"/>
              </a:solidFill>
              <a:latin typeface="Century Gothic" panose="020B0502020202020204" pitchFamily="34" charset="0"/>
            </a:endParaRPr>
          </a:p>
          <a:p>
            <a:pPr lvl="0" algn="ctr"/>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B632E459-9B27-4467-B89C-78410207B713}"/>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
        <p:nvSpPr>
          <p:cNvPr id="6" name="TextBox 5">
            <a:extLst>
              <a:ext uri="{FF2B5EF4-FFF2-40B4-BE49-F238E27FC236}">
                <a16:creationId xmlns:a16="http://schemas.microsoft.com/office/drawing/2014/main" xmlns="" id="{821DB51E-7081-457A-9E12-C8C4DA6087A4}"/>
              </a:ext>
            </a:extLst>
          </p:cNvPr>
          <p:cNvSpPr txBox="1"/>
          <p:nvPr/>
        </p:nvSpPr>
        <p:spPr>
          <a:xfrm>
            <a:off x="2739363" y="5908965"/>
            <a:ext cx="3665274" cy="400110"/>
          </a:xfrm>
          <a:prstGeom prst="rect">
            <a:avLst/>
          </a:prstGeom>
          <a:noFill/>
        </p:spPr>
        <p:txBody>
          <a:bodyPr wrap="square" rtlCol="0" anchor="ctr">
            <a:spAutoFit/>
          </a:bodyPr>
          <a:lstStyle/>
          <a:p>
            <a:pPr algn="ctr"/>
            <a:r>
              <a:rPr lang="en-GB" sz="2000" b="1" i="1" dirty="0">
                <a:solidFill>
                  <a:schemeClr val="bg2">
                    <a:lumMod val="50000"/>
                  </a:schemeClr>
                </a:solidFill>
                <a:latin typeface="Century Gothic" panose="020B0502020202020204" pitchFamily="34" charset="0"/>
              </a:rPr>
              <a:t>cm squares not to scale </a:t>
            </a:r>
          </a:p>
        </p:txBody>
      </p:sp>
      <p:graphicFrame>
        <p:nvGraphicFramePr>
          <p:cNvPr id="10" name="Table 9">
            <a:extLst>
              <a:ext uri="{FF2B5EF4-FFF2-40B4-BE49-F238E27FC236}">
                <a16:creationId xmlns:a16="http://schemas.microsoft.com/office/drawing/2014/main" xmlns="" id="{E3B65686-BF93-4B09-8A8A-82E4BD41866B}"/>
              </a:ext>
            </a:extLst>
          </p:cNvPr>
          <p:cNvGraphicFramePr>
            <a:graphicFrameLocks noGrp="1"/>
          </p:cNvGraphicFramePr>
          <p:nvPr>
            <p:extLst>
              <p:ext uri="{D42A27DB-BD31-4B8C-83A1-F6EECF244321}">
                <p14:modId xmlns:p14="http://schemas.microsoft.com/office/powerpoint/2010/main" val="2226196896"/>
              </p:ext>
            </p:extLst>
          </p:nvPr>
        </p:nvGraphicFramePr>
        <p:xfrm>
          <a:off x="1579439" y="4633021"/>
          <a:ext cx="3800810" cy="612000"/>
        </p:xfrm>
        <a:graphic>
          <a:graphicData uri="http://schemas.openxmlformats.org/drawingml/2006/table">
            <a:tbl>
              <a:tblPr firstRow="1" bandRow="1">
                <a:tableStyleId>{5940675A-B579-460E-94D1-54222C63F5DA}</a:tableStyleId>
              </a:tblPr>
              <a:tblGrid>
                <a:gridCol w="2423496">
                  <a:extLst>
                    <a:ext uri="{9D8B030D-6E8A-4147-A177-3AD203B41FA5}">
                      <a16:colId xmlns:a16="http://schemas.microsoft.com/office/drawing/2014/main" xmlns="" val="1413935516"/>
                    </a:ext>
                  </a:extLst>
                </a:gridCol>
                <a:gridCol w="612000">
                  <a:extLst>
                    <a:ext uri="{9D8B030D-6E8A-4147-A177-3AD203B41FA5}">
                      <a16:colId xmlns:a16="http://schemas.microsoft.com/office/drawing/2014/main" xmlns="" val="2259302731"/>
                    </a:ext>
                  </a:extLst>
                </a:gridCol>
                <a:gridCol w="765314">
                  <a:extLst>
                    <a:ext uri="{9D8B030D-6E8A-4147-A177-3AD203B41FA5}">
                      <a16:colId xmlns:a16="http://schemas.microsoft.com/office/drawing/2014/main" xmlns="" val="1538696061"/>
                    </a:ext>
                  </a:extLst>
                </a:gridCol>
              </a:tblGrid>
              <a:tr h="612000">
                <a:tc>
                  <a:txBody>
                    <a:bodyPr/>
                    <a:lstStyle/>
                    <a:p>
                      <a:pPr algn="r"/>
                      <a:r>
                        <a:rPr lang="en-US" sz="2000" b="1" dirty="0">
                          <a:latin typeface="Century Gothic" panose="020B0502020202020204" pitchFamily="34" charset="0"/>
                        </a:rPr>
                        <a:t>The perimeter is</a:t>
                      </a:r>
                    </a:p>
                  </a:txBody>
                  <a:tcPr marL="161992" marR="161992" marT="80995" marB="80995"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2000" b="1" dirty="0">
                        <a:solidFill>
                          <a:srgbClr val="FF0000"/>
                        </a:solidFill>
                        <a:latin typeface="Century Gothic" panose="020B0502020202020204" pitchFamily="34" charset="0"/>
                      </a:endParaRPr>
                    </a:p>
                  </a:txBody>
                  <a:tcPr marL="161992" marR="161992" marT="80995" marB="8099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latin typeface="Century Gothic" panose="020B0502020202020204" pitchFamily="34" charset="0"/>
                        </a:rPr>
                        <a:t>cm.</a:t>
                      </a:r>
                    </a:p>
                  </a:txBody>
                  <a:tcPr marL="0" marR="0" marT="0" marB="0"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45839044"/>
                  </a:ext>
                </a:extLst>
              </a:tr>
            </a:tbl>
          </a:graphicData>
        </a:graphic>
      </p:graphicFrame>
      <p:graphicFrame>
        <p:nvGraphicFramePr>
          <p:cNvPr id="12" name="Table 11">
            <a:extLst>
              <a:ext uri="{FF2B5EF4-FFF2-40B4-BE49-F238E27FC236}">
                <a16:creationId xmlns:a16="http://schemas.microsoft.com/office/drawing/2014/main" xmlns="" id="{A17135A4-57A7-4C48-8CA3-493C81535C6F}"/>
              </a:ext>
            </a:extLst>
          </p:cNvPr>
          <p:cNvGraphicFramePr>
            <a:graphicFrameLocks noGrp="1"/>
          </p:cNvGraphicFramePr>
          <p:nvPr>
            <p:extLst>
              <p:ext uri="{D42A27DB-BD31-4B8C-83A1-F6EECF244321}">
                <p14:modId xmlns:p14="http://schemas.microsoft.com/office/powerpoint/2010/main" val="2497282320"/>
              </p:ext>
            </p:extLst>
          </p:nvPr>
        </p:nvGraphicFramePr>
        <p:xfrm>
          <a:off x="1878894" y="1492290"/>
          <a:ext cx="5165874" cy="2868344"/>
        </p:xfrm>
        <a:graphic>
          <a:graphicData uri="http://schemas.openxmlformats.org/drawingml/2006/table">
            <a:tbl>
              <a:tblPr firstRow="1" bandRow="1">
                <a:tableStyleId>{5940675A-B579-460E-94D1-54222C63F5DA}</a:tableStyleId>
              </a:tblPr>
              <a:tblGrid>
                <a:gridCol w="573986">
                  <a:extLst>
                    <a:ext uri="{9D8B030D-6E8A-4147-A177-3AD203B41FA5}">
                      <a16:colId xmlns:a16="http://schemas.microsoft.com/office/drawing/2014/main" xmlns="" val="2731621017"/>
                    </a:ext>
                  </a:extLst>
                </a:gridCol>
                <a:gridCol w="573986">
                  <a:extLst>
                    <a:ext uri="{9D8B030D-6E8A-4147-A177-3AD203B41FA5}">
                      <a16:colId xmlns:a16="http://schemas.microsoft.com/office/drawing/2014/main" xmlns="" val="3185472457"/>
                    </a:ext>
                  </a:extLst>
                </a:gridCol>
                <a:gridCol w="573986">
                  <a:extLst>
                    <a:ext uri="{9D8B030D-6E8A-4147-A177-3AD203B41FA5}">
                      <a16:colId xmlns:a16="http://schemas.microsoft.com/office/drawing/2014/main" xmlns="" val="3257817623"/>
                    </a:ext>
                  </a:extLst>
                </a:gridCol>
                <a:gridCol w="573986">
                  <a:extLst>
                    <a:ext uri="{9D8B030D-6E8A-4147-A177-3AD203B41FA5}">
                      <a16:colId xmlns:a16="http://schemas.microsoft.com/office/drawing/2014/main" xmlns="" val="1347116538"/>
                    </a:ext>
                  </a:extLst>
                </a:gridCol>
                <a:gridCol w="573986">
                  <a:extLst>
                    <a:ext uri="{9D8B030D-6E8A-4147-A177-3AD203B41FA5}">
                      <a16:colId xmlns:a16="http://schemas.microsoft.com/office/drawing/2014/main" xmlns="" val="1980536544"/>
                    </a:ext>
                  </a:extLst>
                </a:gridCol>
                <a:gridCol w="573986">
                  <a:extLst>
                    <a:ext uri="{9D8B030D-6E8A-4147-A177-3AD203B41FA5}">
                      <a16:colId xmlns:a16="http://schemas.microsoft.com/office/drawing/2014/main" xmlns="" val="2290370398"/>
                    </a:ext>
                  </a:extLst>
                </a:gridCol>
                <a:gridCol w="573986">
                  <a:extLst>
                    <a:ext uri="{9D8B030D-6E8A-4147-A177-3AD203B41FA5}">
                      <a16:colId xmlns:a16="http://schemas.microsoft.com/office/drawing/2014/main" xmlns="" val="425375272"/>
                    </a:ext>
                  </a:extLst>
                </a:gridCol>
                <a:gridCol w="573986">
                  <a:extLst>
                    <a:ext uri="{9D8B030D-6E8A-4147-A177-3AD203B41FA5}">
                      <a16:colId xmlns:a16="http://schemas.microsoft.com/office/drawing/2014/main" xmlns="" val="1222492417"/>
                    </a:ext>
                  </a:extLst>
                </a:gridCol>
                <a:gridCol w="573986">
                  <a:extLst>
                    <a:ext uri="{9D8B030D-6E8A-4147-A177-3AD203B41FA5}">
                      <a16:colId xmlns:a16="http://schemas.microsoft.com/office/drawing/2014/main" xmlns="" val="524152606"/>
                    </a:ext>
                  </a:extLst>
                </a:gridCol>
              </a:tblGrid>
              <a:tr h="573986">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352962371"/>
                  </a:ext>
                </a:extLst>
              </a:tr>
              <a:tr h="572400">
                <a:tc>
                  <a:txBody>
                    <a:bodyPr/>
                    <a:lstStyle/>
                    <a:p>
                      <a:endParaRPr lang="en-GB" sz="2100" b="1" dirty="0">
                        <a:solidFill>
                          <a:schemeClr val="tx1"/>
                        </a:solidFill>
                        <a:latin typeface="Century Gothic" panose="020B0502020202020204" pitchFamily="34" charset="0"/>
                      </a:endParaRPr>
                    </a:p>
                  </a:txBody>
                  <a:tcPr marL="0" marR="0" marT="0" marB="0"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0" marR="0" marT="0" marB="0"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0" marR="0" marT="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0" marR="0" marT="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0" marR="0" marT="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0" marR="0" marT="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0" marR="0" marT="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3200" dirty="0"/>
                    </a:p>
                  </a:txBody>
                  <a:tcPr marL="0" marR="0" marT="0" marB="0"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0" marR="0" marT="0" marB="0"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005163605"/>
                  </a:ext>
                </a:extLst>
              </a:tr>
              <a:tr h="573986">
                <a:tc>
                  <a:txBody>
                    <a:bodyPr/>
                    <a:lstStyle/>
                    <a:p>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325486197"/>
                  </a:ext>
                </a:extLst>
              </a:tr>
              <a:tr h="573986">
                <a:tc>
                  <a:txBody>
                    <a:bodyPr/>
                    <a:lstStyle/>
                    <a:p>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endParaRPr lang="en-GB" sz="2100" b="1">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969126155"/>
                  </a:ext>
                </a:extLst>
              </a:tr>
              <a:tr h="573986">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endParaRPr lang="en-GB" sz="2100" b="1">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CFED"/>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28575" cap="flat" cmpd="sng" algn="ctr">
                      <a:solidFill>
                        <a:schemeClr val="tx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en-GB" sz="2100" b="1" dirty="0">
                        <a:solidFill>
                          <a:schemeClr val="tx1"/>
                        </a:solidFill>
                        <a:latin typeface="Century Gothic" panose="020B0502020202020204" pitchFamily="34" charset="0"/>
                      </a:endParaRPr>
                    </a:p>
                  </a:txBody>
                  <a:tcPr marL="161992" marR="161992" marT="80995" marB="80995"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658854926"/>
                  </a:ext>
                </a:extLst>
              </a:tr>
            </a:tbl>
          </a:graphicData>
        </a:graphic>
      </p:graphicFrame>
    </p:spTree>
    <p:extLst>
      <p:ext uri="{BB962C8B-B14F-4D97-AF65-F5344CB8AC3E}">
        <p14:creationId xmlns:p14="http://schemas.microsoft.com/office/powerpoint/2010/main" val="3983546368"/>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KeywordTaxHTField xmlns="86144f90-c7b6-48d0-aae5-f5e9e48cc3df">
      <Terms xmlns="http://schemas.microsoft.com/office/infopath/2007/PartnerControls"/>
    </TaxKeywordTaxHTField>
    <_ip_UnifiedCompliancePolicyProperties xmlns="http://schemas.microsoft.com/sharepoint/v3" xsi:nil="true"/>
    <TaxCatchAll xmlns="86144f90-c7b6-48d0-aae5-f5e9e48cc3d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FAF844F8D8A5418E98F34D21016ED8" ma:contentTypeVersion="17" ma:contentTypeDescription="Create a new document." ma:contentTypeScope="" ma:versionID="2858803b8c6804fdc137be4329942ee3">
  <xsd:schema xmlns:xsd="http://www.w3.org/2001/XMLSchema" xmlns:xs="http://www.w3.org/2001/XMLSchema" xmlns:p="http://schemas.microsoft.com/office/2006/metadata/properties" xmlns:ns1="http://schemas.microsoft.com/sharepoint/v3" xmlns:ns2="86144f90-c7b6-48d0-aae5-f5e9e48cc3df" xmlns:ns3="0f0ae0ff-29c4-4766-b250-c1a9bee8d430" targetNamespace="http://schemas.microsoft.com/office/2006/metadata/properties" ma:root="true" ma:fieldsID="04d8a99e9b37cab27d9252feb61c8588" ns1:_="" ns2:_="" ns3:_="">
    <xsd:import namespace="http://schemas.microsoft.com/sharepoint/v3"/>
    <xsd:import namespace="86144f90-c7b6-48d0-aae5-f5e9e48cc3df"/>
    <xsd:import namespace="0f0ae0ff-29c4-4766-b250-c1a9bee8d43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2:TaxKeywordTaxHTField" minOccurs="0"/>
                <xsd:element ref="ns2:TaxCatchAll" minOccurs="0"/>
                <xsd:element ref="ns3:MediaServiceMetadata" minOccurs="0"/>
                <xsd:element ref="ns3:MediaServiceFastMetadata" minOccurs="0"/>
                <xsd:element ref="ns3:MediaServiceDateTaken" minOccurs="0"/>
                <xsd:element ref="ns3:MediaServiceAutoTags" minOccurs="0"/>
                <xsd:element ref="ns3:MediaServiceLocation" minOccurs="0"/>
                <xsd:element ref="ns1:_ip_UnifiedCompliancePolicyProperties" minOccurs="0"/>
                <xsd:element ref="ns1:_ip_UnifiedCompliancePolicyUIAction"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description="" ma:hidden="true" ma:internalName="_ip_UnifiedCompliancePolicyProperties">
      <xsd:simpleType>
        <xsd:restriction base="dms:Note"/>
      </xsd:simpleType>
    </xsd:element>
    <xsd:element name="_ip_UnifiedCompliancePolicyUIAction" ma:index="2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144f90-c7b6-48d0-aae5-f5e9e48cc3d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element name="TaxKeywordTaxHTField" ma:index="13" nillable="true" ma:taxonomy="true" ma:internalName="TaxKeywordTaxHTField" ma:taxonomyFieldName="TaxKeyword" ma:displayName="Enterprise Keywords"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element name="TaxCatchAll" ma:index="14" nillable="true" ma:displayName="Taxonomy Catch All Column" ma:description="" ma:hidden="true" ma:list="{22ec0cf8-456d-4606-8852-2ed8c6b517f4}" ma:internalName="TaxCatchAll" ma:showField="CatchAllData" ma:web="86144f90-c7b6-48d0-aae5-f5e9e48cc3d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f0ae0ff-29c4-4766-b250-c1a9bee8d430" elementFormDefault="qualified">
    <xsd:import namespace="http://schemas.microsoft.com/office/2006/documentManagement/types"/>
    <xsd:import namespace="http://schemas.microsoft.com/office/infopath/2007/PartnerControls"/>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7" nillable="true" ma:displayName="MediaServiceDateTaken" ma:description="" ma:hidden="true" ma:internalName="MediaServiceDateTaken" ma:readOnly="true">
      <xsd:simpleType>
        <xsd:restriction base="dms:Text"/>
      </xsd:simpleType>
    </xsd:element>
    <xsd:element name="MediaServiceAutoTags" ma:index="18" nillable="true" ma:displayName="MediaServiceAutoTags" ma:description="" ma:internalName="MediaServiceAutoTags" ma:readOnly="true">
      <xsd:simpleType>
        <xsd:restriction base="dms:Text"/>
      </xsd:simpleType>
    </xsd:element>
    <xsd:element name="MediaServiceLocation" ma:index="19" nillable="true" ma:displayName="MediaServiceLocation" ma:description="" ma:internalName="MediaServiceLocation" ma:readOnly="true">
      <xsd:simpleType>
        <xsd:restriction base="dms:Text"/>
      </xsd:simpleType>
    </xsd:element>
    <xsd:element name="MediaServiceOCR" ma:index="22" nillable="true" ma:displayName="MediaServiceOCR" ma:internalName="MediaServiceOCR" ma:readOnly="true">
      <xsd:simpleType>
        <xsd:restriction base="dms:Note">
          <xsd:maxLength value="255"/>
        </xsd:restriction>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GenerationTime" ma:index="24"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E7001C-4FE1-4FF1-8D32-419BDEA7C0F6}">
  <ds:schemaRefs>
    <ds:schemaRef ds:uri="http://schemas.microsoft.com/sharepoint/v3/contenttype/forms"/>
  </ds:schemaRefs>
</ds:datastoreItem>
</file>

<file path=customXml/itemProps2.xml><?xml version="1.0" encoding="utf-8"?>
<ds:datastoreItem xmlns:ds="http://schemas.openxmlformats.org/officeDocument/2006/customXml" ds:itemID="{0EF8F11D-A449-4684-B8E0-461263A2E192}">
  <ds:schemaRefs>
    <ds:schemaRef ds:uri="http://schemas.microsoft.com/sharepoint/v3"/>
    <ds:schemaRef ds:uri="http://schemas.microsoft.com/office/2006/documentManagement/types"/>
    <ds:schemaRef ds:uri="http://www.w3.org/XML/1998/namespace"/>
    <ds:schemaRef ds:uri="http://schemas.openxmlformats.org/package/2006/metadata/core-properties"/>
    <ds:schemaRef ds:uri="http://purl.org/dc/elements/1.1/"/>
    <ds:schemaRef ds:uri="http://schemas.microsoft.com/office/infopath/2007/PartnerControls"/>
    <ds:schemaRef ds:uri="86144f90-c7b6-48d0-aae5-f5e9e48cc3df"/>
    <ds:schemaRef ds:uri="http://schemas.microsoft.com/office/2006/metadata/properties"/>
    <ds:schemaRef ds:uri="http://purl.org/dc/terms/"/>
    <ds:schemaRef ds:uri="0f0ae0ff-29c4-4766-b250-c1a9bee8d430"/>
    <ds:schemaRef ds:uri="http://purl.org/dc/dcmitype/"/>
  </ds:schemaRefs>
</ds:datastoreItem>
</file>

<file path=customXml/itemProps3.xml><?xml version="1.0" encoding="utf-8"?>
<ds:datastoreItem xmlns:ds="http://schemas.openxmlformats.org/officeDocument/2006/customXml" ds:itemID="{EFDDCAE5-86CF-4716-9E31-6DFAC13D2C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6144f90-c7b6-48d0-aae5-f5e9e48cc3df"/>
    <ds:schemaRef ds:uri="0f0ae0ff-29c4-4766-b250-c1a9bee8d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1284</TotalTime>
  <Words>753</Words>
  <Application>Microsoft Office PowerPoint</Application>
  <PresentationFormat>On-screen Show (4:3)</PresentationFormat>
  <Paragraphs>265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Ashleigh Sobol</dc:creator>
  <cp:lastModifiedBy>Lee McClure</cp:lastModifiedBy>
  <cp:revision>47</cp:revision>
  <dcterms:created xsi:type="dcterms:W3CDTF">2018-03-17T10:08:43Z</dcterms:created>
  <dcterms:modified xsi:type="dcterms:W3CDTF">2020-03-17T18:54:33Z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0x01010060FAF844F8D8A5418E98F34D21016ED8</vt:lpwstr>
  </property>
  <property fmtid="{D5CDD505-2E9C-101B-9397-08002B2CF9AE}" pid="3" name="TaxKeyword">
    <vt:lpwstr/>
  </property>
</Properties>
</file>