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801600" cy="9601200" type="A3"/>
  <p:notesSz cx="9926638" cy="14355763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19F0D-E579-4741-BBFB-88C332A0E76C}" v="46" dt="2020-09-15T08:58:05.837"/>
    <p1510:client id="{36830FDB-51A4-478E-B482-80CD01052D7F}" v="2" dt="2020-09-15T08:58:59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48" autoAdjust="0"/>
  </p:normalViewPr>
  <p:slideViewPr>
    <p:cSldViewPr>
      <p:cViewPr varScale="1">
        <p:scale>
          <a:sx n="64" d="100"/>
          <a:sy n="64" d="100"/>
        </p:scale>
        <p:origin x="1238" y="4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ane, Sarah" userId="a852ec1c-d876-4fa8-80a2-69299817b2ab" providerId="ADAL" clId="{36830FDB-51A4-478E-B482-80CD01052D7F}"/>
    <pc:docChg chg="custSel modSld">
      <pc:chgData name="Doane, Sarah" userId="a852ec1c-d876-4fa8-80a2-69299817b2ab" providerId="ADAL" clId="{36830FDB-51A4-478E-B482-80CD01052D7F}" dt="2020-09-15T08:58:56.451" v="2" actId="478"/>
      <pc:docMkLst>
        <pc:docMk/>
      </pc:docMkLst>
      <pc:sldChg chg="delSp mod">
        <pc:chgData name="Doane, Sarah" userId="a852ec1c-d876-4fa8-80a2-69299817b2ab" providerId="ADAL" clId="{36830FDB-51A4-478E-B482-80CD01052D7F}" dt="2020-09-15T08:58:51.527" v="0" actId="478"/>
        <pc:sldMkLst>
          <pc:docMk/>
          <pc:sldMk cId="1591651760" sldId="257"/>
        </pc:sldMkLst>
        <pc:spChg chg="del">
          <ac:chgData name="Doane, Sarah" userId="a852ec1c-d876-4fa8-80a2-69299817b2ab" providerId="ADAL" clId="{36830FDB-51A4-478E-B482-80CD01052D7F}" dt="2020-09-15T08:58:51.527" v="0" actId="478"/>
          <ac:spMkLst>
            <pc:docMk/>
            <pc:sldMk cId="1591651760" sldId="257"/>
            <ac:spMk id="20" creationId="{06F194F7-C833-484E-8A38-4B2FE3EAF46D}"/>
          </ac:spMkLst>
        </pc:spChg>
      </pc:sldChg>
      <pc:sldChg chg="delSp mod">
        <pc:chgData name="Doane, Sarah" userId="a852ec1c-d876-4fa8-80a2-69299817b2ab" providerId="ADAL" clId="{36830FDB-51A4-478E-B482-80CD01052D7F}" dt="2020-09-15T08:58:54.282" v="1" actId="478"/>
        <pc:sldMkLst>
          <pc:docMk/>
          <pc:sldMk cId="427359030" sldId="258"/>
        </pc:sldMkLst>
        <pc:spChg chg="del">
          <ac:chgData name="Doane, Sarah" userId="a852ec1c-d876-4fa8-80a2-69299817b2ab" providerId="ADAL" clId="{36830FDB-51A4-478E-B482-80CD01052D7F}" dt="2020-09-15T08:58:54.282" v="1" actId="478"/>
          <ac:spMkLst>
            <pc:docMk/>
            <pc:sldMk cId="427359030" sldId="258"/>
            <ac:spMk id="18" creationId="{3F2B2EDF-068D-4FE1-8130-C9816E80D33B}"/>
          </ac:spMkLst>
        </pc:spChg>
      </pc:sldChg>
      <pc:sldChg chg="delSp mod">
        <pc:chgData name="Doane, Sarah" userId="a852ec1c-d876-4fa8-80a2-69299817b2ab" providerId="ADAL" clId="{36830FDB-51A4-478E-B482-80CD01052D7F}" dt="2020-09-15T08:58:56.451" v="2" actId="478"/>
        <pc:sldMkLst>
          <pc:docMk/>
          <pc:sldMk cId="1898257470" sldId="259"/>
        </pc:sldMkLst>
        <pc:spChg chg="del">
          <ac:chgData name="Doane, Sarah" userId="a852ec1c-d876-4fa8-80a2-69299817b2ab" providerId="ADAL" clId="{36830FDB-51A4-478E-B482-80CD01052D7F}" dt="2020-09-15T08:58:56.451" v="2" actId="478"/>
          <ac:spMkLst>
            <pc:docMk/>
            <pc:sldMk cId="1898257470" sldId="259"/>
            <ac:spMk id="18" creationId="{FF19B65B-D9D8-4343-81A1-CA85887E29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718592"/>
          </a:xfrm>
          <a:prstGeom prst="rect">
            <a:avLst/>
          </a:prstGeom>
        </p:spPr>
        <p:txBody>
          <a:bodyPr vert="horz" lIns="132731" tIns="66366" rIns="132731" bIns="66366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7" y="0"/>
            <a:ext cx="4302625" cy="718592"/>
          </a:xfrm>
          <a:prstGeom prst="rect">
            <a:avLst/>
          </a:prstGeom>
        </p:spPr>
        <p:txBody>
          <a:bodyPr vert="horz" lIns="132731" tIns="66366" rIns="132731" bIns="66366" rtlCol="0"/>
          <a:lstStyle>
            <a:lvl1pPr algn="r">
              <a:defRPr sz="1700"/>
            </a:lvl1pPr>
          </a:lstStyle>
          <a:p>
            <a:fld id="{969F2EF2-F5B5-427D-92FA-48DDBA8E7C03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3637171"/>
            <a:ext cx="9926638" cy="718592"/>
          </a:xfrm>
          <a:prstGeom prst="rect">
            <a:avLst/>
          </a:prstGeom>
        </p:spPr>
        <p:txBody>
          <a:bodyPr vert="horz" lIns="132731" tIns="66366" rIns="132731" bIns="66366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7" y="13637171"/>
            <a:ext cx="4302625" cy="718592"/>
          </a:xfrm>
          <a:prstGeom prst="rect">
            <a:avLst/>
          </a:prstGeom>
        </p:spPr>
        <p:txBody>
          <a:bodyPr vert="horz" lIns="132731" tIns="66366" rIns="132731" bIns="66366" rtlCol="0" anchor="b"/>
          <a:lstStyle>
            <a:lvl1pPr algn="r">
              <a:defRPr sz="1700"/>
            </a:lvl1pPr>
          </a:lstStyle>
          <a:p>
            <a:fld id="{FE2869CF-EF37-4C32-BB72-1977A0456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722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718592"/>
          </a:xfrm>
          <a:prstGeom prst="rect">
            <a:avLst/>
          </a:prstGeom>
        </p:spPr>
        <p:txBody>
          <a:bodyPr vert="horz" lIns="132711" tIns="66356" rIns="132711" bIns="66356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697" y="0"/>
            <a:ext cx="4302625" cy="718592"/>
          </a:xfrm>
          <a:prstGeom prst="rect">
            <a:avLst/>
          </a:prstGeom>
        </p:spPr>
        <p:txBody>
          <a:bodyPr vert="horz" lIns="132711" tIns="66356" rIns="132711" bIns="66356" rtlCol="0"/>
          <a:lstStyle>
            <a:lvl1pPr algn="r">
              <a:defRPr sz="1700"/>
            </a:lvl1pPr>
          </a:lstStyle>
          <a:p>
            <a:fld id="{EB17D696-347A-4EB8-AF20-5D0DAC45754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3550" y="1795463"/>
            <a:ext cx="6459538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11" tIns="66356" rIns="132711" bIns="6635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202" y="6908131"/>
            <a:ext cx="7942238" cy="5652309"/>
          </a:xfrm>
          <a:prstGeom prst="rect">
            <a:avLst/>
          </a:prstGeom>
        </p:spPr>
        <p:txBody>
          <a:bodyPr vert="horz" lIns="132711" tIns="66356" rIns="132711" bIns="6635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637171"/>
            <a:ext cx="9926638" cy="718592"/>
          </a:xfrm>
          <a:prstGeom prst="rect">
            <a:avLst/>
          </a:prstGeom>
        </p:spPr>
        <p:txBody>
          <a:bodyPr vert="horz" lIns="132711" tIns="66356" rIns="132711" bIns="66356" rtlCol="0" anchor="b"/>
          <a:lstStyle>
            <a:lvl1pPr algn="l">
              <a:defRPr lang="en-GB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697" y="13637171"/>
            <a:ext cx="4302625" cy="718592"/>
          </a:xfrm>
          <a:prstGeom prst="rect">
            <a:avLst/>
          </a:prstGeom>
        </p:spPr>
        <p:txBody>
          <a:bodyPr vert="horz" lIns="132711" tIns="66356" rIns="132711" bIns="66356" rtlCol="0" anchor="b"/>
          <a:lstStyle>
            <a:lvl1pPr algn="r">
              <a:defRPr sz="1700"/>
            </a:lvl1pPr>
          </a:lstStyle>
          <a:p>
            <a:fld id="{5BF27B78-1625-4773-BC44-E5955CDB3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195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2" y="13637171"/>
            <a:ext cx="9926638" cy="71859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7B78-1625-4773-BC44-E5955CDB3F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8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2" y="13637171"/>
            <a:ext cx="9926638" cy="71859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7B78-1625-4773-BC44-E5955CDB3F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1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2" y="13637171"/>
            <a:ext cx="9926638" cy="71859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7B78-1625-4773-BC44-E5955CDB3F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91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FF1E-B287-4A03-8F72-4686F987BD8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8898891"/>
            <a:ext cx="12801600" cy="511175"/>
          </a:xfrm>
        </p:spPr>
        <p:txBody>
          <a:bodyPr/>
          <a:lstStyle>
            <a:lvl1pPr algn="l">
              <a:defRPr lang="en-GB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2E5A-7C2E-4611-B4BE-F3F048444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5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FF1E-B287-4A03-8F72-4686F987BD8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ISS Classification -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2E5A-7C2E-4611-B4BE-F3F048444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9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dt="0"/>
  <p:txStyles>
    <p:titleStyle>
      <a:lvl1pPr algn="ctr" defTabSz="1280160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52057" y="1752661"/>
            <a:ext cx="12833760" cy="5104851"/>
          </a:xfrm>
          <a:prstGeom prst="rect">
            <a:avLst/>
          </a:prstGeom>
          <a:solidFill>
            <a:srgbClr val="92D050"/>
          </a:solidFill>
          <a:effectLst>
            <a:softEdge rad="3175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0378" y="2212207"/>
            <a:ext cx="23851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Monday</a:t>
            </a:r>
          </a:p>
          <a:p>
            <a:pPr algn="ctr"/>
            <a:endParaRPr lang="en-GB" sz="2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Meatball Sub with Wedges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Cheese &amp; Tomato pasty with Wedges (V)</a:t>
            </a: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Berry Cookie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3654" y="2240263"/>
            <a:ext cx="22346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Tuesday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Macaroni Cheese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Apple Crumble and Custard</a:t>
            </a:r>
          </a:p>
          <a:p>
            <a:pPr algn="ctr"/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033" y="2245674"/>
            <a:ext cx="2656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Wednesday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7957" y="2270067"/>
            <a:ext cx="2404794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Thursday</a:t>
            </a:r>
          </a:p>
          <a:p>
            <a:pPr algn="ctr"/>
            <a:endParaRPr lang="en-GB" sz="2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Meat Feast Pizza with Wedges 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Cheese &amp; Tomato Pizza with Wedges (V)</a:t>
            </a: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Pear &amp; Chocolate Sponge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52751" y="2240263"/>
            <a:ext cx="227518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Friday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Battered Fish and Chips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</a:rPr>
              <a:t>Vanilla Shortbread Biscuit</a:t>
            </a:r>
            <a:r>
              <a:rPr lang="en-GB" sz="1400" dirty="0">
                <a:solidFill>
                  <a:prstClr val="black"/>
                </a:solidFill>
              </a:rPr>
              <a:t> </a:t>
            </a:r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940454">
            <a:off x="728203" y="442137"/>
            <a:ext cx="2728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Week 1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583723" y="2512226"/>
            <a:ext cx="19618" cy="374323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4838267" y="2535834"/>
            <a:ext cx="14090" cy="371962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7356924" y="2512226"/>
            <a:ext cx="34645" cy="390559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9703122" y="2512226"/>
            <a:ext cx="0" cy="385224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73685" y="2816039"/>
            <a:ext cx="11332857" cy="1441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271" y="3038970"/>
            <a:ext cx="458591" cy="37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64823" y="767304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BE1E2D"/>
                </a:solidFill>
              </a:rPr>
              <a:t>Feeding Hungry Minds </a:t>
            </a:r>
          </a:p>
        </p:txBody>
      </p:sp>
      <p:pic>
        <p:nvPicPr>
          <p:cNvPr id="18" name="Picture 2" descr="Image result for feeding hungry min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32" y="6641468"/>
            <a:ext cx="988095" cy="10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153FCE2-3F27-45FC-860E-99E99EC49A47}"/>
              </a:ext>
            </a:extLst>
          </p:cNvPr>
          <p:cNvSpPr/>
          <p:nvPr/>
        </p:nvSpPr>
        <p:spPr>
          <a:xfrm>
            <a:off x="4900526" y="2928392"/>
            <a:ext cx="23715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Roast Chicken with Stuffing, Roast Potatoes &amp; Gravy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Quorn Savoury Mince with Stuffing, Roast Potatoes &amp; Gravy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Jam and Coconut Sponge</a:t>
            </a:r>
          </a:p>
        </p:txBody>
      </p:sp>
    </p:spTree>
    <p:extLst>
      <p:ext uri="{BB962C8B-B14F-4D97-AF65-F5344CB8AC3E}">
        <p14:creationId xmlns:p14="http://schemas.microsoft.com/office/powerpoint/2010/main" val="15916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698571"/>
            <a:ext cx="12833760" cy="5469114"/>
          </a:xfrm>
          <a:prstGeom prst="rect">
            <a:avLst/>
          </a:prstGeom>
          <a:solidFill>
            <a:srgbClr val="92D050"/>
          </a:solidFill>
          <a:effectLst>
            <a:softEdge rad="3175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2842" y="2234612"/>
            <a:ext cx="24456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Monday</a:t>
            </a:r>
          </a:p>
          <a:p>
            <a:pPr algn="ctr"/>
            <a:endParaRPr lang="en-GB" sz="14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Quorn Burger with Wedges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Iced Vanilla Sponge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8098" y="2234612"/>
            <a:ext cx="2302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Tuesday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Tomato Pasta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Syrup Sponge and Custard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834" y="2251982"/>
            <a:ext cx="24808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Wednesday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Roast Beef with Yorkshire Pudding , Roast Potato and Gravy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Quorn Savoury mince with Yorkshire Pudding , Roast Potato and Gravy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Icecream &amp; Fruit Compote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065" y="2260006"/>
            <a:ext cx="2434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Thursday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Margherita Pizza &amp; Potato Wedges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Rhubarb &amp; Ginger Crumble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6722" y="2240263"/>
            <a:ext cx="25241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Friday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Chicken Nuggets &amp; Chips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Quorn Dipper &amp; Chips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Chocolate Muffin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575091" y="2491066"/>
            <a:ext cx="64211" cy="366141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4843142" y="2535834"/>
            <a:ext cx="9215" cy="37049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391569" y="2512226"/>
            <a:ext cx="0" cy="368093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9791017" y="2491066"/>
            <a:ext cx="12730" cy="366921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9580" y="2825299"/>
            <a:ext cx="11332857" cy="1441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940454">
            <a:off x="71806" y="1027024"/>
            <a:ext cx="2728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Week 2 </a:t>
            </a:r>
          </a:p>
        </p:txBody>
      </p:sp>
      <p:pic>
        <p:nvPicPr>
          <p:cNvPr id="19" name="Picture 2" descr="Image result for feeding hungry min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32" y="6641468"/>
            <a:ext cx="988095" cy="10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85892" y="7693902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BE1E2D"/>
                </a:solidFill>
              </a:rPr>
              <a:t>Feeding Hungry Minds </a:t>
            </a:r>
          </a:p>
        </p:txBody>
      </p:sp>
    </p:spTree>
    <p:extLst>
      <p:ext uri="{BB962C8B-B14F-4D97-AF65-F5344CB8AC3E}">
        <p14:creationId xmlns:p14="http://schemas.microsoft.com/office/powerpoint/2010/main" val="4273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32160" y="1639965"/>
            <a:ext cx="12833760" cy="5624928"/>
          </a:xfrm>
          <a:prstGeom prst="rect">
            <a:avLst/>
          </a:prstGeom>
          <a:solidFill>
            <a:srgbClr val="92D050"/>
          </a:solidFill>
          <a:effectLst>
            <a:softEdge rad="3175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27339" y="2280791"/>
            <a:ext cx="24720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Monday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Beef Burger &amp; Potato Wedges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Quorn Burger &amp; Potato Wedges (V)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Marble Sponge Cake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5886" y="2306823"/>
            <a:ext cx="2295597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Tuesday</a:t>
            </a:r>
          </a:p>
          <a:p>
            <a:pPr algn="ctr"/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05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Margherita Pizza &amp; Potato Wedges (V)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Eve’s Pudding </a:t>
            </a:r>
          </a:p>
          <a:p>
            <a:pPr algn="ctr"/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410" y="2315614"/>
            <a:ext cx="26196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Wednesday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Roast Gammon with Yorkshire Pudding , Roast Potato and Gravy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Quorn Savoury with Yorkshire Pudding , Roast Potato and Gravy (V)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Sticky Toffee Pudding &amp; Custard</a:t>
            </a:r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0955" y="2306823"/>
            <a:ext cx="2431763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Thursday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Chicken Pasta Bake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Tomato and basil pasta (V)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Strawberry Jelly &amp; Peaches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87773" y="2280791"/>
            <a:ext cx="23973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Friday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Fish Fingers and Chips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Jacket Potato with </a:t>
            </a: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Tuna mayo, Cheese, Coleslaw or Baked Beans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Sandwich of the day 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Seasonal Vegetables</a:t>
            </a:r>
          </a:p>
          <a:p>
            <a:pPr lvl="0" algn="ctr"/>
            <a:endParaRPr lang="en-GB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GB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Chocolate Orange Brownie</a:t>
            </a:r>
          </a:p>
          <a:p>
            <a:pPr algn="ctr"/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580831" y="2512226"/>
            <a:ext cx="22510" cy="379973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852357" y="2535834"/>
            <a:ext cx="0" cy="3776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419047" y="2512226"/>
            <a:ext cx="0" cy="373061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9804768" y="2512226"/>
            <a:ext cx="28078" cy="37218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44860" y="2864064"/>
            <a:ext cx="11332857" cy="1441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940454">
            <a:off x="71806" y="1069869"/>
            <a:ext cx="2728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Week 3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4720" y="787112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BE1E2D"/>
                </a:solidFill>
              </a:rPr>
              <a:t>Feeding Hungry Minds </a:t>
            </a:r>
          </a:p>
        </p:txBody>
      </p:sp>
      <p:pic>
        <p:nvPicPr>
          <p:cNvPr id="20" name="Picture 2" descr="Image result for feeding hungry min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07" y="6899611"/>
            <a:ext cx="988095" cy="10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EE8060A-52EB-443C-904D-FE8371BB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531" y="2915243"/>
            <a:ext cx="457240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2a33dc5-68fb-45a3-a44b-1f1925e9e97f" origin="userSelected">
  <element uid="id_classification_nonbusiness" value=""/>
  <element uid="dbdd1405-cee2-4929-95d0-eb666ef35853" value=""/>
</sisl>
</file>

<file path=customXml/itemProps1.xml><?xml version="1.0" encoding="utf-8"?>
<ds:datastoreItem xmlns:ds="http://schemas.openxmlformats.org/officeDocument/2006/customXml" ds:itemID="{9D949862-C528-420E-8A4C-C9BF0F1BE1B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540</Words>
  <Application>Microsoft Office PowerPoint</Application>
  <PresentationFormat>A3 Paper (297x420 mm)</PresentationFormat>
  <Paragraphs>233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WMDC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Brailsford</dc:creator>
  <cp:lastModifiedBy>Lee McClure</cp:lastModifiedBy>
  <cp:revision>110</cp:revision>
  <cp:lastPrinted>2019-09-25T13:50:13Z</cp:lastPrinted>
  <dcterms:created xsi:type="dcterms:W3CDTF">2016-11-14T12:54:35Z</dcterms:created>
  <dcterms:modified xsi:type="dcterms:W3CDTF">2020-09-15T10:57:49Z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13edc834-8034-42c4-b8c0-d55f587a568d</vt:lpwstr>
  </property>
  <property fmtid="{D5CDD505-2E9C-101B-9397-08002B2CF9AE}" pid="3" name="bjSaver">
    <vt:lpwstr>29/3vKJ4jqblraBEw29LCiy5yflpr0Go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policy="02a33dc5-68fb-45a3-a44b-1f1925e9e97f"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/&gt;&lt;element uid="dbdd1405-cee2-4929-95d0-eb666ef35853" value="" /&gt;&lt;/sisl&gt;</vt:lpwstr>
  </property>
  <property fmtid="{D5CDD505-2E9C-101B-9397-08002B2CF9AE}" pid="6" name="bjDocumentSecurityLabel">
    <vt:lpwstr>Unrestricted</vt:lpwstr>
  </property>
</Properties>
</file>