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8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A07-FF0C-414C-AE6B-653D91EA7F0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B1BC-E57B-4EB9-B9FC-F88A12FF7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268760"/>
            <a:ext cx="6336704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/>
              <a:t>&lt; </a:t>
            </a:r>
            <a:r>
              <a:rPr lang="ko-KR" altLang="en-US" sz="2800" dirty="0" err="1" smtClean="0"/>
              <a:t>계층형</a:t>
            </a:r>
            <a:r>
              <a:rPr lang="ko-KR" altLang="en-US" sz="2800" dirty="0" smtClean="0"/>
              <a:t> 게시판 페이퍼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&gt;</a:t>
            </a:r>
          </a:p>
          <a:p>
            <a:pPr algn="ctr"/>
            <a:endParaRPr lang="en-US" altLang="ko-KR" sz="2800" dirty="0"/>
          </a:p>
          <a:p>
            <a:pPr marL="342900" indent="-342900" algn="ctr">
              <a:buAutoNum type="arabicPeriod"/>
            </a:pPr>
            <a:r>
              <a:rPr lang="ko-KR" altLang="en-US" sz="2800" dirty="0" smtClean="0"/>
              <a:t>회원가입</a:t>
            </a:r>
            <a:endParaRPr lang="en-US" altLang="ko-KR" sz="2800" dirty="0" smtClean="0"/>
          </a:p>
          <a:p>
            <a:pPr marL="342900" indent="-342900" algn="ctr">
              <a:buAutoNum type="arabicPeriod"/>
            </a:pPr>
            <a:endParaRPr lang="en-US" altLang="ko-KR" sz="2800" dirty="0" smtClean="0"/>
          </a:p>
          <a:p>
            <a:pPr marL="342900" indent="-342900" algn="ctr">
              <a:buAutoNum type="arabicPeriod"/>
            </a:pPr>
            <a:r>
              <a:rPr lang="ko-KR" altLang="en-US" sz="2800" dirty="0" smtClean="0"/>
              <a:t>로그인</a:t>
            </a:r>
            <a:endParaRPr lang="en-US" altLang="ko-KR" sz="2800" dirty="0" smtClean="0"/>
          </a:p>
          <a:p>
            <a:pPr marL="342900" indent="-342900" algn="ctr">
              <a:buAutoNum type="arabicPeriod"/>
            </a:pPr>
            <a:endParaRPr lang="en-US" altLang="ko-KR" sz="2800" dirty="0" smtClean="0"/>
          </a:p>
          <a:p>
            <a:pPr marL="342900" indent="-342900" algn="ctr">
              <a:buAutoNum type="arabicPeriod"/>
            </a:pPr>
            <a:r>
              <a:rPr lang="ko-KR" altLang="en-US" sz="2800" dirty="0" smtClean="0"/>
              <a:t>게시물 보기</a:t>
            </a:r>
            <a:endParaRPr lang="en-US" altLang="ko-KR" sz="2800" dirty="0" smtClean="0"/>
          </a:p>
          <a:p>
            <a:pPr marL="342900" indent="-342900" algn="ctr">
              <a:buAutoNum type="arabicPeriod"/>
            </a:pPr>
            <a:endParaRPr lang="en-US" altLang="ko-KR" sz="2800" dirty="0"/>
          </a:p>
          <a:p>
            <a:pPr marL="342900" indent="-342900" algn="ctr">
              <a:buAutoNum type="arabicPeriod"/>
            </a:pPr>
            <a:r>
              <a:rPr lang="ko-KR" altLang="en-US" sz="2800" dirty="0" err="1" smtClean="0"/>
              <a:t>덧글</a:t>
            </a:r>
            <a:endParaRPr lang="en-US" altLang="ko-KR" sz="2800" dirty="0" smtClean="0"/>
          </a:p>
          <a:p>
            <a:pPr marL="342900" indent="-342900" algn="ctr"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77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게시판 페이퍼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pic>
        <p:nvPicPr>
          <p:cNvPr id="1026" name="Picture 2" descr="http://blogfiles.naver.net/20131210_21/wcwtmt_1386684233317Xs4X0_JPEG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94" y="1412776"/>
            <a:ext cx="6469350" cy="49167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게시판 페이퍼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</a:t>
            </a:r>
            <a:endParaRPr lang="en-US" altLang="ko-KR" dirty="0"/>
          </a:p>
        </p:txBody>
      </p:sp>
      <p:pic>
        <p:nvPicPr>
          <p:cNvPr id="6" name="Picture 2" descr="http://blogfiles.naver.net/20131210_21/wcwtmt_1386684233317Xs4X0_JPEG/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6" b="82429"/>
          <a:stretch/>
        </p:blipFill>
        <p:spPr bwMode="auto">
          <a:xfrm>
            <a:off x="1236440" y="2391302"/>
            <a:ext cx="6736956" cy="15369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게시판 페이퍼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게시물 보기</a:t>
            </a:r>
            <a:endParaRPr lang="en-US" altLang="ko-KR" dirty="0"/>
          </a:p>
        </p:txBody>
      </p:sp>
      <p:pic>
        <p:nvPicPr>
          <p:cNvPr id="3074" name="Picture 2" descr="http://blogfiles.naver.net/20131210_17/wcwtmt_1386684550252uJFYx_JPEG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95" y="1412776"/>
            <a:ext cx="6375341" cy="47525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게시판 페이퍼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덧글달기</a:t>
            </a:r>
            <a:endParaRPr lang="en-US" altLang="ko-KR" dirty="0"/>
          </a:p>
        </p:txBody>
      </p:sp>
      <p:pic>
        <p:nvPicPr>
          <p:cNvPr id="2050" name="Picture 2" descr="http://blogfiles.naver.net/20131210_58/wcwtmt_1386684351250H2gLo_JPEG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91482"/>
            <a:ext cx="5976664" cy="53162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8</cp:revision>
  <dcterms:created xsi:type="dcterms:W3CDTF">2015-05-08T04:09:49Z</dcterms:created>
  <dcterms:modified xsi:type="dcterms:W3CDTF">2015-05-08T04:21:19Z</dcterms:modified>
</cp:coreProperties>
</file>