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DEFF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2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3A932-4776-4146-8388-AC1F08BBB2E8}" type="datetimeFigureOut">
              <a:rPr lang="ko-KR" altLang="en-US" smtClean="0"/>
              <a:pPr/>
              <a:t>2016-03-19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8AC2-F5E8-47CC-A4C0-F1B9B8B25F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BAC9-2382-4A87-8587-4326FF2B7B9F}" type="datetime1">
              <a:rPr lang="ko-KR" altLang="en-US" smtClean="0"/>
              <a:pPr/>
              <a:t>2016-03-19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31840" y="6381328"/>
            <a:ext cx="2895600" cy="365125"/>
          </a:xfrm>
        </p:spPr>
        <p:txBody>
          <a:bodyPr/>
          <a:lstStyle>
            <a:lvl1pPr>
              <a:defRPr sz="1400">
                <a:solidFill>
                  <a:srgbClr val="A2DEFF"/>
                </a:solidFill>
                <a:latin typeface="Cooper Black" pitchFamily="18" charset="0"/>
              </a:defRPr>
            </a:lvl1pPr>
          </a:lstStyle>
          <a:p>
            <a:r>
              <a:rPr lang="en-US" altLang="ko-KR" dirty="0" err="1" smtClean="0"/>
              <a:t>KimNoJeon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1476375" y="765175"/>
            <a:ext cx="3455988" cy="576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3289-75A0-41D9-BD0C-7DF918E080DA}" type="datetime1">
              <a:rPr lang="ko-KR" altLang="en-US" smtClean="0"/>
              <a:pPr/>
              <a:t>2016-03-19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KimNoJeon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3132-F3BA-4B1A-9EB0-F2F1BA8349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618F-597A-4EB4-9112-E515261E6CAC}" type="datetime1">
              <a:rPr lang="ko-KR" altLang="en-US" smtClean="0"/>
              <a:pPr/>
              <a:t>2016-03-19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KimNoJeon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3132-F3BA-4B1A-9EB0-F2F1BA8349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9148-7981-4FEF-9AD0-D2601AAD8C8F}" type="datetime1">
              <a:rPr lang="ko-KR" altLang="en-US" smtClean="0"/>
              <a:pPr/>
              <a:t>2016-03-19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KimNoJeon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3132-F3BA-4B1A-9EB0-F2F1BA8349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8A71-2254-4540-AC7C-CB16D64293CC}" type="datetime1">
              <a:rPr lang="ko-KR" altLang="en-US" smtClean="0"/>
              <a:pPr/>
              <a:t>2016-03-19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KimNoJeon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3132-F3BA-4B1A-9EB0-F2F1BA8349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58B5-91FB-40BF-9EC2-33E25AB1B861}" type="datetime1">
              <a:rPr lang="ko-KR" altLang="en-US" smtClean="0"/>
              <a:pPr/>
              <a:t>2016-03-19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KimNoJeon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3132-F3BA-4B1A-9EB0-F2F1BA8349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CFA76-FE39-40AD-9F6A-266CED40B61D}" type="datetime1">
              <a:rPr lang="ko-KR" altLang="en-US" smtClean="0"/>
              <a:pPr/>
              <a:t>2016-03-19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KimNoJeon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3132-F3BA-4B1A-9EB0-F2F1BA8349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E98A-8565-4309-9836-EB557132F40F}" type="datetime1">
              <a:rPr lang="ko-KR" altLang="en-US" smtClean="0"/>
              <a:pPr/>
              <a:t>2016-03-19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KimNoJeon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3132-F3BA-4B1A-9EB0-F2F1BA8349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348B-772A-4F24-8E86-9C6A4542B24D}" type="datetime1">
              <a:rPr lang="ko-KR" altLang="en-US" smtClean="0"/>
              <a:pPr/>
              <a:t>2016-03-19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KimNoJeon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3132-F3BA-4B1A-9EB0-F2F1BA8349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22A4-2B38-42A1-B1F4-2BC45E8D1442}" type="datetime1">
              <a:rPr lang="ko-KR" altLang="en-US" smtClean="0"/>
              <a:pPr/>
              <a:t>2016-03-19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KimNoJeon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3132-F3BA-4B1A-9EB0-F2F1BA8349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C7DD-97DC-442E-A78A-637D9C535A32}" type="datetime1">
              <a:rPr lang="ko-KR" altLang="en-US" smtClean="0"/>
              <a:pPr/>
              <a:t>2016-03-19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KimNoJeon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3132-F3BA-4B1A-9EB0-F2F1BA8349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9B95A-FC61-44A2-9D85-B16DB88DBBBA}" type="datetime1">
              <a:rPr lang="ko-KR" altLang="en-US" smtClean="0"/>
              <a:pPr/>
              <a:t>2016-03-19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KimNoJeon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03132-F3BA-4B1A-9EB0-F2F1BA8349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19850"/>
            <a:ext cx="9144000" cy="6838150"/>
          </a:xfrm>
          <a:prstGeom prst="rect">
            <a:avLst/>
          </a:prstGeom>
          <a:solidFill>
            <a:srgbClr val="FAF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179512" y="6165304"/>
            <a:ext cx="1800200" cy="584655"/>
            <a:chOff x="2047875" y="1388251"/>
            <a:chExt cx="7182053" cy="3397821"/>
          </a:xfrm>
        </p:grpSpPr>
        <p:grpSp>
          <p:nvGrpSpPr>
            <p:cNvPr id="9" name="그룹 8"/>
            <p:cNvGrpSpPr/>
            <p:nvPr/>
          </p:nvGrpSpPr>
          <p:grpSpPr>
            <a:xfrm>
              <a:off x="5364088" y="1388251"/>
              <a:ext cx="3865840" cy="3397821"/>
              <a:chOff x="5301220" y="1653731"/>
              <a:chExt cx="2439535" cy="2144192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5301220" y="1887960"/>
                <a:ext cx="1883487" cy="1909963"/>
                <a:chOff x="5220072" y="404664"/>
                <a:chExt cx="2160240" cy="2190606"/>
              </a:xfrm>
            </p:grpSpPr>
            <p:sp>
              <p:nvSpPr>
                <p:cNvPr id="13" name="타원 12"/>
                <p:cNvSpPr/>
                <p:nvPr/>
              </p:nvSpPr>
              <p:spPr>
                <a:xfrm>
                  <a:off x="5220072" y="404664"/>
                  <a:ext cx="2160240" cy="21602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E79B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" name="그룹 13"/>
                <p:cNvGrpSpPr/>
                <p:nvPr/>
              </p:nvGrpSpPr>
              <p:grpSpPr>
                <a:xfrm>
                  <a:off x="5305127" y="439317"/>
                  <a:ext cx="1982098" cy="2155953"/>
                  <a:chOff x="5305127" y="439317"/>
                  <a:chExt cx="1982098" cy="2155953"/>
                </a:xfrm>
                <a:solidFill>
                  <a:srgbClr val="FFE79B"/>
                </a:solidFill>
              </p:grpSpPr>
              <p:sp>
                <p:nvSpPr>
                  <p:cNvPr id="15" name="눈물 방울 10"/>
                  <p:cNvSpPr/>
                  <p:nvPr/>
                </p:nvSpPr>
                <p:spPr>
                  <a:xfrm rot="15940370">
                    <a:off x="6416338" y="1527570"/>
                    <a:ext cx="722616" cy="723461"/>
                  </a:xfrm>
                  <a:custGeom>
                    <a:avLst/>
                    <a:gdLst>
                      <a:gd name="connsiteX0" fmla="*/ 0 w 764382"/>
                      <a:gd name="connsiteY0" fmla="*/ 382191 h 764382"/>
                      <a:gd name="connsiteX1" fmla="*/ 382191 w 764382"/>
                      <a:gd name="connsiteY1" fmla="*/ 0 h 764382"/>
                      <a:gd name="connsiteX2" fmla="*/ 764382 w 764382"/>
                      <a:gd name="connsiteY2" fmla="*/ 0 h 764382"/>
                      <a:gd name="connsiteX3" fmla="*/ 764382 w 764382"/>
                      <a:gd name="connsiteY3" fmla="*/ 382191 h 764382"/>
                      <a:gd name="connsiteX4" fmla="*/ 382191 w 764382"/>
                      <a:gd name="connsiteY4" fmla="*/ 764382 h 764382"/>
                      <a:gd name="connsiteX5" fmla="*/ 0 w 764382"/>
                      <a:gd name="connsiteY5" fmla="*/ 382191 h 764382"/>
                      <a:gd name="connsiteX0" fmla="*/ 0 w 764382"/>
                      <a:gd name="connsiteY0" fmla="*/ 382191 h 764382"/>
                      <a:gd name="connsiteX1" fmla="*/ 383832 w 764382"/>
                      <a:gd name="connsiteY1" fmla="*/ 39884 h 764382"/>
                      <a:gd name="connsiteX2" fmla="*/ 764382 w 764382"/>
                      <a:gd name="connsiteY2" fmla="*/ 0 h 764382"/>
                      <a:gd name="connsiteX3" fmla="*/ 764382 w 764382"/>
                      <a:gd name="connsiteY3" fmla="*/ 382191 h 764382"/>
                      <a:gd name="connsiteX4" fmla="*/ 382191 w 764382"/>
                      <a:gd name="connsiteY4" fmla="*/ 764382 h 764382"/>
                      <a:gd name="connsiteX5" fmla="*/ 0 w 764382"/>
                      <a:gd name="connsiteY5" fmla="*/ 382191 h 764382"/>
                      <a:gd name="connsiteX0" fmla="*/ 0 w 764382"/>
                      <a:gd name="connsiteY0" fmla="*/ 382191 h 764777"/>
                      <a:gd name="connsiteX1" fmla="*/ 383832 w 764382"/>
                      <a:gd name="connsiteY1" fmla="*/ 39884 h 764777"/>
                      <a:gd name="connsiteX2" fmla="*/ 764382 w 764382"/>
                      <a:gd name="connsiteY2" fmla="*/ 0 h 764777"/>
                      <a:gd name="connsiteX3" fmla="*/ 702654 w 764382"/>
                      <a:gd name="connsiteY3" fmla="*/ 308950 h 764777"/>
                      <a:gd name="connsiteX4" fmla="*/ 382191 w 764382"/>
                      <a:gd name="connsiteY4" fmla="*/ 764382 h 764777"/>
                      <a:gd name="connsiteX5" fmla="*/ 0 w 764382"/>
                      <a:gd name="connsiteY5" fmla="*/ 382191 h 764777"/>
                      <a:gd name="connsiteX0" fmla="*/ 10926 w 775308"/>
                      <a:gd name="connsiteY0" fmla="*/ 382191 h 764907"/>
                      <a:gd name="connsiteX1" fmla="*/ 394758 w 775308"/>
                      <a:gd name="connsiteY1" fmla="*/ 39884 h 764907"/>
                      <a:gd name="connsiteX2" fmla="*/ 775308 w 775308"/>
                      <a:gd name="connsiteY2" fmla="*/ 0 h 764907"/>
                      <a:gd name="connsiteX3" fmla="*/ 713580 w 775308"/>
                      <a:gd name="connsiteY3" fmla="*/ 308950 h 764907"/>
                      <a:gd name="connsiteX4" fmla="*/ 393117 w 775308"/>
                      <a:gd name="connsiteY4" fmla="*/ 764382 h 764907"/>
                      <a:gd name="connsiteX5" fmla="*/ 10926 w 775308"/>
                      <a:gd name="connsiteY5" fmla="*/ 382191 h 764907"/>
                      <a:gd name="connsiteX0" fmla="*/ 6265 w 770647"/>
                      <a:gd name="connsiteY0" fmla="*/ 382191 h 764940"/>
                      <a:gd name="connsiteX1" fmla="*/ 390097 w 770647"/>
                      <a:gd name="connsiteY1" fmla="*/ 39884 h 764940"/>
                      <a:gd name="connsiteX2" fmla="*/ 770647 w 770647"/>
                      <a:gd name="connsiteY2" fmla="*/ 0 h 764940"/>
                      <a:gd name="connsiteX3" fmla="*/ 708919 w 770647"/>
                      <a:gd name="connsiteY3" fmla="*/ 308950 h 764940"/>
                      <a:gd name="connsiteX4" fmla="*/ 388456 w 770647"/>
                      <a:gd name="connsiteY4" fmla="*/ 764382 h 764940"/>
                      <a:gd name="connsiteX5" fmla="*/ 6265 w 770647"/>
                      <a:gd name="connsiteY5" fmla="*/ 382191 h 764940"/>
                      <a:gd name="connsiteX0" fmla="*/ 7560 w 771942"/>
                      <a:gd name="connsiteY0" fmla="*/ 382191 h 778955"/>
                      <a:gd name="connsiteX1" fmla="*/ 391392 w 771942"/>
                      <a:gd name="connsiteY1" fmla="*/ 39884 h 778955"/>
                      <a:gd name="connsiteX2" fmla="*/ 771942 w 771942"/>
                      <a:gd name="connsiteY2" fmla="*/ 0 h 778955"/>
                      <a:gd name="connsiteX3" fmla="*/ 710214 w 771942"/>
                      <a:gd name="connsiteY3" fmla="*/ 308950 h 778955"/>
                      <a:gd name="connsiteX4" fmla="*/ 389751 w 771942"/>
                      <a:gd name="connsiteY4" fmla="*/ 764382 h 778955"/>
                      <a:gd name="connsiteX5" fmla="*/ 7560 w 771942"/>
                      <a:gd name="connsiteY5" fmla="*/ 382191 h 778955"/>
                      <a:gd name="connsiteX0" fmla="*/ 25189 w 789571"/>
                      <a:gd name="connsiteY0" fmla="*/ 382191 h 779411"/>
                      <a:gd name="connsiteX1" fmla="*/ 409021 w 789571"/>
                      <a:gd name="connsiteY1" fmla="*/ 39884 h 779411"/>
                      <a:gd name="connsiteX2" fmla="*/ 789571 w 789571"/>
                      <a:gd name="connsiteY2" fmla="*/ 0 h 779411"/>
                      <a:gd name="connsiteX3" fmla="*/ 727843 w 789571"/>
                      <a:gd name="connsiteY3" fmla="*/ 308950 h 779411"/>
                      <a:gd name="connsiteX4" fmla="*/ 407380 w 789571"/>
                      <a:gd name="connsiteY4" fmla="*/ 764382 h 779411"/>
                      <a:gd name="connsiteX5" fmla="*/ 25189 w 789571"/>
                      <a:gd name="connsiteY5" fmla="*/ 382191 h 779411"/>
                      <a:gd name="connsiteX0" fmla="*/ 2 w 764384"/>
                      <a:gd name="connsiteY0" fmla="*/ 382191 h 775940"/>
                      <a:gd name="connsiteX1" fmla="*/ 386255 w 764384"/>
                      <a:gd name="connsiteY1" fmla="*/ 67650 h 775940"/>
                      <a:gd name="connsiteX2" fmla="*/ 764384 w 764384"/>
                      <a:gd name="connsiteY2" fmla="*/ 0 h 775940"/>
                      <a:gd name="connsiteX3" fmla="*/ 702656 w 764384"/>
                      <a:gd name="connsiteY3" fmla="*/ 308950 h 775940"/>
                      <a:gd name="connsiteX4" fmla="*/ 382193 w 764384"/>
                      <a:gd name="connsiteY4" fmla="*/ 764382 h 775940"/>
                      <a:gd name="connsiteX5" fmla="*/ 2 w 764384"/>
                      <a:gd name="connsiteY5" fmla="*/ 382191 h 775940"/>
                      <a:gd name="connsiteX0" fmla="*/ 2 w 764384"/>
                      <a:gd name="connsiteY0" fmla="*/ 382191 h 775940"/>
                      <a:gd name="connsiteX1" fmla="*/ 386255 w 764384"/>
                      <a:gd name="connsiteY1" fmla="*/ 67650 h 775940"/>
                      <a:gd name="connsiteX2" fmla="*/ 764384 w 764384"/>
                      <a:gd name="connsiteY2" fmla="*/ 0 h 775940"/>
                      <a:gd name="connsiteX3" fmla="*/ 702656 w 764384"/>
                      <a:gd name="connsiteY3" fmla="*/ 308950 h 775940"/>
                      <a:gd name="connsiteX4" fmla="*/ 382193 w 764384"/>
                      <a:gd name="connsiteY4" fmla="*/ 764382 h 775940"/>
                      <a:gd name="connsiteX5" fmla="*/ 2 w 764384"/>
                      <a:gd name="connsiteY5" fmla="*/ 382191 h 775940"/>
                      <a:gd name="connsiteX0" fmla="*/ 2 w 764384"/>
                      <a:gd name="connsiteY0" fmla="*/ 382191 h 765243"/>
                      <a:gd name="connsiteX1" fmla="*/ 386255 w 764384"/>
                      <a:gd name="connsiteY1" fmla="*/ 67650 h 765243"/>
                      <a:gd name="connsiteX2" fmla="*/ 764384 w 764384"/>
                      <a:gd name="connsiteY2" fmla="*/ 0 h 765243"/>
                      <a:gd name="connsiteX3" fmla="*/ 653617 w 764384"/>
                      <a:gd name="connsiteY3" fmla="*/ 271157 h 765243"/>
                      <a:gd name="connsiteX4" fmla="*/ 382193 w 764384"/>
                      <a:gd name="connsiteY4" fmla="*/ 764382 h 765243"/>
                      <a:gd name="connsiteX5" fmla="*/ 2 w 764384"/>
                      <a:gd name="connsiteY5" fmla="*/ 382191 h 765243"/>
                      <a:gd name="connsiteX0" fmla="*/ 2 w 764384"/>
                      <a:gd name="connsiteY0" fmla="*/ 382191 h 765243"/>
                      <a:gd name="connsiteX1" fmla="*/ 386255 w 764384"/>
                      <a:gd name="connsiteY1" fmla="*/ 67650 h 765243"/>
                      <a:gd name="connsiteX2" fmla="*/ 764384 w 764384"/>
                      <a:gd name="connsiteY2" fmla="*/ 0 h 765243"/>
                      <a:gd name="connsiteX3" fmla="*/ 653617 w 764384"/>
                      <a:gd name="connsiteY3" fmla="*/ 271157 h 765243"/>
                      <a:gd name="connsiteX4" fmla="*/ 382193 w 764384"/>
                      <a:gd name="connsiteY4" fmla="*/ 764382 h 765243"/>
                      <a:gd name="connsiteX5" fmla="*/ 2 w 764384"/>
                      <a:gd name="connsiteY5" fmla="*/ 382191 h 765243"/>
                      <a:gd name="connsiteX0" fmla="*/ 2 w 764384"/>
                      <a:gd name="connsiteY0" fmla="*/ 382191 h 764653"/>
                      <a:gd name="connsiteX1" fmla="*/ 386255 w 764384"/>
                      <a:gd name="connsiteY1" fmla="*/ 67650 h 764653"/>
                      <a:gd name="connsiteX2" fmla="*/ 764384 w 764384"/>
                      <a:gd name="connsiteY2" fmla="*/ 0 h 764653"/>
                      <a:gd name="connsiteX3" fmla="*/ 684542 w 764384"/>
                      <a:gd name="connsiteY3" fmla="*/ 321352 h 764653"/>
                      <a:gd name="connsiteX4" fmla="*/ 382193 w 764384"/>
                      <a:gd name="connsiteY4" fmla="*/ 764382 h 764653"/>
                      <a:gd name="connsiteX5" fmla="*/ 2 w 764384"/>
                      <a:gd name="connsiteY5" fmla="*/ 382191 h 764653"/>
                      <a:gd name="connsiteX0" fmla="*/ 1 w 835654"/>
                      <a:gd name="connsiteY0" fmla="*/ 464170 h 766262"/>
                      <a:gd name="connsiteX1" fmla="*/ 457525 w 835654"/>
                      <a:gd name="connsiteY1" fmla="*/ 67650 h 766262"/>
                      <a:gd name="connsiteX2" fmla="*/ 835654 w 835654"/>
                      <a:gd name="connsiteY2" fmla="*/ 0 h 766262"/>
                      <a:gd name="connsiteX3" fmla="*/ 755812 w 835654"/>
                      <a:gd name="connsiteY3" fmla="*/ 321352 h 766262"/>
                      <a:gd name="connsiteX4" fmla="*/ 453463 w 835654"/>
                      <a:gd name="connsiteY4" fmla="*/ 764382 h 766262"/>
                      <a:gd name="connsiteX5" fmla="*/ 1 w 835654"/>
                      <a:gd name="connsiteY5" fmla="*/ 464170 h 766262"/>
                      <a:gd name="connsiteX0" fmla="*/ 204 w 835857"/>
                      <a:gd name="connsiteY0" fmla="*/ 464170 h 794707"/>
                      <a:gd name="connsiteX1" fmla="*/ 457728 w 835857"/>
                      <a:gd name="connsiteY1" fmla="*/ 67650 h 794707"/>
                      <a:gd name="connsiteX2" fmla="*/ 835857 w 835857"/>
                      <a:gd name="connsiteY2" fmla="*/ 0 h 794707"/>
                      <a:gd name="connsiteX3" fmla="*/ 756015 w 835857"/>
                      <a:gd name="connsiteY3" fmla="*/ 321352 h 794707"/>
                      <a:gd name="connsiteX4" fmla="*/ 404086 w 835857"/>
                      <a:gd name="connsiteY4" fmla="*/ 793006 h 794707"/>
                      <a:gd name="connsiteX5" fmla="*/ 204 w 835857"/>
                      <a:gd name="connsiteY5" fmla="*/ 464170 h 794707"/>
                      <a:gd name="connsiteX0" fmla="*/ 204 w 835857"/>
                      <a:gd name="connsiteY0" fmla="*/ 464170 h 794707"/>
                      <a:gd name="connsiteX1" fmla="*/ 457728 w 835857"/>
                      <a:gd name="connsiteY1" fmla="*/ 67650 h 794707"/>
                      <a:gd name="connsiteX2" fmla="*/ 835857 w 835857"/>
                      <a:gd name="connsiteY2" fmla="*/ 0 h 794707"/>
                      <a:gd name="connsiteX3" fmla="*/ 756015 w 835857"/>
                      <a:gd name="connsiteY3" fmla="*/ 321352 h 794707"/>
                      <a:gd name="connsiteX4" fmla="*/ 404086 w 835857"/>
                      <a:gd name="connsiteY4" fmla="*/ 793006 h 794707"/>
                      <a:gd name="connsiteX5" fmla="*/ 204 w 835857"/>
                      <a:gd name="connsiteY5" fmla="*/ 464170 h 794707"/>
                      <a:gd name="connsiteX0" fmla="*/ 204 w 835857"/>
                      <a:gd name="connsiteY0" fmla="*/ 464170 h 794707"/>
                      <a:gd name="connsiteX1" fmla="*/ 457728 w 835857"/>
                      <a:gd name="connsiteY1" fmla="*/ 67650 h 794707"/>
                      <a:gd name="connsiteX2" fmla="*/ 835857 w 835857"/>
                      <a:gd name="connsiteY2" fmla="*/ 0 h 794707"/>
                      <a:gd name="connsiteX3" fmla="*/ 756015 w 835857"/>
                      <a:gd name="connsiteY3" fmla="*/ 321352 h 794707"/>
                      <a:gd name="connsiteX4" fmla="*/ 404086 w 835857"/>
                      <a:gd name="connsiteY4" fmla="*/ 793006 h 794707"/>
                      <a:gd name="connsiteX5" fmla="*/ 204 w 835857"/>
                      <a:gd name="connsiteY5" fmla="*/ 464170 h 794707"/>
                      <a:gd name="connsiteX0" fmla="*/ 204 w 835857"/>
                      <a:gd name="connsiteY0" fmla="*/ 464170 h 794707"/>
                      <a:gd name="connsiteX1" fmla="*/ 457728 w 835857"/>
                      <a:gd name="connsiteY1" fmla="*/ 67650 h 794707"/>
                      <a:gd name="connsiteX2" fmla="*/ 835857 w 835857"/>
                      <a:gd name="connsiteY2" fmla="*/ 0 h 794707"/>
                      <a:gd name="connsiteX3" fmla="*/ 756015 w 835857"/>
                      <a:gd name="connsiteY3" fmla="*/ 321352 h 794707"/>
                      <a:gd name="connsiteX4" fmla="*/ 404086 w 835857"/>
                      <a:gd name="connsiteY4" fmla="*/ 793006 h 794707"/>
                      <a:gd name="connsiteX5" fmla="*/ 204 w 835857"/>
                      <a:gd name="connsiteY5" fmla="*/ 464170 h 7947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35857" h="794707">
                        <a:moveTo>
                          <a:pt x="204" y="464170"/>
                        </a:moveTo>
                        <a:cubicBezTo>
                          <a:pt x="9144" y="343277"/>
                          <a:pt x="185241" y="112826"/>
                          <a:pt x="457728" y="67650"/>
                        </a:cubicBezTo>
                        <a:lnTo>
                          <a:pt x="835857" y="0"/>
                        </a:lnTo>
                        <a:cubicBezTo>
                          <a:pt x="809243" y="107117"/>
                          <a:pt x="803750" y="126214"/>
                          <a:pt x="756015" y="321352"/>
                        </a:cubicBezTo>
                        <a:cubicBezTo>
                          <a:pt x="674234" y="552424"/>
                          <a:pt x="530055" y="769203"/>
                          <a:pt x="404086" y="793006"/>
                        </a:cubicBezTo>
                        <a:cubicBezTo>
                          <a:pt x="278117" y="816809"/>
                          <a:pt x="-8736" y="585063"/>
                          <a:pt x="204" y="464170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" name="눈물 방울 10"/>
                  <p:cNvSpPr/>
                  <p:nvPr/>
                </p:nvSpPr>
                <p:spPr>
                  <a:xfrm rot="679796">
                    <a:off x="5399042" y="1524479"/>
                    <a:ext cx="711527" cy="840692"/>
                  </a:xfrm>
                  <a:custGeom>
                    <a:avLst/>
                    <a:gdLst>
                      <a:gd name="connsiteX0" fmla="*/ 0 w 764382"/>
                      <a:gd name="connsiteY0" fmla="*/ 382191 h 764382"/>
                      <a:gd name="connsiteX1" fmla="*/ 382191 w 764382"/>
                      <a:gd name="connsiteY1" fmla="*/ 0 h 764382"/>
                      <a:gd name="connsiteX2" fmla="*/ 764382 w 764382"/>
                      <a:gd name="connsiteY2" fmla="*/ 0 h 764382"/>
                      <a:gd name="connsiteX3" fmla="*/ 764382 w 764382"/>
                      <a:gd name="connsiteY3" fmla="*/ 382191 h 764382"/>
                      <a:gd name="connsiteX4" fmla="*/ 382191 w 764382"/>
                      <a:gd name="connsiteY4" fmla="*/ 764382 h 764382"/>
                      <a:gd name="connsiteX5" fmla="*/ 0 w 764382"/>
                      <a:gd name="connsiteY5" fmla="*/ 382191 h 764382"/>
                      <a:gd name="connsiteX0" fmla="*/ 0 w 764382"/>
                      <a:gd name="connsiteY0" fmla="*/ 382191 h 764382"/>
                      <a:gd name="connsiteX1" fmla="*/ 383832 w 764382"/>
                      <a:gd name="connsiteY1" fmla="*/ 39884 h 764382"/>
                      <a:gd name="connsiteX2" fmla="*/ 764382 w 764382"/>
                      <a:gd name="connsiteY2" fmla="*/ 0 h 764382"/>
                      <a:gd name="connsiteX3" fmla="*/ 764382 w 764382"/>
                      <a:gd name="connsiteY3" fmla="*/ 382191 h 764382"/>
                      <a:gd name="connsiteX4" fmla="*/ 382191 w 764382"/>
                      <a:gd name="connsiteY4" fmla="*/ 764382 h 764382"/>
                      <a:gd name="connsiteX5" fmla="*/ 0 w 764382"/>
                      <a:gd name="connsiteY5" fmla="*/ 382191 h 764382"/>
                      <a:gd name="connsiteX0" fmla="*/ 0 w 764382"/>
                      <a:gd name="connsiteY0" fmla="*/ 382191 h 764777"/>
                      <a:gd name="connsiteX1" fmla="*/ 383832 w 764382"/>
                      <a:gd name="connsiteY1" fmla="*/ 39884 h 764777"/>
                      <a:gd name="connsiteX2" fmla="*/ 764382 w 764382"/>
                      <a:gd name="connsiteY2" fmla="*/ 0 h 764777"/>
                      <a:gd name="connsiteX3" fmla="*/ 702654 w 764382"/>
                      <a:gd name="connsiteY3" fmla="*/ 308950 h 764777"/>
                      <a:gd name="connsiteX4" fmla="*/ 382191 w 764382"/>
                      <a:gd name="connsiteY4" fmla="*/ 764382 h 764777"/>
                      <a:gd name="connsiteX5" fmla="*/ 0 w 764382"/>
                      <a:gd name="connsiteY5" fmla="*/ 382191 h 764777"/>
                      <a:gd name="connsiteX0" fmla="*/ 10926 w 775308"/>
                      <a:gd name="connsiteY0" fmla="*/ 382191 h 764907"/>
                      <a:gd name="connsiteX1" fmla="*/ 394758 w 775308"/>
                      <a:gd name="connsiteY1" fmla="*/ 39884 h 764907"/>
                      <a:gd name="connsiteX2" fmla="*/ 775308 w 775308"/>
                      <a:gd name="connsiteY2" fmla="*/ 0 h 764907"/>
                      <a:gd name="connsiteX3" fmla="*/ 713580 w 775308"/>
                      <a:gd name="connsiteY3" fmla="*/ 308950 h 764907"/>
                      <a:gd name="connsiteX4" fmla="*/ 393117 w 775308"/>
                      <a:gd name="connsiteY4" fmla="*/ 764382 h 764907"/>
                      <a:gd name="connsiteX5" fmla="*/ 10926 w 775308"/>
                      <a:gd name="connsiteY5" fmla="*/ 382191 h 764907"/>
                      <a:gd name="connsiteX0" fmla="*/ 6265 w 770647"/>
                      <a:gd name="connsiteY0" fmla="*/ 382191 h 764940"/>
                      <a:gd name="connsiteX1" fmla="*/ 390097 w 770647"/>
                      <a:gd name="connsiteY1" fmla="*/ 39884 h 764940"/>
                      <a:gd name="connsiteX2" fmla="*/ 770647 w 770647"/>
                      <a:gd name="connsiteY2" fmla="*/ 0 h 764940"/>
                      <a:gd name="connsiteX3" fmla="*/ 708919 w 770647"/>
                      <a:gd name="connsiteY3" fmla="*/ 308950 h 764940"/>
                      <a:gd name="connsiteX4" fmla="*/ 388456 w 770647"/>
                      <a:gd name="connsiteY4" fmla="*/ 764382 h 764940"/>
                      <a:gd name="connsiteX5" fmla="*/ 6265 w 770647"/>
                      <a:gd name="connsiteY5" fmla="*/ 382191 h 764940"/>
                      <a:gd name="connsiteX0" fmla="*/ 7560 w 771942"/>
                      <a:gd name="connsiteY0" fmla="*/ 382191 h 778955"/>
                      <a:gd name="connsiteX1" fmla="*/ 391392 w 771942"/>
                      <a:gd name="connsiteY1" fmla="*/ 39884 h 778955"/>
                      <a:gd name="connsiteX2" fmla="*/ 771942 w 771942"/>
                      <a:gd name="connsiteY2" fmla="*/ 0 h 778955"/>
                      <a:gd name="connsiteX3" fmla="*/ 710214 w 771942"/>
                      <a:gd name="connsiteY3" fmla="*/ 308950 h 778955"/>
                      <a:gd name="connsiteX4" fmla="*/ 389751 w 771942"/>
                      <a:gd name="connsiteY4" fmla="*/ 764382 h 778955"/>
                      <a:gd name="connsiteX5" fmla="*/ 7560 w 771942"/>
                      <a:gd name="connsiteY5" fmla="*/ 382191 h 778955"/>
                      <a:gd name="connsiteX0" fmla="*/ 25189 w 789571"/>
                      <a:gd name="connsiteY0" fmla="*/ 382191 h 779411"/>
                      <a:gd name="connsiteX1" fmla="*/ 409021 w 789571"/>
                      <a:gd name="connsiteY1" fmla="*/ 39884 h 779411"/>
                      <a:gd name="connsiteX2" fmla="*/ 789571 w 789571"/>
                      <a:gd name="connsiteY2" fmla="*/ 0 h 779411"/>
                      <a:gd name="connsiteX3" fmla="*/ 727843 w 789571"/>
                      <a:gd name="connsiteY3" fmla="*/ 308950 h 779411"/>
                      <a:gd name="connsiteX4" fmla="*/ 407380 w 789571"/>
                      <a:gd name="connsiteY4" fmla="*/ 764382 h 779411"/>
                      <a:gd name="connsiteX5" fmla="*/ 25189 w 789571"/>
                      <a:gd name="connsiteY5" fmla="*/ 382191 h 779411"/>
                      <a:gd name="connsiteX0" fmla="*/ 2 w 764384"/>
                      <a:gd name="connsiteY0" fmla="*/ 382191 h 775940"/>
                      <a:gd name="connsiteX1" fmla="*/ 386255 w 764384"/>
                      <a:gd name="connsiteY1" fmla="*/ 67650 h 775940"/>
                      <a:gd name="connsiteX2" fmla="*/ 764384 w 764384"/>
                      <a:gd name="connsiteY2" fmla="*/ 0 h 775940"/>
                      <a:gd name="connsiteX3" fmla="*/ 702656 w 764384"/>
                      <a:gd name="connsiteY3" fmla="*/ 308950 h 775940"/>
                      <a:gd name="connsiteX4" fmla="*/ 382193 w 764384"/>
                      <a:gd name="connsiteY4" fmla="*/ 764382 h 775940"/>
                      <a:gd name="connsiteX5" fmla="*/ 2 w 764384"/>
                      <a:gd name="connsiteY5" fmla="*/ 382191 h 775940"/>
                      <a:gd name="connsiteX0" fmla="*/ 2 w 764384"/>
                      <a:gd name="connsiteY0" fmla="*/ 382191 h 775940"/>
                      <a:gd name="connsiteX1" fmla="*/ 386255 w 764384"/>
                      <a:gd name="connsiteY1" fmla="*/ 67650 h 775940"/>
                      <a:gd name="connsiteX2" fmla="*/ 764384 w 764384"/>
                      <a:gd name="connsiteY2" fmla="*/ 0 h 775940"/>
                      <a:gd name="connsiteX3" fmla="*/ 702656 w 764384"/>
                      <a:gd name="connsiteY3" fmla="*/ 308950 h 775940"/>
                      <a:gd name="connsiteX4" fmla="*/ 382193 w 764384"/>
                      <a:gd name="connsiteY4" fmla="*/ 764382 h 775940"/>
                      <a:gd name="connsiteX5" fmla="*/ 2 w 764384"/>
                      <a:gd name="connsiteY5" fmla="*/ 382191 h 775940"/>
                      <a:gd name="connsiteX0" fmla="*/ 2 w 764384"/>
                      <a:gd name="connsiteY0" fmla="*/ 382191 h 765243"/>
                      <a:gd name="connsiteX1" fmla="*/ 386255 w 764384"/>
                      <a:gd name="connsiteY1" fmla="*/ 67650 h 765243"/>
                      <a:gd name="connsiteX2" fmla="*/ 764384 w 764384"/>
                      <a:gd name="connsiteY2" fmla="*/ 0 h 765243"/>
                      <a:gd name="connsiteX3" fmla="*/ 653617 w 764384"/>
                      <a:gd name="connsiteY3" fmla="*/ 271157 h 765243"/>
                      <a:gd name="connsiteX4" fmla="*/ 382193 w 764384"/>
                      <a:gd name="connsiteY4" fmla="*/ 764382 h 765243"/>
                      <a:gd name="connsiteX5" fmla="*/ 2 w 764384"/>
                      <a:gd name="connsiteY5" fmla="*/ 382191 h 765243"/>
                      <a:gd name="connsiteX0" fmla="*/ 2 w 764384"/>
                      <a:gd name="connsiteY0" fmla="*/ 382191 h 765243"/>
                      <a:gd name="connsiteX1" fmla="*/ 386255 w 764384"/>
                      <a:gd name="connsiteY1" fmla="*/ 67650 h 765243"/>
                      <a:gd name="connsiteX2" fmla="*/ 764384 w 764384"/>
                      <a:gd name="connsiteY2" fmla="*/ 0 h 765243"/>
                      <a:gd name="connsiteX3" fmla="*/ 653617 w 764384"/>
                      <a:gd name="connsiteY3" fmla="*/ 271157 h 765243"/>
                      <a:gd name="connsiteX4" fmla="*/ 382193 w 764384"/>
                      <a:gd name="connsiteY4" fmla="*/ 764382 h 765243"/>
                      <a:gd name="connsiteX5" fmla="*/ 2 w 764384"/>
                      <a:gd name="connsiteY5" fmla="*/ 382191 h 765243"/>
                      <a:gd name="connsiteX0" fmla="*/ 2 w 764384"/>
                      <a:gd name="connsiteY0" fmla="*/ 382191 h 764653"/>
                      <a:gd name="connsiteX1" fmla="*/ 386255 w 764384"/>
                      <a:gd name="connsiteY1" fmla="*/ 67650 h 764653"/>
                      <a:gd name="connsiteX2" fmla="*/ 764384 w 764384"/>
                      <a:gd name="connsiteY2" fmla="*/ 0 h 764653"/>
                      <a:gd name="connsiteX3" fmla="*/ 684542 w 764384"/>
                      <a:gd name="connsiteY3" fmla="*/ 321352 h 764653"/>
                      <a:gd name="connsiteX4" fmla="*/ 382193 w 764384"/>
                      <a:gd name="connsiteY4" fmla="*/ 764382 h 764653"/>
                      <a:gd name="connsiteX5" fmla="*/ 2 w 764384"/>
                      <a:gd name="connsiteY5" fmla="*/ 382191 h 764653"/>
                      <a:gd name="connsiteX0" fmla="*/ 1 w 835654"/>
                      <a:gd name="connsiteY0" fmla="*/ 464170 h 766262"/>
                      <a:gd name="connsiteX1" fmla="*/ 457525 w 835654"/>
                      <a:gd name="connsiteY1" fmla="*/ 67650 h 766262"/>
                      <a:gd name="connsiteX2" fmla="*/ 835654 w 835654"/>
                      <a:gd name="connsiteY2" fmla="*/ 0 h 766262"/>
                      <a:gd name="connsiteX3" fmla="*/ 755812 w 835654"/>
                      <a:gd name="connsiteY3" fmla="*/ 321352 h 766262"/>
                      <a:gd name="connsiteX4" fmla="*/ 453463 w 835654"/>
                      <a:gd name="connsiteY4" fmla="*/ 764382 h 766262"/>
                      <a:gd name="connsiteX5" fmla="*/ 1 w 835654"/>
                      <a:gd name="connsiteY5" fmla="*/ 464170 h 766262"/>
                      <a:gd name="connsiteX0" fmla="*/ 204 w 835857"/>
                      <a:gd name="connsiteY0" fmla="*/ 464170 h 794707"/>
                      <a:gd name="connsiteX1" fmla="*/ 457728 w 835857"/>
                      <a:gd name="connsiteY1" fmla="*/ 67650 h 794707"/>
                      <a:gd name="connsiteX2" fmla="*/ 835857 w 835857"/>
                      <a:gd name="connsiteY2" fmla="*/ 0 h 794707"/>
                      <a:gd name="connsiteX3" fmla="*/ 756015 w 835857"/>
                      <a:gd name="connsiteY3" fmla="*/ 321352 h 794707"/>
                      <a:gd name="connsiteX4" fmla="*/ 404086 w 835857"/>
                      <a:gd name="connsiteY4" fmla="*/ 793006 h 794707"/>
                      <a:gd name="connsiteX5" fmla="*/ 204 w 835857"/>
                      <a:gd name="connsiteY5" fmla="*/ 464170 h 794707"/>
                      <a:gd name="connsiteX0" fmla="*/ 204 w 835857"/>
                      <a:gd name="connsiteY0" fmla="*/ 464170 h 794707"/>
                      <a:gd name="connsiteX1" fmla="*/ 457728 w 835857"/>
                      <a:gd name="connsiteY1" fmla="*/ 67650 h 794707"/>
                      <a:gd name="connsiteX2" fmla="*/ 835857 w 835857"/>
                      <a:gd name="connsiteY2" fmla="*/ 0 h 794707"/>
                      <a:gd name="connsiteX3" fmla="*/ 756015 w 835857"/>
                      <a:gd name="connsiteY3" fmla="*/ 321352 h 794707"/>
                      <a:gd name="connsiteX4" fmla="*/ 404086 w 835857"/>
                      <a:gd name="connsiteY4" fmla="*/ 793006 h 794707"/>
                      <a:gd name="connsiteX5" fmla="*/ 204 w 835857"/>
                      <a:gd name="connsiteY5" fmla="*/ 464170 h 794707"/>
                      <a:gd name="connsiteX0" fmla="*/ 204 w 835857"/>
                      <a:gd name="connsiteY0" fmla="*/ 464170 h 794707"/>
                      <a:gd name="connsiteX1" fmla="*/ 457728 w 835857"/>
                      <a:gd name="connsiteY1" fmla="*/ 67650 h 794707"/>
                      <a:gd name="connsiteX2" fmla="*/ 835857 w 835857"/>
                      <a:gd name="connsiteY2" fmla="*/ 0 h 794707"/>
                      <a:gd name="connsiteX3" fmla="*/ 756015 w 835857"/>
                      <a:gd name="connsiteY3" fmla="*/ 321352 h 794707"/>
                      <a:gd name="connsiteX4" fmla="*/ 404086 w 835857"/>
                      <a:gd name="connsiteY4" fmla="*/ 793006 h 794707"/>
                      <a:gd name="connsiteX5" fmla="*/ 204 w 835857"/>
                      <a:gd name="connsiteY5" fmla="*/ 464170 h 794707"/>
                      <a:gd name="connsiteX0" fmla="*/ 204 w 835857"/>
                      <a:gd name="connsiteY0" fmla="*/ 464170 h 794707"/>
                      <a:gd name="connsiteX1" fmla="*/ 457728 w 835857"/>
                      <a:gd name="connsiteY1" fmla="*/ 67650 h 794707"/>
                      <a:gd name="connsiteX2" fmla="*/ 835857 w 835857"/>
                      <a:gd name="connsiteY2" fmla="*/ 0 h 794707"/>
                      <a:gd name="connsiteX3" fmla="*/ 756015 w 835857"/>
                      <a:gd name="connsiteY3" fmla="*/ 321352 h 794707"/>
                      <a:gd name="connsiteX4" fmla="*/ 404086 w 835857"/>
                      <a:gd name="connsiteY4" fmla="*/ 793006 h 794707"/>
                      <a:gd name="connsiteX5" fmla="*/ 204 w 835857"/>
                      <a:gd name="connsiteY5" fmla="*/ 464170 h 7947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35857" h="794707">
                        <a:moveTo>
                          <a:pt x="204" y="464170"/>
                        </a:moveTo>
                        <a:cubicBezTo>
                          <a:pt x="9144" y="343277"/>
                          <a:pt x="185241" y="112826"/>
                          <a:pt x="457728" y="67650"/>
                        </a:cubicBezTo>
                        <a:lnTo>
                          <a:pt x="835857" y="0"/>
                        </a:lnTo>
                        <a:cubicBezTo>
                          <a:pt x="809243" y="107117"/>
                          <a:pt x="803750" y="126214"/>
                          <a:pt x="756015" y="321352"/>
                        </a:cubicBezTo>
                        <a:cubicBezTo>
                          <a:pt x="674234" y="552424"/>
                          <a:pt x="530055" y="769203"/>
                          <a:pt x="404086" y="793006"/>
                        </a:cubicBezTo>
                        <a:cubicBezTo>
                          <a:pt x="278117" y="816809"/>
                          <a:pt x="-8736" y="585063"/>
                          <a:pt x="204" y="464170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눈물 방울 10"/>
                  <p:cNvSpPr/>
                  <p:nvPr/>
                </p:nvSpPr>
                <p:spPr>
                  <a:xfrm rot="19344995">
                    <a:off x="5902969" y="1754578"/>
                    <a:ext cx="711527" cy="840692"/>
                  </a:xfrm>
                  <a:custGeom>
                    <a:avLst/>
                    <a:gdLst>
                      <a:gd name="connsiteX0" fmla="*/ 0 w 764382"/>
                      <a:gd name="connsiteY0" fmla="*/ 382191 h 764382"/>
                      <a:gd name="connsiteX1" fmla="*/ 382191 w 764382"/>
                      <a:gd name="connsiteY1" fmla="*/ 0 h 764382"/>
                      <a:gd name="connsiteX2" fmla="*/ 764382 w 764382"/>
                      <a:gd name="connsiteY2" fmla="*/ 0 h 764382"/>
                      <a:gd name="connsiteX3" fmla="*/ 764382 w 764382"/>
                      <a:gd name="connsiteY3" fmla="*/ 382191 h 764382"/>
                      <a:gd name="connsiteX4" fmla="*/ 382191 w 764382"/>
                      <a:gd name="connsiteY4" fmla="*/ 764382 h 764382"/>
                      <a:gd name="connsiteX5" fmla="*/ 0 w 764382"/>
                      <a:gd name="connsiteY5" fmla="*/ 382191 h 764382"/>
                      <a:gd name="connsiteX0" fmla="*/ 0 w 764382"/>
                      <a:gd name="connsiteY0" fmla="*/ 382191 h 764382"/>
                      <a:gd name="connsiteX1" fmla="*/ 383832 w 764382"/>
                      <a:gd name="connsiteY1" fmla="*/ 39884 h 764382"/>
                      <a:gd name="connsiteX2" fmla="*/ 764382 w 764382"/>
                      <a:gd name="connsiteY2" fmla="*/ 0 h 764382"/>
                      <a:gd name="connsiteX3" fmla="*/ 764382 w 764382"/>
                      <a:gd name="connsiteY3" fmla="*/ 382191 h 764382"/>
                      <a:gd name="connsiteX4" fmla="*/ 382191 w 764382"/>
                      <a:gd name="connsiteY4" fmla="*/ 764382 h 764382"/>
                      <a:gd name="connsiteX5" fmla="*/ 0 w 764382"/>
                      <a:gd name="connsiteY5" fmla="*/ 382191 h 764382"/>
                      <a:gd name="connsiteX0" fmla="*/ 0 w 764382"/>
                      <a:gd name="connsiteY0" fmla="*/ 382191 h 764777"/>
                      <a:gd name="connsiteX1" fmla="*/ 383832 w 764382"/>
                      <a:gd name="connsiteY1" fmla="*/ 39884 h 764777"/>
                      <a:gd name="connsiteX2" fmla="*/ 764382 w 764382"/>
                      <a:gd name="connsiteY2" fmla="*/ 0 h 764777"/>
                      <a:gd name="connsiteX3" fmla="*/ 702654 w 764382"/>
                      <a:gd name="connsiteY3" fmla="*/ 308950 h 764777"/>
                      <a:gd name="connsiteX4" fmla="*/ 382191 w 764382"/>
                      <a:gd name="connsiteY4" fmla="*/ 764382 h 764777"/>
                      <a:gd name="connsiteX5" fmla="*/ 0 w 764382"/>
                      <a:gd name="connsiteY5" fmla="*/ 382191 h 764777"/>
                      <a:gd name="connsiteX0" fmla="*/ 10926 w 775308"/>
                      <a:gd name="connsiteY0" fmla="*/ 382191 h 764907"/>
                      <a:gd name="connsiteX1" fmla="*/ 394758 w 775308"/>
                      <a:gd name="connsiteY1" fmla="*/ 39884 h 764907"/>
                      <a:gd name="connsiteX2" fmla="*/ 775308 w 775308"/>
                      <a:gd name="connsiteY2" fmla="*/ 0 h 764907"/>
                      <a:gd name="connsiteX3" fmla="*/ 713580 w 775308"/>
                      <a:gd name="connsiteY3" fmla="*/ 308950 h 764907"/>
                      <a:gd name="connsiteX4" fmla="*/ 393117 w 775308"/>
                      <a:gd name="connsiteY4" fmla="*/ 764382 h 764907"/>
                      <a:gd name="connsiteX5" fmla="*/ 10926 w 775308"/>
                      <a:gd name="connsiteY5" fmla="*/ 382191 h 764907"/>
                      <a:gd name="connsiteX0" fmla="*/ 6265 w 770647"/>
                      <a:gd name="connsiteY0" fmla="*/ 382191 h 764940"/>
                      <a:gd name="connsiteX1" fmla="*/ 390097 w 770647"/>
                      <a:gd name="connsiteY1" fmla="*/ 39884 h 764940"/>
                      <a:gd name="connsiteX2" fmla="*/ 770647 w 770647"/>
                      <a:gd name="connsiteY2" fmla="*/ 0 h 764940"/>
                      <a:gd name="connsiteX3" fmla="*/ 708919 w 770647"/>
                      <a:gd name="connsiteY3" fmla="*/ 308950 h 764940"/>
                      <a:gd name="connsiteX4" fmla="*/ 388456 w 770647"/>
                      <a:gd name="connsiteY4" fmla="*/ 764382 h 764940"/>
                      <a:gd name="connsiteX5" fmla="*/ 6265 w 770647"/>
                      <a:gd name="connsiteY5" fmla="*/ 382191 h 764940"/>
                      <a:gd name="connsiteX0" fmla="*/ 7560 w 771942"/>
                      <a:gd name="connsiteY0" fmla="*/ 382191 h 778955"/>
                      <a:gd name="connsiteX1" fmla="*/ 391392 w 771942"/>
                      <a:gd name="connsiteY1" fmla="*/ 39884 h 778955"/>
                      <a:gd name="connsiteX2" fmla="*/ 771942 w 771942"/>
                      <a:gd name="connsiteY2" fmla="*/ 0 h 778955"/>
                      <a:gd name="connsiteX3" fmla="*/ 710214 w 771942"/>
                      <a:gd name="connsiteY3" fmla="*/ 308950 h 778955"/>
                      <a:gd name="connsiteX4" fmla="*/ 389751 w 771942"/>
                      <a:gd name="connsiteY4" fmla="*/ 764382 h 778955"/>
                      <a:gd name="connsiteX5" fmla="*/ 7560 w 771942"/>
                      <a:gd name="connsiteY5" fmla="*/ 382191 h 778955"/>
                      <a:gd name="connsiteX0" fmla="*/ 25189 w 789571"/>
                      <a:gd name="connsiteY0" fmla="*/ 382191 h 779411"/>
                      <a:gd name="connsiteX1" fmla="*/ 409021 w 789571"/>
                      <a:gd name="connsiteY1" fmla="*/ 39884 h 779411"/>
                      <a:gd name="connsiteX2" fmla="*/ 789571 w 789571"/>
                      <a:gd name="connsiteY2" fmla="*/ 0 h 779411"/>
                      <a:gd name="connsiteX3" fmla="*/ 727843 w 789571"/>
                      <a:gd name="connsiteY3" fmla="*/ 308950 h 779411"/>
                      <a:gd name="connsiteX4" fmla="*/ 407380 w 789571"/>
                      <a:gd name="connsiteY4" fmla="*/ 764382 h 779411"/>
                      <a:gd name="connsiteX5" fmla="*/ 25189 w 789571"/>
                      <a:gd name="connsiteY5" fmla="*/ 382191 h 779411"/>
                      <a:gd name="connsiteX0" fmla="*/ 2 w 764384"/>
                      <a:gd name="connsiteY0" fmla="*/ 382191 h 775940"/>
                      <a:gd name="connsiteX1" fmla="*/ 386255 w 764384"/>
                      <a:gd name="connsiteY1" fmla="*/ 67650 h 775940"/>
                      <a:gd name="connsiteX2" fmla="*/ 764384 w 764384"/>
                      <a:gd name="connsiteY2" fmla="*/ 0 h 775940"/>
                      <a:gd name="connsiteX3" fmla="*/ 702656 w 764384"/>
                      <a:gd name="connsiteY3" fmla="*/ 308950 h 775940"/>
                      <a:gd name="connsiteX4" fmla="*/ 382193 w 764384"/>
                      <a:gd name="connsiteY4" fmla="*/ 764382 h 775940"/>
                      <a:gd name="connsiteX5" fmla="*/ 2 w 764384"/>
                      <a:gd name="connsiteY5" fmla="*/ 382191 h 775940"/>
                      <a:gd name="connsiteX0" fmla="*/ 2 w 764384"/>
                      <a:gd name="connsiteY0" fmla="*/ 382191 h 775940"/>
                      <a:gd name="connsiteX1" fmla="*/ 386255 w 764384"/>
                      <a:gd name="connsiteY1" fmla="*/ 67650 h 775940"/>
                      <a:gd name="connsiteX2" fmla="*/ 764384 w 764384"/>
                      <a:gd name="connsiteY2" fmla="*/ 0 h 775940"/>
                      <a:gd name="connsiteX3" fmla="*/ 702656 w 764384"/>
                      <a:gd name="connsiteY3" fmla="*/ 308950 h 775940"/>
                      <a:gd name="connsiteX4" fmla="*/ 382193 w 764384"/>
                      <a:gd name="connsiteY4" fmla="*/ 764382 h 775940"/>
                      <a:gd name="connsiteX5" fmla="*/ 2 w 764384"/>
                      <a:gd name="connsiteY5" fmla="*/ 382191 h 775940"/>
                      <a:gd name="connsiteX0" fmla="*/ 2 w 764384"/>
                      <a:gd name="connsiteY0" fmla="*/ 382191 h 765243"/>
                      <a:gd name="connsiteX1" fmla="*/ 386255 w 764384"/>
                      <a:gd name="connsiteY1" fmla="*/ 67650 h 765243"/>
                      <a:gd name="connsiteX2" fmla="*/ 764384 w 764384"/>
                      <a:gd name="connsiteY2" fmla="*/ 0 h 765243"/>
                      <a:gd name="connsiteX3" fmla="*/ 653617 w 764384"/>
                      <a:gd name="connsiteY3" fmla="*/ 271157 h 765243"/>
                      <a:gd name="connsiteX4" fmla="*/ 382193 w 764384"/>
                      <a:gd name="connsiteY4" fmla="*/ 764382 h 765243"/>
                      <a:gd name="connsiteX5" fmla="*/ 2 w 764384"/>
                      <a:gd name="connsiteY5" fmla="*/ 382191 h 765243"/>
                      <a:gd name="connsiteX0" fmla="*/ 2 w 764384"/>
                      <a:gd name="connsiteY0" fmla="*/ 382191 h 765243"/>
                      <a:gd name="connsiteX1" fmla="*/ 386255 w 764384"/>
                      <a:gd name="connsiteY1" fmla="*/ 67650 h 765243"/>
                      <a:gd name="connsiteX2" fmla="*/ 764384 w 764384"/>
                      <a:gd name="connsiteY2" fmla="*/ 0 h 765243"/>
                      <a:gd name="connsiteX3" fmla="*/ 653617 w 764384"/>
                      <a:gd name="connsiteY3" fmla="*/ 271157 h 765243"/>
                      <a:gd name="connsiteX4" fmla="*/ 382193 w 764384"/>
                      <a:gd name="connsiteY4" fmla="*/ 764382 h 765243"/>
                      <a:gd name="connsiteX5" fmla="*/ 2 w 764384"/>
                      <a:gd name="connsiteY5" fmla="*/ 382191 h 765243"/>
                      <a:gd name="connsiteX0" fmla="*/ 2 w 764384"/>
                      <a:gd name="connsiteY0" fmla="*/ 382191 h 764653"/>
                      <a:gd name="connsiteX1" fmla="*/ 386255 w 764384"/>
                      <a:gd name="connsiteY1" fmla="*/ 67650 h 764653"/>
                      <a:gd name="connsiteX2" fmla="*/ 764384 w 764384"/>
                      <a:gd name="connsiteY2" fmla="*/ 0 h 764653"/>
                      <a:gd name="connsiteX3" fmla="*/ 684542 w 764384"/>
                      <a:gd name="connsiteY3" fmla="*/ 321352 h 764653"/>
                      <a:gd name="connsiteX4" fmla="*/ 382193 w 764384"/>
                      <a:gd name="connsiteY4" fmla="*/ 764382 h 764653"/>
                      <a:gd name="connsiteX5" fmla="*/ 2 w 764384"/>
                      <a:gd name="connsiteY5" fmla="*/ 382191 h 764653"/>
                      <a:gd name="connsiteX0" fmla="*/ 1 w 835654"/>
                      <a:gd name="connsiteY0" fmla="*/ 464170 h 766262"/>
                      <a:gd name="connsiteX1" fmla="*/ 457525 w 835654"/>
                      <a:gd name="connsiteY1" fmla="*/ 67650 h 766262"/>
                      <a:gd name="connsiteX2" fmla="*/ 835654 w 835654"/>
                      <a:gd name="connsiteY2" fmla="*/ 0 h 766262"/>
                      <a:gd name="connsiteX3" fmla="*/ 755812 w 835654"/>
                      <a:gd name="connsiteY3" fmla="*/ 321352 h 766262"/>
                      <a:gd name="connsiteX4" fmla="*/ 453463 w 835654"/>
                      <a:gd name="connsiteY4" fmla="*/ 764382 h 766262"/>
                      <a:gd name="connsiteX5" fmla="*/ 1 w 835654"/>
                      <a:gd name="connsiteY5" fmla="*/ 464170 h 766262"/>
                      <a:gd name="connsiteX0" fmla="*/ 204 w 835857"/>
                      <a:gd name="connsiteY0" fmla="*/ 464170 h 794707"/>
                      <a:gd name="connsiteX1" fmla="*/ 457728 w 835857"/>
                      <a:gd name="connsiteY1" fmla="*/ 67650 h 794707"/>
                      <a:gd name="connsiteX2" fmla="*/ 835857 w 835857"/>
                      <a:gd name="connsiteY2" fmla="*/ 0 h 794707"/>
                      <a:gd name="connsiteX3" fmla="*/ 756015 w 835857"/>
                      <a:gd name="connsiteY3" fmla="*/ 321352 h 794707"/>
                      <a:gd name="connsiteX4" fmla="*/ 404086 w 835857"/>
                      <a:gd name="connsiteY4" fmla="*/ 793006 h 794707"/>
                      <a:gd name="connsiteX5" fmla="*/ 204 w 835857"/>
                      <a:gd name="connsiteY5" fmla="*/ 464170 h 794707"/>
                      <a:gd name="connsiteX0" fmla="*/ 204 w 835857"/>
                      <a:gd name="connsiteY0" fmla="*/ 464170 h 794707"/>
                      <a:gd name="connsiteX1" fmla="*/ 457728 w 835857"/>
                      <a:gd name="connsiteY1" fmla="*/ 67650 h 794707"/>
                      <a:gd name="connsiteX2" fmla="*/ 835857 w 835857"/>
                      <a:gd name="connsiteY2" fmla="*/ 0 h 794707"/>
                      <a:gd name="connsiteX3" fmla="*/ 756015 w 835857"/>
                      <a:gd name="connsiteY3" fmla="*/ 321352 h 794707"/>
                      <a:gd name="connsiteX4" fmla="*/ 404086 w 835857"/>
                      <a:gd name="connsiteY4" fmla="*/ 793006 h 794707"/>
                      <a:gd name="connsiteX5" fmla="*/ 204 w 835857"/>
                      <a:gd name="connsiteY5" fmla="*/ 464170 h 794707"/>
                      <a:gd name="connsiteX0" fmla="*/ 204 w 835857"/>
                      <a:gd name="connsiteY0" fmla="*/ 464170 h 794707"/>
                      <a:gd name="connsiteX1" fmla="*/ 457728 w 835857"/>
                      <a:gd name="connsiteY1" fmla="*/ 67650 h 794707"/>
                      <a:gd name="connsiteX2" fmla="*/ 835857 w 835857"/>
                      <a:gd name="connsiteY2" fmla="*/ 0 h 794707"/>
                      <a:gd name="connsiteX3" fmla="*/ 756015 w 835857"/>
                      <a:gd name="connsiteY3" fmla="*/ 321352 h 794707"/>
                      <a:gd name="connsiteX4" fmla="*/ 404086 w 835857"/>
                      <a:gd name="connsiteY4" fmla="*/ 793006 h 794707"/>
                      <a:gd name="connsiteX5" fmla="*/ 204 w 835857"/>
                      <a:gd name="connsiteY5" fmla="*/ 464170 h 794707"/>
                      <a:gd name="connsiteX0" fmla="*/ 204 w 835857"/>
                      <a:gd name="connsiteY0" fmla="*/ 464170 h 794707"/>
                      <a:gd name="connsiteX1" fmla="*/ 457728 w 835857"/>
                      <a:gd name="connsiteY1" fmla="*/ 67650 h 794707"/>
                      <a:gd name="connsiteX2" fmla="*/ 835857 w 835857"/>
                      <a:gd name="connsiteY2" fmla="*/ 0 h 794707"/>
                      <a:gd name="connsiteX3" fmla="*/ 756015 w 835857"/>
                      <a:gd name="connsiteY3" fmla="*/ 321352 h 794707"/>
                      <a:gd name="connsiteX4" fmla="*/ 404086 w 835857"/>
                      <a:gd name="connsiteY4" fmla="*/ 793006 h 794707"/>
                      <a:gd name="connsiteX5" fmla="*/ 204 w 835857"/>
                      <a:gd name="connsiteY5" fmla="*/ 464170 h 7947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35857" h="794707">
                        <a:moveTo>
                          <a:pt x="204" y="464170"/>
                        </a:moveTo>
                        <a:cubicBezTo>
                          <a:pt x="9144" y="343277"/>
                          <a:pt x="185241" y="112826"/>
                          <a:pt x="457728" y="67650"/>
                        </a:cubicBezTo>
                        <a:lnTo>
                          <a:pt x="835857" y="0"/>
                        </a:lnTo>
                        <a:cubicBezTo>
                          <a:pt x="809243" y="107117"/>
                          <a:pt x="803750" y="126214"/>
                          <a:pt x="756015" y="321352"/>
                        </a:cubicBezTo>
                        <a:cubicBezTo>
                          <a:pt x="674234" y="552424"/>
                          <a:pt x="530055" y="769203"/>
                          <a:pt x="404086" y="793006"/>
                        </a:cubicBezTo>
                        <a:cubicBezTo>
                          <a:pt x="278117" y="816809"/>
                          <a:pt x="-8736" y="585063"/>
                          <a:pt x="204" y="464170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눈물 방울 10"/>
                  <p:cNvSpPr/>
                  <p:nvPr/>
                </p:nvSpPr>
                <p:spPr>
                  <a:xfrm rot="4500000">
                    <a:off x="5284552" y="816409"/>
                    <a:ext cx="835857" cy="794707"/>
                  </a:xfrm>
                  <a:custGeom>
                    <a:avLst/>
                    <a:gdLst>
                      <a:gd name="connsiteX0" fmla="*/ 0 w 764382"/>
                      <a:gd name="connsiteY0" fmla="*/ 382191 h 764382"/>
                      <a:gd name="connsiteX1" fmla="*/ 382191 w 764382"/>
                      <a:gd name="connsiteY1" fmla="*/ 0 h 764382"/>
                      <a:gd name="connsiteX2" fmla="*/ 764382 w 764382"/>
                      <a:gd name="connsiteY2" fmla="*/ 0 h 764382"/>
                      <a:gd name="connsiteX3" fmla="*/ 764382 w 764382"/>
                      <a:gd name="connsiteY3" fmla="*/ 382191 h 764382"/>
                      <a:gd name="connsiteX4" fmla="*/ 382191 w 764382"/>
                      <a:gd name="connsiteY4" fmla="*/ 764382 h 764382"/>
                      <a:gd name="connsiteX5" fmla="*/ 0 w 764382"/>
                      <a:gd name="connsiteY5" fmla="*/ 382191 h 764382"/>
                      <a:gd name="connsiteX0" fmla="*/ 0 w 764382"/>
                      <a:gd name="connsiteY0" fmla="*/ 382191 h 764382"/>
                      <a:gd name="connsiteX1" fmla="*/ 383832 w 764382"/>
                      <a:gd name="connsiteY1" fmla="*/ 39884 h 764382"/>
                      <a:gd name="connsiteX2" fmla="*/ 764382 w 764382"/>
                      <a:gd name="connsiteY2" fmla="*/ 0 h 764382"/>
                      <a:gd name="connsiteX3" fmla="*/ 764382 w 764382"/>
                      <a:gd name="connsiteY3" fmla="*/ 382191 h 764382"/>
                      <a:gd name="connsiteX4" fmla="*/ 382191 w 764382"/>
                      <a:gd name="connsiteY4" fmla="*/ 764382 h 764382"/>
                      <a:gd name="connsiteX5" fmla="*/ 0 w 764382"/>
                      <a:gd name="connsiteY5" fmla="*/ 382191 h 764382"/>
                      <a:gd name="connsiteX0" fmla="*/ 0 w 764382"/>
                      <a:gd name="connsiteY0" fmla="*/ 382191 h 764777"/>
                      <a:gd name="connsiteX1" fmla="*/ 383832 w 764382"/>
                      <a:gd name="connsiteY1" fmla="*/ 39884 h 764777"/>
                      <a:gd name="connsiteX2" fmla="*/ 764382 w 764382"/>
                      <a:gd name="connsiteY2" fmla="*/ 0 h 764777"/>
                      <a:gd name="connsiteX3" fmla="*/ 702654 w 764382"/>
                      <a:gd name="connsiteY3" fmla="*/ 308950 h 764777"/>
                      <a:gd name="connsiteX4" fmla="*/ 382191 w 764382"/>
                      <a:gd name="connsiteY4" fmla="*/ 764382 h 764777"/>
                      <a:gd name="connsiteX5" fmla="*/ 0 w 764382"/>
                      <a:gd name="connsiteY5" fmla="*/ 382191 h 764777"/>
                      <a:gd name="connsiteX0" fmla="*/ 10926 w 775308"/>
                      <a:gd name="connsiteY0" fmla="*/ 382191 h 764907"/>
                      <a:gd name="connsiteX1" fmla="*/ 394758 w 775308"/>
                      <a:gd name="connsiteY1" fmla="*/ 39884 h 764907"/>
                      <a:gd name="connsiteX2" fmla="*/ 775308 w 775308"/>
                      <a:gd name="connsiteY2" fmla="*/ 0 h 764907"/>
                      <a:gd name="connsiteX3" fmla="*/ 713580 w 775308"/>
                      <a:gd name="connsiteY3" fmla="*/ 308950 h 764907"/>
                      <a:gd name="connsiteX4" fmla="*/ 393117 w 775308"/>
                      <a:gd name="connsiteY4" fmla="*/ 764382 h 764907"/>
                      <a:gd name="connsiteX5" fmla="*/ 10926 w 775308"/>
                      <a:gd name="connsiteY5" fmla="*/ 382191 h 764907"/>
                      <a:gd name="connsiteX0" fmla="*/ 6265 w 770647"/>
                      <a:gd name="connsiteY0" fmla="*/ 382191 h 764940"/>
                      <a:gd name="connsiteX1" fmla="*/ 390097 w 770647"/>
                      <a:gd name="connsiteY1" fmla="*/ 39884 h 764940"/>
                      <a:gd name="connsiteX2" fmla="*/ 770647 w 770647"/>
                      <a:gd name="connsiteY2" fmla="*/ 0 h 764940"/>
                      <a:gd name="connsiteX3" fmla="*/ 708919 w 770647"/>
                      <a:gd name="connsiteY3" fmla="*/ 308950 h 764940"/>
                      <a:gd name="connsiteX4" fmla="*/ 388456 w 770647"/>
                      <a:gd name="connsiteY4" fmla="*/ 764382 h 764940"/>
                      <a:gd name="connsiteX5" fmla="*/ 6265 w 770647"/>
                      <a:gd name="connsiteY5" fmla="*/ 382191 h 764940"/>
                      <a:gd name="connsiteX0" fmla="*/ 7560 w 771942"/>
                      <a:gd name="connsiteY0" fmla="*/ 382191 h 778955"/>
                      <a:gd name="connsiteX1" fmla="*/ 391392 w 771942"/>
                      <a:gd name="connsiteY1" fmla="*/ 39884 h 778955"/>
                      <a:gd name="connsiteX2" fmla="*/ 771942 w 771942"/>
                      <a:gd name="connsiteY2" fmla="*/ 0 h 778955"/>
                      <a:gd name="connsiteX3" fmla="*/ 710214 w 771942"/>
                      <a:gd name="connsiteY3" fmla="*/ 308950 h 778955"/>
                      <a:gd name="connsiteX4" fmla="*/ 389751 w 771942"/>
                      <a:gd name="connsiteY4" fmla="*/ 764382 h 778955"/>
                      <a:gd name="connsiteX5" fmla="*/ 7560 w 771942"/>
                      <a:gd name="connsiteY5" fmla="*/ 382191 h 778955"/>
                      <a:gd name="connsiteX0" fmla="*/ 25189 w 789571"/>
                      <a:gd name="connsiteY0" fmla="*/ 382191 h 779411"/>
                      <a:gd name="connsiteX1" fmla="*/ 409021 w 789571"/>
                      <a:gd name="connsiteY1" fmla="*/ 39884 h 779411"/>
                      <a:gd name="connsiteX2" fmla="*/ 789571 w 789571"/>
                      <a:gd name="connsiteY2" fmla="*/ 0 h 779411"/>
                      <a:gd name="connsiteX3" fmla="*/ 727843 w 789571"/>
                      <a:gd name="connsiteY3" fmla="*/ 308950 h 779411"/>
                      <a:gd name="connsiteX4" fmla="*/ 407380 w 789571"/>
                      <a:gd name="connsiteY4" fmla="*/ 764382 h 779411"/>
                      <a:gd name="connsiteX5" fmla="*/ 25189 w 789571"/>
                      <a:gd name="connsiteY5" fmla="*/ 382191 h 779411"/>
                      <a:gd name="connsiteX0" fmla="*/ 2 w 764384"/>
                      <a:gd name="connsiteY0" fmla="*/ 382191 h 775940"/>
                      <a:gd name="connsiteX1" fmla="*/ 386255 w 764384"/>
                      <a:gd name="connsiteY1" fmla="*/ 67650 h 775940"/>
                      <a:gd name="connsiteX2" fmla="*/ 764384 w 764384"/>
                      <a:gd name="connsiteY2" fmla="*/ 0 h 775940"/>
                      <a:gd name="connsiteX3" fmla="*/ 702656 w 764384"/>
                      <a:gd name="connsiteY3" fmla="*/ 308950 h 775940"/>
                      <a:gd name="connsiteX4" fmla="*/ 382193 w 764384"/>
                      <a:gd name="connsiteY4" fmla="*/ 764382 h 775940"/>
                      <a:gd name="connsiteX5" fmla="*/ 2 w 764384"/>
                      <a:gd name="connsiteY5" fmla="*/ 382191 h 775940"/>
                      <a:gd name="connsiteX0" fmla="*/ 2 w 764384"/>
                      <a:gd name="connsiteY0" fmla="*/ 382191 h 775940"/>
                      <a:gd name="connsiteX1" fmla="*/ 386255 w 764384"/>
                      <a:gd name="connsiteY1" fmla="*/ 67650 h 775940"/>
                      <a:gd name="connsiteX2" fmla="*/ 764384 w 764384"/>
                      <a:gd name="connsiteY2" fmla="*/ 0 h 775940"/>
                      <a:gd name="connsiteX3" fmla="*/ 702656 w 764384"/>
                      <a:gd name="connsiteY3" fmla="*/ 308950 h 775940"/>
                      <a:gd name="connsiteX4" fmla="*/ 382193 w 764384"/>
                      <a:gd name="connsiteY4" fmla="*/ 764382 h 775940"/>
                      <a:gd name="connsiteX5" fmla="*/ 2 w 764384"/>
                      <a:gd name="connsiteY5" fmla="*/ 382191 h 775940"/>
                      <a:gd name="connsiteX0" fmla="*/ 2 w 764384"/>
                      <a:gd name="connsiteY0" fmla="*/ 382191 h 765243"/>
                      <a:gd name="connsiteX1" fmla="*/ 386255 w 764384"/>
                      <a:gd name="connsiteY1" fmla="*/ 67650 h 765243"/>
                      <a:gd name="connsiteX2" fmla="*/ 764384 w 764384"/>
                      <a:gd name="connsiteY2" fmla="*/ 0 h 765243"/>
                      <a:gd name="connsiteX3" fmla="*/ 653617 w 764384"/>
                      <a:gd name="connsiteY3" fmla="*/ 271157 h 765243"/>
                      <a:gd name="connsiteX4" fmla="*/ 382193 w 764384"/>
                      <a:gd name="connsiteY4" fmla="*/ 764382 h 765243"/>
                      <a:gd name="connsiteX5" fmla="*/ 2 w 764384"/>
                      <a:gd name="connsiteY5" fmla="*/ 382191 h 765243"/>
                      <a:gd name="connsiteX0" fmla="*/ 2 w 764384"/>
                      <a:gd name="connsiteY0" fmla="*/ 382191 h 765243"/>
                      <a:gd name="connsiteX1" fmla="*/ 386255 w 764384"/>
                      <a:gd name="connsiteY1" fmla="*/ 67650 h 765243"/>
                      <a:gd name="connsiteX2" fmla="*/ 764384 w 764384"/>
                      <a:gd name="connsiteY2" fmla="*/ 0 h 765243"/>
                      <a:gd name="connsiteX3" fmla="*/ 653617 w 764384"/>
                      <a:gd name="connsiteY3" fmla="*/ 271157 h 765243"/>
                      <a:gd name="connsiteX4" fmla="*/ 382193 w 764384"/>
                      <a:gd name="connsiteY4" fmla="*/ 764382 h 765243"/>
                      <a:gd name="connsiteX5" fmla="*/ 2 w 764384"/>
                      <a:gd name="connsiteY5" fmla="*/ 382191 h 765243"/>
                      <a:gd name="connsiteX0" fmla="*/ 2 w 764384"/>
                      <a:gd name="connsiteY0" fmla="*/ 382191 h 764653"/>
                      <a:gd name="connsiteX1" fmla="*/ 386255 w 764384"/>
                      <a:gd name="connsiteY1" fmla="*/ 67650 h 764653"/>
                      <a:gd name="connsiteX2" fmla="*/ 764384 w 764384"/>
                      <a:gd name="connsiteY2" fmla="*/ 0 h 764653"/>
                      <a:gd name="connsiteX3" fmla="*/ 684542 w 764384"/>
                      <a:gd name="connsiteY3" fmla="*/ 321352 h 764653"/>
                      <a:gd name="connsiteX4" fmla="*/ 382193 w 764384"/>
                      <a:gd name="connsiteY4" fmla="*/ 764382 h 764653"/>
                      <a:gd name="connsiteX5" fmla="*/ 2 w 764384"/>
                      <a:gd name="connsiteY5" fmla="*/ 382191 h 764653"/>
                      <a:gd name="connsiteX0" fmla="*/ 1 w 835654"/>
                      <a:gd name="connsiteY0" fmla="*/ 464170 h 766262"/>
                      <a:gd name="connsiteX1" fmla="*/ 457525 w 835654"/>
                      <a:gd name="connsiteY1" fmla="*/ 67650 h 766262"/>
                      <a:gd name="connsiteX2" fmla="*/ 835654 w 835654"/>
                      <a:gd name="connsiteY2" fmla="*/ 0 h 766262"/>
                      <a:gd name="connsiteX3" fmla="*/ 755812 w 835654"/>
                      <a:gd name="connsiteY3" fmla="*/ 321352 h 766262"/>
                      <a:gd name="connsiteX4" fmla="*/ 453463 w 835654"/>
                      <a:gd name="connsiteY4" fmla="*/ 764382 h 766262"/>
                      <a:gd name="connsiteX5" fmla="*/ 1 w 835654"/>
                      <a:gd name="connsiteY5" fmla="*/ 464170 h 766262"/>
                      <a:gd name="connsiteX0" fmla="*/ 204 w 835857"/>
                      <a:gd name="connsiteY0" fmla="*/ 464170 h 794707"/>
                      <a:gd name="connsiteX1" fmla="*/ 457728 w 835857"/>
                      <a:gd name="connsiteY1" fmla="*/ 67650 h 794707"/>
                      <a:gd name="connsiteX2" fmla="*/ 835857 w 835857"/>
                      <a:gd name="connsiteY2" fmla="*/ 0 h 794707"/>
                      <a:gd name="connsiteX3" fmla="*/ 756015 w 835857"/>
                      <a:gd name="connsiteY3" fmla="*/ 321352 h 794707"/>
                      <a:gd name="connsiteX4" fmla="*/ 404086 w 835857"/>
                      <a:gd name="connsiteY4" fmla="*/ 793006 h 794707"/>
                      <a:gd name="connsiteX5" fmla="*/ 204 w 835857"/>
                      <a:gd name="connsiteY5" fmla="*/ 464170 h 794707"/>
                      <a:gd name="connsiteX0" fmla="*/ 204 w 835857"/>
                      <a:gd name="connsiteY0" fmla="*/ 464170 h 794707"/>
                      <a:gd name="connsiteX1" fmla="*/ 457728 w 835857"/>
                      <a:gd name="connsiteY1" fmla="*/ 67650 h 794707"/>
                      <a:gd name="connsiteX2" fmla="*/ 835857 w 835857"/>
                      <a:gd name="connsiteY2" fmla="*/ 0 h 794707"/>
                      <a:gd name="connsiteX3" fmla="*/ 756015 w 835857"/>
                      <a:gd name="connsiteY3" fmla="*/ 321352 h 794707"/>
                      <a:gd name="connsiteX4" fmla="*/ 404086 w 835857"/>
                      <a:gd name="connsiteY4" fmla="*/ 793006 h 794707"/>
                      <a:gd name="connsiteX5" fmla="*/ 204 w 835857"/>
                      <a:gd name="connsiteY5" fmla="*/ 464170 h 794707"/>
                      <a:gd name="connsiteX0" fmla="*/ 204 w 835857"/>
                      <a:gd name="connsiteY0" fmla="*/ 464170 h 794707"/>
                      <a:gd name="connsiteX1" fmla="*/ 457728 w 835857"/>
                      <a:gd name="connsiteY1" fmla="*/ 67650 h 794707"/>
                      <a:gd name="connsiteX2" fmla="*/ 835857 w 835857"/>
                      <a:gd name="connsiteY2" fmla="*/ 0 h 794707"/>
                      <a:gd name="connsiteX3" fmla="*/ 756015 w 835857"/>
                      <a:gd name="connsiteY3" fmla="*/ 321352 h 794707"/>
                      <a:gd name="connsiteX4" fmla="*/ 404086 w 835857"/>
                      <a:gd name="connsiteY4" fmla="*/ 793006 h 794707"/>
                      <a:gd name="connsiteX5" fmla="*/ 204 w 835857"/>
                      <a:gd name="connsiteY5" fmla="*/ 464170 h 794707"/>
                      <a:gd name="connsiteX0" fmla="*/ 204 w 835857"/>
                      <a:gd name="connsiteY0" fmla="*/ 464170 h 794707"/>
                      <a:gd name="connsiteX1" fmla="*/ 457728 w 835857"/>
                      <a:gd name="connsiteY1" fmla="*/ 67650 h 794707"/>
                      <a:gd name="connsiteX2" fmla="*/ 835857 w 835857"/>
                      <a:gd name="connsiteY2" fmla="*/ 0 h 794707"/>
                      <a:gd name="connsiteX3" fmla="*/ 756015 w 835857"/>
                      <a:gd name="connsiteY3" fmla="*/ 321352 h 794707"/>
                      <a:gd name="connsiteX4" fmla="*/ 404086 w 835857"/>
                      <a:gd name="connsiteY4" fmla="*/ 793006 h 794707"/>
                      <a:gd name="connsiteX5" fmla="*/ 204 w 835857"/>
                      <a:gd name="connsiteY5" fmla="*/ 464170 h 7947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35857" h="794707">
                        <a:moveTo>
                          <a:pt x="204" y="464170"/>
                        </a:moveTo>
                        <a:cubicBezTo>
                          <a:pt x="9144" y="343277"/>
                          <a:pt x="185241" y="112826"/>
                          <a:pt x="457728" y="67650"/>
                        </a:cubicBezTo>
                        <a:lnTo>
                          <a:pt x="835857" y="0"/>
                        </a:lnTo>
                        <a:cubicBezTo>
                          <a:pt x="809243" y="107117"/>
                          <a:pt x="803750" y="126214"/>
                          <a:pt x="756015" y="321352"/>
                        </a:cubicBezTo>
                        <a:cubicBezTo>
                          <a:pt x="674234" y="552424"/>
                          <a:pt x="530055" y="769203"/>
                          <a:pt x="404086" y="793006"/>
                        </a:cubicBezTo>
                        <a:cubicBezTo>
                          <a:pt x="278117" y="816809"/>
                          <a:pt x="-8736" y="585063"/>
                          <a:pt x="204" y="464170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눈물 방울 10"/>
                  <p:cNvSpPr/>
                  <p:nvPr/>
                </p:nvSpPr>
                <p:spPr>
                  <a:xfrm rot="8176895">
                    <a:off x="5887413" y="439317"/>
                    <a:ext cx="835857" cy="794707"/>
                  </a:xfrm>
                  <a:custGeom>
                    <a:avLst/>
                    <a:gdLst>
                      <a:gd name="connsiteX0" fmla="*/ 0 w 764382"/>
                      <a:gd name="connsiteY0" fmla="*/ 382191 h 764382"/>
                      <a:gd name="connsiteX1" fmla="*/ 382191 w 764382"/>
                      <a:gd name="connsiteY1" fmla="*/ 0 h 764382"/>
                      <a:gd name="connsiteX2" fmla="*/ 764382 w 764382"/>
                      <a:gd name="connsiteY2" fmla="*/ 0 h 764382"/>
                      <a:gd name="connsiteX3" fmla="*/ 764382 w 764382"/>
                      <a:gd name="connsiteY3" fmla="*/ 382191 h 764382"/>
                      <a:gd name="connsiteX4" fmla="*/ 382191 w 764382"/>
                      <a:gd name="connsiteY4" fmla="*/ 764382 h 764382"/>
                      <a:gd name="connsiteX5" fmla="*/ 0 w 764382"/>
                      <a:gd name="connsiteY5" fmla="*/ 382191 h 764382"/>
                      <a:gd name="connsiteX0" fmla="*/ 0 w 764382"/>
                      <a:gd name="connsiteY0" fmla="*/ 382191 h 764382"/>
                      <a:gd name="connsiteX1" fmla="*/ 383832 w 764382"/>
                      <a:gd name="connsiteY1" fmla="*/ 39884 h 764382"/>
                      <a:gd name="connsiteX2" fmla="*/ 764382 w 764382"/>
                      <a:gd name="connsiteY2" fmla="*/ 0 h 764382"/>
                      <a:gd name="connsiteX3" fmla="*/ 764382 w 764382"/>
                      <a:gd name="connsiteY3" fmla="*/ 382191 h 764382"/>
                      <a:gd name="connsiteX4" fmla="*/ 382191 w 764382"/>
                      <a:gd name="connsiteY4" fmla="*/ 764382 h 764382"/>
                      <a:gd name="connsiteX5" fmla="*/ 0 w 764382"/>
                      <a:gd name="connsiteY5" fmla="*/ 382191 h 764382"/>
                      <a:gd name="connsiteX0" fmla="*/ 0 w 764382"/>
                      <a:gd name="connsiteY0" fmla="*/ 382191 h 764777"/>
                      <a:gd name="connsiteX1" fmla="*/ 383832 w 764382"/>
                      <a:gd name="connsiteY1" fmla="*/ 39884 h 764777"/>
                      <a:gd name="connsiteX2" fmla="*/ 764382 w 764382"/>
                      <a:gd name="connsiteY2" fmla="*/ 0 h 764777"/>
                      <a:gd name="connsiteX3" fmla="*/ 702654 w 764382"/>
                      <a:gd name="connsiteY3" fmla="*/ 308950 h 764777"/>
                      <a:gd name="connsiteX4" fmla="*/ 382191 w 764382"/>
                      <a:gd name="connsiteY4" fmla="*/ 764382 h 764777"/>
                      <a:gd name="connsiteX5" fmla="*/ 0 w 764382"/>
                      <a:gd name="connsiteY5" fmla="*/ 382191 h 764777"/>
                      <a:gd name="connsiteX0" fmla="*/ 10926 w 775308"/>
                      <a:gd name="connsiteY0" fmla="*/ 382191 h 764907"/>
                      <a:gd name="connsiteX1" fmla="*/ 394758 w 775308"/>
                      <a:gd name="connsiteY1" fmla="*/ 39884 h 764907"/>
                      <a:gd name="connsiteX2" fmla="*/ 775308 w 775308"/>
                      <a:gd name="connsiteY2" fmla="*/ 0 h 764907"/>
                      <a:gd name="connsiteX3" fmla="*/ 713580 w 775308"/>
                      <a:gd name="connsiteY3" fmla="*/ 308950 h 764907"/>
                      <a:gd name="connsiteX4" fmla="*/ 393117 w 775308"/>
                      <a:gd name="connsiteY4" fmla="*/ 764382 h 764907"/>
                      <a:gd name="connsiteX5" fmla="*/ 10926 w 775308"/>
                      <a:gd name="connsiteY5" fmla="*/ 382191 h 764907"/>
                      <a:gd name="connsiteX0" fmla="*/ 6265 w 770647"/>
                      <a:gd name="connsiteY0" fmla="*/ 382191 h 764940"/>
                      <a:gd name="connsiteX1" fmla="*/ 390097 w 770647"/>
                      <a:gd name="connsiteY1" fmla="*/ 39884 h 764940"/>
                      <a:gd name="connsiteX2" fmla="*/ 770647 w 770647"/>
                      <a:gd name="connsiteY2" fmla="*/ 0 h 764940"/>
                      <a:gd name="connsiteX3" fmla="*/ 708919 w 770647"/>
                      <a:gd name="connsiteY3" fmla="*/ 308950 h 764940"/>
                      <a:gd name="connsiteX4" fmla="*/ 388456 w 770647"/>
                      <a:gd name="connsiteY4" fmla="*/ 764382 h 764940"/>
                      <a:gd name="connsiteX5" fmla="*/ 6265 w 770647"/>
                      <a:gd name="connsiteY5" fmla="*/ 382191 h 764940"/>
                      <a:gd name="connsiteX0" fmla="*/ 7560 w 771942"/>
                      <a:gd name="connsiteY0" fmla="*/ 382191 h 778955"/>
                      <a:gd name="connsiteX1" fmla="*/ 391392 w 771942"/>
                      <a:gd name="connsiteY1" fmla="*/ 39884 h 778955"/>
                      <a:gd name="connsiteX2" fmla="*/ 771942 w 771942"/>
                      <a:gd name="connsiteY2" fmla="*/ 0 h 778955"/>
                      <a:gd name="connsiteX3" fmla="*/ 710214 w 771942"/>
                      <a:gd name="connsiteY3" fmla="*/ 308950 h 778955"/>
                      <a:gd name="connsiteX4" fmla="*/ 389751 w 771942"/>
                      <a:gd name="connsiteY4" fmla="*/ 764382 h 778955"/>
                      <a:gd name="connsiteX5" fmla="*/ 7560 w 771942"/>
                      <a:gd name="connsiteY5" fmla="*/ 382191 h 778955"/>
                      <a:gd name="connsiteX0" fmla="*/ 25189 w 789571"/>
                      <a:gd name="connsiteY0" fmla="*/ 382191 h 779411"/>
                      <a:gd name="connsiteX1" fmla="*/ 409021 w 789571"/>
                      <a:gd name="connsiteY1" fmla="*/ 39884 h 779411"/>
                      <a:gd name="connsiteX2" fmla="*/ 789571 w 789571"/>
                      <a:gd name="connsiteY2" fmla="*/ 0 h 779411"/>
                      <a:gd name="connsiteX3" fmla="*/ 727843 w 789571"/>
                      <a:gd name="connsiteY3" fmla="*/ 308950 h 779411"/>
                      <a:gd name="connsiteX4" fmla="*/ 407380 w 789571"/>
                      <a:gd name="connsiteY4" fmla="*/ 764382 h 779411"/>
                      <a:gd name="connsiteX5" fmla="*/ 25189 w 789571"/>
                      <a:gd name="connsiteY5" fmla="*/ 382191 h 779411"/>
                      <a:gd name="connsiteX0" fmla="*/ 2 w 764384"/>
                      <a:gd name="connsiteY0" fmla="*/ 382191 h 775940"/>
                      <a:gd name="connsiteX1" fmla="*/ 386255 w 764384"/>
                      <a:gd name="connsiteY1" fmla="*/ 67650 h 775940"/>
                      <a:gd name="connsiteX2" fmla="*/ 764384 w 764384"/>
                      <a:gd name="connsiteY2" fmla="*/ 0 h 775940"/>
                      <a:gd name="connsiteX3" fmla="*/ 702656 w 764384"/>
                      <a:gd name="connsiteY3" fmla="*/ 308950 h 775940"/>
                      <a:gd name="connsiteX4" fmla="*/ 382193 w 764384"/>
                      <a:gd name="connsiteY4" fmla="*/ 764382 h 775940"/>
                      <a:gd name="connsiteX5" fmla="*/ 2 w 764384"/>
                      <a:gd name="connsiteY5" fmla="*/ 382191 h 775940"/>
                      <a:gd name="connsiteX0" fmla="*/ 2 w 764384"/>
                      <a:gd name="connsiteY0" fmla="*/ 382191 h 775940"/>
                      <a:gd name="connsiteX1" fmla="*/ 386255 w 764384"/>
                      <a:gd name="connsiteY1" fmla="*/ 67650 h 775940"/>
                      <a:gd name="connsiteX2" fmla="*/ 764384 w 764384"/>
                      <a:gd name="connsiteY2" fmla="*/ 0 h 775940"/>
                      <a:gd name="connsiteX3" fmla="*/ 702656 w 764384"/>
                      <a:gd name="connsiteY3" fmla="*/ 308950 h 775940"/>
                      <a:gd name="connsiteX4" fmla="*/ 382193 w 764384"/>
                      <a:gd name="connsiteY4" fmla="*/ 764382 h 775940"/>
                      <a:gd name="connsiteX5" fmla="*/ 2 w 764384"/>
                      <a:gd name="connsiteY5" fmla="*/ 382191 h 775940"/>
                      <a:gd name="connsiteX0" fmla="*/ 2 w 764384"/>
                      <a:gd name="connsiteY0" fmla="*/ 382191 h 765243"/>
                      <a:gd name="connsiteX1" fmla="*/ 386255 w 764384"/>
                      <a:gd name="connsiteY1" fmla="*/ 67650 h 765243"/>
                      <a:gd name="connsiteX2" fmla="*/ 764384 w 764384"/>
                      <a:gd name="connsiteY2" fmla="*/ 0 h 765243"/>
                      <a:gd name="connsiteX3" fmla="*/ 653617 w 764384"/>
                      <a:gd name="connsiteY3" fmla="*/ 271157 h 765243"/>
                      <a:gd name="connsiteX4" fmla="*/ 382193 w 764384"/>
                      <a:gd name="connsiteY4" fmla="*/ 764382 h 765243"/>
                      <a:gd name="connsiteX5" fmla="*/ 2 w 764384"/>
                      <a:gd name="connsiteY5" fmla="*/ 382191 h 765243"/>
                      <a:gd name="connsiteX0" fmla="*/ 2 w 764384"/>
                      <a:gd name="connsiteY0" fmla="*/ 382191 h 765243"/>
                      <a:gd name="connsiteX1" fmla="*/ 386255 w 764384"/>
                      <a:gd name="connsiteY1" fmla="*/ 67650 h 765243"/>
                      <a:gd name="connsiteX2" fmla="*/ 764384 w 764384"/>
                      <a:gd name="connsiteY2" fmla="*/ 0 h 765243"/>
                      <a:gd name="connsiteX3" fmla="*/ 653617 w 764384"/>
                      <a:gd name="connsiteY3" fmla="*/ 271157 h 765243"/>
                      <a:gd name="connsiteX4" fmla="*/ 382193 w 764384"/>
                      <a:gd name="connsiteY4" fmla="*/ 764382 h 765243"/>
                      <a:gd name="connsiteX5" fmla="*/ 2 w 764384"/>
                      <a:gd name="connsiteY5" fmla="*/ 382191 h 765243"/>
                      <a:gd name="connsiteX0" fmla="*/ 2 w 764384"/>
                      <a:gd name="connsiteY0" fmla="*/ 382191 h 764653"/>
                      <a:gd name="connsiteX1" fmla="*/ 386255 w 764384"/>
                      <a:gd name="connsiteY1" fmla="*/ 67650 h 764653"/>
                      <a:gd name="connsiteX2" fmla="*/ 764384 w 764384"/>
                      <a:gd name="connsiteY2" fmla="*/ 0 h 764653"/>
                      <a:gd name="connsiteX3" fmla="*/ 684542 w 764384"/>
                      <a:gd name="connsiteY3" fmla="*/ 321352 h 764653"/>
                      <a:gd name="connsiteX4" fmla="*/ 382193 w 764384"/>
                      <a:gd name="connsiteY4" fmla="*/ 764382 h 764653"/>
                      <a:gd name="connsiteX5" fmla="*/ 2 w 764384"/>
                      <a:gd name="connsiteY5" fmla="*/ 382191 h 764653"/>
                      <a:gd name="connsiteX0" fmla="*/ 1 w 835654"/>
                      <a:gd name="connsiteY0" fmla="*/ 464170 h 766262"/>
                      <a:gd name="connsiteX1" fmla="*/ 457525 w 835654"/>
                      <a:gd name="connsiteY1" fmla="*/ 67650 h 766262"/>
                      <a:gd name="connsiteX2" fmla="*/ 835654 w 835654"/>
                      <a:gd name="connsiteY2" fmla="*/ 0 h 766262"/>
                      <a:gd name="connsiteX3" fmla="*/ 755812 w 835654"/>
                      <a:gd name="connsiteY3" fmla="*/ 321352 h 766262"/>
                      <a:gd name="connsiteX4" fmla="*/ 453463 w 835654"/>
                      <a:gd name="connsiteY4" fmla="*/ 764382 h 766262"/>
                      <a:gd name="connsiteX5" fmla="*/ 1 w 835654"/>
                      <a:gd name="connsiteY5" fmla="*/ 464170 h 766262"/>
                      <a:gd name="connsiteX0" fmla="*/ 204 w 835857"/>
                      <a:gd name="connsiteY0" fmla="*/ 464170 h 794707"/>
                      <a:gd name="connsiteX1" fmla="*/ 457728 w 835857"/>
                      <a:gd name="connsiteY1" fmla="*/ 67650 h 794707"/>
                      <a:gd name="connsiteX2" fmla="*/ 835857 w 835857"/>
                      <a:gd name="connsiteY2" fmla="*/ 0 h 794707"/>
                      <a:gd name="connsiteX3" fmla="*/ 756015 w 835857"/>
                      <a:gd name="connsiteY3" fmla="*/ 321352 h 794707"/>
                      <a:gd name="connsiteX4" fmla="*/ 404086 w 835857"/>
                      <a:gd name="connsiteY4" fmla="*/ 793006 h 794707"/>
                      <a:gd name="connsiteX5" fmla="*/ 204 w 835857"/>
                      <a:gd name="connsiteY5" fmla="*/ 464170 h 794707"/>
                      <a:gd name="connsiteX0" fmla="*/ 204 w 835857"/>
                      <a:gd name="connsiteY0" fmla="*/ 464170 h 794707"/>
                      <a:gd name="connsiteX1" fmla="*/ 457728 w 835857"/>
                      <a:gd name="connsiteY1" fmla="*/ 67650 h 794707"/>
                      <a:gd name="connsiteX2" fmla="*/ 835857 w 835857"/>
                      <a:gd name="connsiteY2" fmla="*/ 0 h 794707"/>
                      <a:gd name="connsiteX3" fmla="*/ 756015 w 835857"/>
                      <a:gd name="connsiteY3" fmla="*/ 321352 h 794707"/>
                      <a:gd name="connsiteX4" fmla="*/ 404086 w 835857"/>
                      <a:gd name="connsiteY4" fmla="*/ 793006 h 794707"/>
                      <a:gd name="connsiteX5" fmla="*/ 204 w 835857"/>
                      <a:gd name="connsiteY5" fmla="*/ 464170 h 794707"/>
                      <a:gd name="connsiteX0" fmla="*/ 204 w 835857"/>
                      <a:gd name="connsiteY0" fmla="*/ 464170 h 794707"/>
                      <a:gd name="connsiteX1" fmla="*/ 457728 w 835857"/>
                      <a:gd name="connsiteY1" fmla="*/ 67650 h 794707"/>
                      <a:gd name="connsiteX2" fmla="*/ 835857 w 835857"/>
                      <a:gd name="connsiteY2" fmla="*/ 0 h 794707"/>
                      <a:gd name="connsiteX3" fmla="*/ 756015 w 835857"/>
                      <a:gd name="connsiteY3" fmla="*/ 321352 h 794707"/>
                      <a:gd name="connsiteX4" fmla="*/ 404086 w 835857"/>
                      <a:gd name="connsiteY4" fmla="*/ 793006 h 794707"/>
                      <a:gd name="connsiteX5" fmla="*/ 204 w 835857"/>
                      <a:gd name="connsiteY5" fmla="*/ 464170 h 794707"/>
                      <a:gd name="connsiteX0" fmla="*/ 204 w 835857"/>
                      <a:gd name="connsiteY0" fmla="*/ 464170 h 794707"/>
                      <a:gd name="connsiteX1" fmla="*/ 457728 w 835857"/>
                      <a:gd name="connsiteY1" fmla="*/ 67650 h 794707"/>
                      <a:gd name="connsiteX2" fmla="*/ 835857 w 835857"/>
                      <a:gd name="connsiteY2" fmla="*/ 0 h 794707"/>
                      <a:gd name="connsiteX3" fmla="*/ 756015 w 835857"/>
                      <a:gd name="connsiteY3" fmla="*/ 321352 h 794707"/>
                      <a:gd name="connsiteX4" fmla="*/ 404086 w 835857"/>
                      <a:gd name="connsiteY4" fmla="*/ 793006 h 794707"/>
                      <a:gd name="connsiteX5" fmla="*/ 204 w 835857"/>
                      <a:gd name="connsiteY5" fmla="*/ 464170 h 7947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35857" h="794707">
                        <a:moveTo>
                          <a:pt x="204" y="464170"/>
                        </a:moveTo>
                        <a:cubicBezTo>
                          <a:pt x="9144" y="343277"/>
                          <a:pt x="185241" y="112826"/>
                          <a:pt x="457728" y="67650"/>
                        </a:cubicBezTo>
                        <a:lnTo>
                          <a:pt x="835857" y="0"/>
                        </a:lnTo>
                        <a:cubicBezTo>
                          <a:pt x="809243" y="107117"/>
                          <a:pt x="803750" y="126214"/>
                          <a:pt x="756015" y="321352"/>
                        </a:cubicBezTo>
                        <a:cubicBezTo>
                          <a:pt x="674234" y="552424"/>
                          <a:pt x="530055" y="769203"/>
                          <a:pt x="404086" y="793006"/>
                        </a:cubicBezTo>
                        <a:cubicBezTo>
                          <a:pt x="278117" y="816809"/>
                          <a:pt x="-8736" y="585063"/>
                          <a:pt x="204" y="464170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" name="눈물 방울 10"/>
                  <p:cNvSpPr/>
                  <p:nvPr/>
                </p:nvSpPr>
                <p:spPr>
                  <a:xfrm rot="11756795">
                    <a:off x="6451368" y="826056"/>
                    <a:ext cx="835857" cy="794707"/>
                  </a:xfrm>
                  <a:custGeom>
                    <a:avLst/>
                    <a:gdLst>
                      <a:gd name="connsiteX0" fmla="*/ 0 w 764382"/>
                      <a:gd name="connsiteY0" fmla="*/ 382191 h 764382"/>
                      <a:gd name="connsiteX1" fmla="*/ 382191 w 764382"/>
                      <a:gd name="connsiteY1" fmla="*/ 0 h 764382"/>
                      <a:gd name="connsiteX2" fmla="*/ 764382 w 764382"/>
                      <a:gd name="connsiteY2" fmla="*/ 0 h 764382"/>
                      <a:gd name="connsiteX3" fmla="*/ 764382 w 764382"/>
                      <a:gd name="connsiteY3" fmla="*/ 382191 h 764382"/>
                      <a:gd name="connsiteX4" fmla="*/ 382191 w 764382"/>
                      <a:gd name="connsiteY4" fmla="*/ 764382 h 764382"/>
                      <a:gd name="connsiteX5" fmla="*/ 0 w 764382"/>
                      <a:gd name="connsiteY5" fmla="*/ 382191 h 764382"/>
                      <a:gd name="connsiteX0" fmla="*/ 0 w 764382"/>
                      <a:gd name="connsiteY0" fmla="*/ 382191 h 764382"/>
                      <a:gd name="connsiteX1" fmla="*/ 383832 w 764382"/>
                      <a:gd name="connsiteY1" fmla="*/ 39884 h 764382"/>
                      <a:gd name="connsiteX2" fmla="*/ 764382 w 764382"/>
                      <a:gd name="connsiteY2" fmla="*/ 0 h 764382"/>
                      <a:gd name="connsiteX3" fmla="*/ 764382 w 764382"/>
                      <a:gd name="connsiteY3" fmla="*/ 382191 h 764382"/>
                      <a:gd name="connsiteX4" fmla="*/ 382191 w 764382"/>
                      <a:gd name="connsiteY4" fmla="*/ 764382 h 764382"/>
                      <a:gd name="connsiteX5" fmla="*/ 0 w 764382"/>
                      <a:gd name="connsiteY5" fmla="*/ 382191 h 764382"/>
                      <a:gd name="connsiteX0" fmla="*/ 0 w 764382"/>
                      <a:gd name="connsiteY0" fmla="*/ 382191 h 764777"/>
                      <a:gd name="connsiteX1" fmla="*/ 383832 w 764382"/>
                      <a:gd name="connsiteY1" fmla="*/ 39884 h 764777"/>
                      <a:gd name="connsiteX2" fmla="*/ 764382 w 764382"/>
                      <a:gd name="connsiteY2" fmla="*/ 0 h 764777"/>
                      <a:gd name="connsiteX3" fmla="*/ 702654 w 764382"/>
                      <a:gd name="connsiteY3" fmla="*/ 308950 h 764777"/>
                      <a:gd name="connsiteX4" fmla="*/ 382191 w 764382"/>
                      <a:gd name="connsiteY4" fmla="*/ 764382 h 764777"/>
                      <a:gd name="connsiteX5" fmla="*/ 0 w 764382"/>
                      <a:gd name="connsiteY5" fmla="*/ 382191 h 764777"/>
                      <a:gd name="connsiteX0" fmla="*/ 10926 w 775308"/>
                      <a:gd name="connsiteY0" fmla="*/ 382191 h 764907"/>
                      <a:gd name="connsiteX1" fmla="*/ 394758 w 775308"/>
                      <a:gd name="connsiteY1" fmla="*/ 39884 h 764907"/>
                      <a:gd name="connsiteX2" fmla="*/ 775308 w 775308"/>
                      <a:gd name="connsiteY2" fmla="*/ 0 h 764907"/>
                      <a:gd name="connsiteX3" fmla="*/ 713580 w 775308"/>
                      <a:gd name="connsiteY3" fmla="*/ 308950 h 764907"/>
                      <a:gd name="connsiteX4" fmla="*/ 393117 w 775308"/>
                      <a:gd name="connsiteY4" fmla="*/ 764382 h 764907"/>
                      <a:gd name="connsiteX5" fmla="*/ 10926 w 775308"/>
                      <a:gd name="connsiteY5" fmla="*/ 382191 h 764907"/>
                      <a:gd name="connsiteX0" fmla="*/ 6265 w 770647"/>
                      <a:gd name="connsiteY0" fmla="*/ 382191 h 764940"/>
                      <a:gd name="connsiteX1" fmla="*/ 390097 w 770647"/>
                      <a:gd name="connsiteY1" fmla="*/ 39884 h 764940"/>
                      <a:gd name="connsiteX2" fmla="*/ 770647 w 770647"/>
                      <a:gd name="connsiteY2" fmla="*/ 0 h 764940"/>
                      <a:gd name="connsiteX3" fmla="*/ 708919 w 770647"/>
                      <a:gd name="connsiteY3" fmla="*/ 308950 h 764940"/>
                      <a:gd name="connsiteX4" fmla="*/ 388456 w 770647"/>
                      <a:gd name="connsiteY4" fmla="*/ 764382 h 764940"/>
                      <a:gd name="connsiteX5" fmla="*/ 6265 w 770647"/>
                      <a:gd name="connsiteY5" fmla="*/ 382191 h 764940"/>
                      <a:gd name="connsiteX0" fmla="*/ 7560 w 771942"/>
                      <a:gd name="connsiteY0" fmla="*/ 382191 h 778955"/>
                      <a:gd name="connsiteX1" fmla="*/ 391392 w 771942"/>
                      <a:gd name="connsiteY1" fmla="*/ 39884 h 778955"/>
                      <a:gd name="connsiteX2" fmla="*/ 771942 w 771942"/>
                      <a:gd name="connsiteY2" fmla="*/ 0 h 778955"/>
                      <a:gd name="connsiteX3" fmla="*/ 710214 w 771942"/>
                      <a:gd name="connsiteY3" fmla="*/ 308950 h 778955"/>
                      <a:gd name="connsiteX4" fmla="*/ 389751 w 771942"/>
                      <a:gd name="connsiteY4" fmla="*/ 764382 h 778955"/>
                      <a:gd name="connsiteX5" fmla="*/ 7560 w 771942"/>
                      <a:gd name="connsiteY5" fmla="*/ 382191 h 778955"/>
                      <a:gd name="connsiteX0" fmla="*/ 25189 w 789571"/>
                      <a:gd name="connsiteY0" fmla="*/ 382191 h 779411"/>
                      <a:gd name="connsiteX1" fmla="*/ 409021 w 789571"/>
                      <a:gd name="connsiteY1" fmla="*/ 39884 h 779411"/>
                      <a:gd name="connsiteX2" fmla="*/ 789571 w 789571"/>
                      <a:gd name="connsiteY2" fmla="*/ 0 h 779411"/>
                      <a:gd name="connsiteX3" fmla="*/ 727843 w 789571"/>
                      <a:gd name="connsiteY3" fmla="*/ 308950 h 779411"/>
                      <a:gd name="connsiteX4" fmla="*/ 407380 w 789571"/>
                      <a:gd name="connsiteY4" fmla="*/ 764382 h 779411"/>
                      <a:gd name="connsiteX5" fmla="*/ 25189 w 789571"/>
                      <a:gd name="connsiteY5" fmla="*/ 382191 h 779411"/>
                      <a:gd name="connsiteX0" fmla="*/ 2 w 764384"/>
                      <a:gd name="connsiteY0" fmla="*/ 382191 h 775940"/>
                      <a:gd name="connsiteX1" fmla="*/ 386255 w 764384"/>
                      <a:gd name="connsiteY1" fmla="*/ 67650 h 775940"/>
                      <a:gd name="connsiteX2" fmla="*/ 764384 w 764384"/>
                      <a:gd name="connsiteY2" fmla="*/ 0 h 775940"/>
                      <a:gd name="connsiteX3" fmla="*/ 702656 w 764384"/>
                      <a:gd name="connsiteY3" fmla="*/ 308950 h 775940"/>
                      <a:gd name="connsiteX4" fmla="*/ 382193 w 764384"/>
                      <a:gd name="connsiteY4" fmla="*/ 764382 h 775940"/>
                      <a:gd name="connsiteX5" fmla="*/ 2 w 764384"/>
                      <a:gd name="connsiteY5" fmla="*/ 382191 h 775940"/>
                      <a:gd name="connsiteX0" fmla="*/ 2 w 764384"/>
                      <a:gd name="connsiteY0" fmla="*/ 382191 h 775940"/>
                      <a:gd name="connsiteX1" fmla="*/ 386255 w 764384"/>
                      <a:gd name="connsiteY1" fmla="*/ 67650 h 775940"/>
                      <a:gd name="connsiteX2" fmla="*/ 764384 w 764384"/>
                      <a:gd name="connsiteY2" fmla="*/ 0 h 775940"/>
                      <a:gd name="connsiteX3" fmla="*/ 702656 w 764384"/>
                      <a:gd name="connsiteY3" fmla="*/ 308950 h 775940"/>
                      <a:gd name="connsiteX4" fmla="*/ 382193 w 764384"/>
                      <a:gd name="connsiteY4" fmla="*/ 764382 h 775940"/>
                      <a:gd name="connsiteX5" fmla="*/ 2 w 764384"/>
                      <a:gd name="connsiteY5" fmla="*/ 382191 h 775940"/>
                      <a:gd name="connsiteX0" fmla="*/ 2 w 764384"/>
                      <a:gd name="connsiteY0" fmla="*/ 382191 h 765243"/>
                      <a:gd name="connsiteX1" fmla="*/ 386255 w 764384"/>
                      <a:gd name="connsiteY1" fmla="*/ 67650 h 765243"/>
                      <a:gd name="connsiteX2" fmla="*/ 764384 w 764384"/>
                      <a:gd name="connsiteY2" fmla="*/ 0 h 765243"/>
                      <a:gd name="connsiteX3" fmla="*/ 653617 w 764384"/>
                      <a:gd name="connsiteY3" fmla="*/ 271157 h 765243"/>
                      <a:gd name="connsiteX4" fmla="*/ 382193 w 764384"/>
                      <a:gd name="connsiteY4" fmla="*/ 764382 h 765243"/>
                      <a:gd name="connsiteX5" fmla="*/ 2 w 764384"/>
                      <a:gd name="connsiteY5" fmla="*/ 382191 h 765243"/>
                      <a:gd name="connsiteX0" fmla="*/ 2 w 764384"/>
                      <a:gd name="connsiteY0" fmla="*/ 382191 h 765243"/>
                      <a:gd name="connsiteX1" fmla="*/ 386255 w 764384"/>
                      <a:gd name="connsiteY1" fmla="*/ 67650 h 765243"/>
                      <a:gd name="connsiteX2" fmla="*/ 764384 w 764384"/>
                      <a:gd name="connsiteY2" fmla="*/ 0 h 765243"/>
                      <a:gd name="connsiteX3" fmla="*/ 653617 w 764384"/>
                      <a:gd name="connsiteY3" fmla="*/ 271157 h 765243"/>
                      <a:gd name="connsiteX4" fmla="*/ 382193 w 764384"/>
                      <a:gd name="connsiteY4" fmla="*/ 764382 h 765243"/>
                      <a:gd name="connsiteX5" fmla="*/ 2 w 764384"/>
                      <a:gd name="connsiteY5" fmla="*/ 382191 h 765243"/>
                      <a:gd name="connsiteX0" fmla="*/ 2 w 764384"/>
                      <a:gd name="connsiteY0" fmla="*/ 382191 h 764653"/>
                      <a:gd name="connsiteX1" fmla="*/ 386255 w 764384"/>
                      <a:gd name="connsiteY1" fmla="*/ 67650 h 764653"/>
                      <a:gd name="connsiteX2" fmla="*/ 764384 w 764384"/>
                      <a:gd name="connsiteY2" fmla="*/ 0 h 764653"/>
                      <a:gd name="connsiteX3" fmla="*/ 684542 w 764384"/>
                      <a:gd name="connsiteY3" fmla="*/ 321352 h 764653"/>
                      <a:gd name="connsiteX4" fmla="*/ 382193 w 764384"/>
                      <a:gd name="connsiteY4" fmla="*/ 764382 h 764653"/>
                      <a:gd name="connsiteX5" fmla="*/ 2 w 764384"/>
                      <a:gd name="connsiteY5" fmla="*/ 382191 h 764653"/>
                      <a:gd name="connsiteX0" fmla="*/ 1 w 835654"/>
                      <a:gd name="connsiteY0" fmla="*/ 464170 h 766262"/>
                      <a:gd name="connsiteX1" fmla="*/ 457525 w 835654"/>
                      <a:gd name="connsiteY1" fmla="*/ 67650 h 766262"/>
                      <a:gd name="connsiteX2" fmla="*/ 835654 w 835654"/>
                      <a:gd name="connsiteY2" fmla="*/ 0 h 766262"/>
                      <a:gd name="connsiteX3" fmla="*/ 755812 w 835654"/>
                      <a:gd name="connsiteY3" fmla="*/ 321352 h 766262"/>
                      <a:gd name="connsiteX4" fmla="*/ 453463 w 835654"/>
                      <a:gd name="connsiteY4" fmla="*/ 764382 h 766262"/>
                      <a:gd name="connsiteX5" fmla="*/ 1 w 835654"/>
                      <a:gd name="connsiteY5" fmla="*/ 464170 h 766262"/>
                      <a:gd name="connsiteX0" fmla="*/ 204 w 835857"/>
                      <a:gd name="connsiteY0" fmla="*/ 464170 h 794707"/>
                      <a:gd name="connsiteX1" fmla="*/ 457728 w 835857"/>
                      <a:gd name="connsiteY1" fmla="*/ 67650 h 794707"/>
                      <a:gd name="connsiteX2" fmla="*/ 835857 w 835857"/>
                      <a:gd name="connsiteY2" fmla="*/ 0 h 794707"/>
                      <a:gd name="connsiteX3" fmla="*/ 756015 w 835857"/>
                      <a:gd name="connsiteY3" fmla="*/ 321352 h 794707"/>
                      <a:gd name="connsiteX4" fmla="*/ 404086 w 835857"/>
                      <a:gd name="connsiteY4" fmla="*/ 793006 h 794707"/>
                      <a:gd name="connsiteX5" fmla="*/ 204 w 835857"/>
                      <a:gd name="connsiteY5" fmla="*/ 464170 h 794707"/>
                      <a:gd name="connsiteX0" fmla="*/ 204 w 835857"/>
                      <a:gd name="connsiteY0" fmla="*/ 464170 h 794707"/>
                      <a:gd name="connsiteX1" fmla="*/ 457728 w 835857"/>
                      <a:gd name="connsiteY1" fmla="*/ 67650 h 794707"/>
                      <a:gd name="connsiteX2" fmla="*/ 835857 w 835857"/>
                      <a:gd name="connsiteY2" fmla="*/ 0 h 794707"/>
                      <a:gd name="connsiteX3" fmla="*/ 756015 w 835857"/>
                      <a:gd name="connsiteY3" fmla="*/ 321352 h 794707"/>
                      <a:gd name="connsiteX4" fmla="*/ 404086 w 835857"/>
                      <a:gd name="connsiteY4" fmla="*/ 793006 h 794707"/>
                      <a:gd name="connsiteX5" fmla="*/ 204 w 835857"/>
                      <a:gd name="connsiteY5" fmla="*/ 464170 h 794707"/>
                      <a:gd name="connsiteX0" fmla="*/ 204 w 835857"/>
                      <a:gd name="connsiteY0" fmla="*/ 464170 h 794707"/>
                      <a:gd name="connsiteX1" fmla="*/ 457728 w 835857"/>
                      <a:gd name="connsiteY1" fmla="*/ 67650 h 794707"/>
                      <a:gd name="connsiteX2" fmla="*/ 835857 w 835857"/>
                      <a:gd name="connsiteY2" fmla="*/ 0 h 794707"/>
                      <a:gd name="connsiteX3" fmla="*/ 756015 w 835857"/>
                      <a:gd name="connsiteY3" fmla="*/ 321352 h 794707"/>
                      <a:gd name="connsiteX4" fmla="*/ 404086 w 835857"/>
                      <a:gd name="connsiteY4" fmla="*/ 793006 h 794707"/>
                      <a:gd name="connsiteX5" fmla="*/ 204 w 835857"/>
                      <a:gd name="connsiteY5" fmla="*/ 464170 h 794707"/>
                      <a:gd name="connsiteX0" fmla="*/ 204 w 835857"/>
                      <a:gd name="connsiteY0" fmla="*/ 464170 h 794707"/>
                      <a:gd name="connsiteX1" fmla="*/ 457728 w 835857"/>
                      <a:gd name="connsiteY1" fmla="*/ 67650 h 794707"/>
                      <a:gd name="connsiteX2" fmla="*/ 835857 w 835857"/>
                      <a:gd name="connsiteY2" fmla="*/ 0 h 794707"/>
                      <a:gd name="connsiteX3" fmla="*/ 756015 w 835857"/>
                      <a:gd name="connsiteY3" fmla="*/ 321352 h 794707"/>
                      <a:gd name="connsiteX4" fmla="*/ 404086 w 835857"/>
                      <a:gd name="connsiteY4" fmla="*/ 793006 h 794707"/>
                      <a:gd name="connsiteX5" fmla="*/ 204 w 835857"/>
                      <a:gd name="connsiteY5" fmla="*/ 464170 h 7947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35857" h="794707">
                        <a:moveTo>
                          <a:pt x="204" y="464170"/>
                        </a:moveTo>
                        <a:cubicBezTo>
                          <a:pt x="9144" y="343277"/>
                          <a:pt x="185241" y="112826"/>
                          <a:pt x="457728" y="67650"/>
                        </a:cubicBezTo>
                        <a:lnTo>
                          <a:pt x="835857" y="0"/>
                        </a:lnTo>
                        <a:cubicBezTo>
                          <a:pt x="809243" y="107117"/>
                          <a:pt x="803750" y="126214"/>
                          <a:pt x="756015" y="321352"/>
                        </a:cubicBezTo>
                        <a:cubicBezTo>
                          <a:pt x="674234" y="552424"/>
                          <a:pt x="530055" y="769203"/>
                          <a:pt x="404086" y="793006"/>
                        </a:cubicBezTo>
                        <a:cubicBezTo>
                          <a:pt x="278117" y="816809"/>
                          <a:pt x="-8736" y="585063"/>
                          <a:pt x="204" y="464170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pic>
            <p:nvPicPr>
              <p:cNvPr id="12" name="Picture 6" descr="C:\Users\h\Desktop\takamatsu-wi-fi-guide-800x445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12666" y="1653731"/>
                <a:ext cx="2328089" cy="1745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" name="Picture 2" descr="C:\Users\h\Desktop\cocktail_text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7875" y="2890838"/>
              <a:ext cx="5048250" cy="107632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바닥글 개체 틀 4"/>
          <p:cNvSpPr txBox="1">
            <a:spLocks/>
          </p:cNvSpPr>
          <p:nvPr userDrawn="1"/>
        </p:nvSpPr>
        <p:spPr>
          <a:xfrm>
            <a:off x="3131840" y="638132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A2DEFF"/>
                </a:solidFill>
                <a:latin typeface="Cooper Black" pitchFamily="18" charset="0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2DEFF"/>
                </a:solidFill>
                <a:effectLst/>
                <a:uLnTx/>
                <a:uFillTx/>
                <a:latin typeface="Cooper Black" pitchFamily="18" charset="0"/>
                <a:ea typeface="+mn-ea"/>
                <a:cs typeface="+mn-cs"/>
              </a:rPr>
              <a:t>KimNoJeon</a:t>
            </a: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A2DEFF"/>
              </a:solidFill>
              <a:effectLst/>
              <a:uLnTx/>
              <a:uFillTx/>
              <a:latin typeface="Cooper Black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7744" y="332656"/>
            <a:ext cx="46303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solidFill>
                  <a:srgbClr val="A2DEFF"/>
                </a:solidFill>
                <a:latin typeface="Cooper Black" pitchFamily="18" charset="0"/>
              </a:rPr>
              <a:t>Cocktail</a:t>
            </a:r>
            <a:endParaRPr lang="ko-KR" altLang="en-US" sz="8000" dirty="0">
              <a:solidFill>
                <a:srgbClr val="A2DEFF"/>
              </a:solidFill>
              <a:latin typeface="Cooper Black" pitchFamily="18" charset="0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1403648" y="2132856"/>
            <a:ext cx="6400800" cy="14401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A2DEFF"/>
                </a:solidFill>
                <a:latin typeface="HY동녘B" pitchFamily="18" charset="-127"/>
                <a:ea typeface="HY동녘B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2DEFF"/>
                </a:solidFill>
                <a:effectLst/>
                <a:uLnTx/>
                <a:uFillTx/>
                <a:latin typeface="HY동녘B" pitchFamily="18" charset="-127"/>
                <a:ea typeface="HY동녘B" pitchFamily="18" charset="-127"/>
                <a:cs typeface="+mn-cs"/>
              </a:rPr>
              <a:t>Beacon</a:t>
            </a: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2DEFF"/>
                </a:solidFill>
                <a:effectLst/>
                <a:uLnTx/>
                <a:uFillTx/>
                <a:latin typeface="HY동녘B" pitchFamily="18" charset="-127"/>
                <a:ea typeface="HY동녘B" pitchFamily="18" charset="-127"/>
                <a:cs typeface="+mn-cs"/>
              </a:rPr>
              <a:t>을 이용한</a:t>
            </a:r>
            <a:endParaRPr kumimoji="0" lang="en-US" altLang="ko-KR" sz="3600" b="0" i="0" u="none" strike="noStrike" kern="1200" cap="none" spc="0" normalizeH="0" baseline="0" noProof="0" dirty="0" smtClean="0">
              <a:ln>
                <a:noFill/>
              </a:ln>
              <a:solidFill>
                <a:srgbClr val="A2DEFF"/>
              </a:solidFill>
              <a:effectLst/>
              <a:uLnTx/>
              <a:uFillTx/>
              <a:latin typeface="HY동녘B" pitchFamily="18" charset="-127"/>
              <a:ea typeface="HY동녘B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2DEFF"/>
                </a:solidFill>
                <a:effectLst/>
                <a:uLnTx/>
                <a:uFillTx/>
                <a:latin typeface="HY동녘B" pitchFamily="18" charset="-127"/>
                <a:ea typeface="HY동녘B" pitchFamily="18" charset="-127"/>
                <a:cs typeface="+mn-cs"/>
              </a:rPr>
              <a:t>단말기 자동제어 시스템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1760" y="4221088"/>
            <a:ext cx="4663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 smtClean="0">
                <a:solidFill>
                  <a:srgbClr val="A2DEFF"/>
                </a:solidFill>
                <a:latin typeface="HY동녘B" pitchFamily="18" charset="-127"/>
                <a:ea typeface="HY동녘B" pitchFamily="18" charset="-127"/>
              </a:rPr>
              <a:t>김호영 노대건</a:t>
            </a:r>
            <a:r>
              <a:rPr lang="en-US" altLang="ko-KR" sz="3600" dirty="0" smtClean="0">
                <a:solidFill>
                  <a:srgbClr val="A2DEFF"/>
                </a:solidFill>
                <a:latin typeface="HY동녘B" pitchFamily="18" charset="-127"/>
                <a:ea typeface="HY동녘B" pitchFamily="18" charset="-127"/>
              </a:rPr>
              <a:t> </a:t>
            </a:r>
            <a:r>
              <a:rPr lang="ko-KR" altLang="en-US" sz="3600" dirty="0" smtClean="0">
                <a:solidFill>
                  <a:srgbClr val="A2DEFF"/>
                </a:solidFill>
                <a:latin typeface="HY동녘B" pitchFamily="18" charset="-127"/>
                <a:ea typeface="HY동녘B" pitchFamily="18" charset="-127"/>
              </a:rPr>
              <a:t>전동화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260648"/>
            <a:ext cx="26681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rgbClr val="A2DEFF"/>
                </a:solidFill>
                <a:latin typeface="Cooper Black" pitchFamily="18" charset="0"/>
              </a:rPr>
              <a:t>Context</a:t>
            </a:r>
            <a:endParaRPr lang="ko-KR" altLang="en-US" sz="4800" dirty="0">
              <a:solidFill>
                <a:srgbClr val="A2DEFF"/>
              </a:solidFill>
              <a:latin typeface="Cooper Black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340768"/>
            <a:ext cx="7848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b="1" dirty="0" smtClean="0">
                <a:solidFill>
                  <a:srgbClr val="A2DEFF"/>
                </a:solidFill>
              </a:rPr>
              <a:t>Cocktail </a:t>
            </a:r>
            <a:r>
              <a:rPr lang="ko-KR" altLang="en-US" sz="2400" b="1" dirty="0" smtClean="0">
                <a:solidFill>
                  <a:srgbClr val="A2DEFF"/>
                </a:solidFill>
              </a:rPr>
              <a:t>개요</a:t>
            </a:r>
            <a:endParaRPr lang="en-US" altLang="ko-KR" sz="2400" b="1" dirty="0" smtClean="0">
              <a:solidFill>
                <a:srgbClr val="A2DEFF"/>
              </a:solidFill>
            </a:endParaRPr>
          </a:p>
          <a:p>
            <a:pPr marL="457200" indent="-457200">
              <a:buAutoNum type="arabicPeriod"/>
            </a:pPr>
            <a:endParaRPr lang="en-US" altLang="ko-KR" sz="2400" b="1" baseline="0" dirty="0" smtClean="0">
              <a:solidFill>
                <a:srgbClr val="A2DEFF"/>
              </a:solidFill>
            </a:endParaRPr>
          </a:p>
          <a:p>
            <a:r>
              <a:rPr lang="en-US" altLang="ko-KR" sz="2400" b="1" dirty="0" smtClean="0">
                <a:solidFill>
                  <a:srgbClr val="A2DEFF"/>
                </a:solidFill>
              </a:rPr>
              <a:t>2. </a:t>
            </a:r>
            <a:r>
              <a:rPr lang="en-US" altLang="ko-KR" sz="2400" b="1" dirty="0" smtClean="0">
                <a:solidFill>
                  <a:srgbClr val="A2DEFF"/>
                </a:solidFill>
              </a:rPr>
              <a:t> </a:t>
            </a:r>
            <a:r>
              <a:rPr lang="ko-KR" altLang="en-US" sz="2400" b="1" baseline="0" dirty="0" smtClean="0">
                <a:solidFill>
                  <a:srgbClr val="A2DEFF"/>
                </a:solidFill>
              </a:rPr>
              <a:t>사용 </a:t>
            </a:r>
            <a:r>
              <a:rPr lang="ko-KR" altLang="en-US" sz="2400" b="1" baseline="0" dirty="0" smtClean="0">
                <a:solidFill>
                  <a:srgbClr val="A2DEFF"/>
                </a:solidFill>
              </a:rPr>
              <a:t>장소 및 사용 기능</a:t>
            </a:r>
            <a:endParaRPr lang="en-US" altLang="ko-KR" sz="2400" b="1" baseline="0" dirty="0" smtClean="0">
              <a:solidFill>
                <a:srgbClr val="A2DEFF"/>
              </a:solidFill>
            </a:endParaRPr>
          </a:p>
          <a:p>
            <a:endParaRPr lang="en-US" altLang="ko-KR" sz="2400" b="1" baseline="0" dirty="0" smtClean="0">
              <a:solidFill>
                <a:srgbClr val="A2DEFF"/>
              </a:solidFill>
            </a:endParaRPr>
          </a:p>
          <a:p>
            <a:r>
              <a:rPr lang="en-US" altLang="ko-KR" sz="2400" b="1" dirty="0" smtClean="0">
                <a:solidFill>
                  <a:srgbClr val="A2DEFF"/>
                </a:solidFill>
              </a:rPr>
              <a:t>3. </a:t>
            </a:r>
            <a:r>
              <a:rPr lang="en-US" altLang="ko-KR" sz="2400" b="1" dirty="0" smtClean="0">
                <a:solidFill>
                  <a:srgbClr val="A2DEFF"/>
                </a:solidFill>
              </a:rPr>
              <a:t> </a:t>
            </a:r>
            <a:r>
              <a:rPr lang="en-US" altLang="ko-KR" sz="2400" b="1" baseline="0" dirty="0" smtClean="0">
                <a:solidFill>
                  <a:srgbClr val="A2DEFF"/>
                </a:solidFill>
              </a:rPr>
              <a:t>UI </a:t>
            </a:r>
            <a:r>
              <a:rPr lang="en-US" altLang="ko-KR" sz="2400" b="1" baseline="0" dirty="0" smtClean="0">
                <a:solidFill>
                  <a:srgbClr val="A2DEFF"/>
                </a:solidFill>
              </a:rPr>
              <a:t>DESIGN</a:t>
            </a:r>
            <a:endParaRPr lang="en-US" altLang="ko-KR" sz="2400" b="1" dirty="0" smtClean="0">
              <a:solidFill>
                <a:srgbClr val="A2DEFF"/>
              </a:solidFill>
            </a:endParaRPr>
          </a:p>
          <a:p>
            <a:endParaRPr lang="en-US" altLang="ko-KR" sz="2400" b="1" baseline="0" dirty="0" smtClean="0">
              <a:solidFill>
                <a:srgbClr val="A2DE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23528" y="404664"/>
          <a:ext cx="8568952" cy="5791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396244"/>
                <a:gridCol w="4172708"/>
              </a:tblGrid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Cocktail </a:t>
                      </a:r>
                      <a:r>
                        <a:rPr lang="ko-KR" altLang="en-US" sz="32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개요</a:t>
                      </a:r>
                      <a:endParaRPr lang="ko-KR" altLang="en-US" sz="3200" b="1" dirty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23528" y="1124744"/>
          <a:ext cx="8568952" cy="5040560"/>
        </p:xfrm>
        <a:graphic>
          <a:graphicData uri="http://schemas.openxmlformats.org/drawingml/2006/table">
            <a:tbl>
              <a:tblPr firstRow="1" firstCol="1">
                <a:tableStyleId>{BDBED569-4797-4DF1-A0F4-6AAB3CD982D8}</a:tableStyleId>
              </a:tblPr>
              <a:tblGrid>
                <a:gridCol w="8568952"/>
              </a:tblGrid>
              <a:tr h="5040560">
                <a:tc>
                  <a:txBody>
                    <a:bodyPr/>
                    <a:lstStyle/>
                    <a:p>
                      <a:pPr latinLnBrk="1"/>
                      <a:endParaRPr lang="en-US" altLang="ko-KR" sz="2400" dirty="0" smtClean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  <a:p>
                      <a:pPr latinLnBrk="1"/>
                      <a:r>
                        <a:rPr lang="en-US" altLang="ko-KR" sz="260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Cocktail </a:t>
                      </a:r>
                      <a:r>
                        <a:rPr lang="ko-KR" altLang="en-US" sz="260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은 장소별 단말기 에티켓을 지키자는 취지 하에 설계되었다</a:t>
                      </a:r>
                      <a:r>
                        <a:rPr lang="en-US" altLang="ko-KR" sz="260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2600" dirty="0" smtClean="0"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  <a:p>
                      <a:pPr latinLnBrk="1"/>
                      <a:r>
                        <a:rPr lang="en-US" altLang="ko-KR" sz="260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Beacon</a:t>
                      </a:r>
                      <a:r>
                        <a:rPr lang="ko-KR" altLang="en-US" sz="260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을 이용한 자동 단말기</a:t>
                      </a:r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 제어 </a:t>
                      </a:r>
                      <a:r>
                        <a:rPr lang="en-US" altLang="ko-KR" sz="2600" baseline="0" dirty="0" err="1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Aplication</a:t>
                      </a:r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으로써</a:t>
                      </a:r>
                      <a:endParaRPr lang="en-US" altLang="ko-KR" sz="2600" baseline="0" dirty="0" smtClean="0"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  <a:p>
                      <a:pPr latinLnBrk="1"/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단말기의 설정을 따로 지정 할 필요 없이 </a:t>
                      </a:r>
                      <a:r>
                        <a:rPr lang="en-US" altLang="ko-KR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Cocktail</a:t>
                      </a:r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이 사용자의 위치에 맞게 단말기를 설정해 준다</a:t>
                      </a:r>
                      <a:r>
                        <a:rPr lang="en-US" altLang="ko-KR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2600" baseline="0" dirty="0" smtClean="0"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  <a:p>
                      <a:pPr latinLnBrk="1"/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또한 사용자 개개인의 기호에 따라 단말기의 소리 모드</a:t>
                      </a:r>
                      <a:r>
                        <a:rPr lang="en-US" altLang="ko-KR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, </a:t>
                      </a:r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밝기</a:t>
                      </a:r>
                      <a:r>
                        <a:rPr lang="en-US" altLang="ko-KR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, </a:t>
                      </a:r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진동</a:t>
                      </a:r>
                      <a:r>
                        <a:rPr lang="en-US" altLang="ko-KR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, </a:t>
                      </a:r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전화차단</a:t>
                      </a:r>
                      <a:r>
                        <a:rPr lang="en-US" altLang="ko-KR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, </a:t>
                      </a:r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문자 전송 등 관련된  </a:t>
                      </a:r>
                      <a:r>
                        <a:rPr lang="ko-KR" altLang="en-US" sz="2600" baseline="0" dirty="0" err="1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셋팅을</a:t>
                      </a:r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 일부 변경하게 하여 사용자의 </a:t>
                      </a:r>
                      <a:r>
                        <a:rPr lang="ko-KR" altLang="en-US" sz="2600" baseline="0" dirty="0" err="1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니즈를</a:t>
                      </a:r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 충족 시킬 것이다</a:t>
                      </a:r>
                      <a:r>
                        <a:rPr lang="en-US" altLang="ko-KR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.</a:t>
                      </a:r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 </a:t>
                      </a:r>
                      <a:endParaRPr lang="en-US" altLang="ko-KR" sz="2600" baseline="0" dirty="0" smtClean="0"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948264" y="6309320"/>
          <a:ext cx="196788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40"/>
                <a:gridCol w="983940"/>
              </a:tblGrid>
              <a:tr h="3550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rgbClr val="A2DEFF"/>
                            </a:solidFill>
                          </a:ln>
                        </a:rPr>
                        <a:t>page</a:t>
                      </a:r>
                      <a:endParaRPr lang="ko-KR" altLang="en-US" dirty="0">
                        <a:ln>
                          <a:solidFill>
                            <a:srgbClr val="A2DEFF"/>
                          </a:solidFill>
                        </a:ln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rgbClr val="A2DEFF"/>
                            </a:solidFill>
                          </a:ln>
                        </a:rPr>
                        <a:t>1</a:t>
                      </a:r>
                      <a:endParaRPr lang="ko-KR" altLang="en-US" dirty="0">
                        <a:ln>
                          <a:solidFill>
                            <a:srgbClr val="A2DEFF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23528" y="404664"/>
          <a:ext cx="8568952" cy="5791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396244"/>
                <a:gridCol w="4172708"/>
              </a:tblGrid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사용장소 및 기능</a:t>
                      </a:r>
                      <a:endParaRPr lang="ko-KR" altLang="en-US" sz="3200" b="1" dirty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23528" y="1124744"/>
          <a:ext cx="8568952" cy="5040560"/>
        </p:xfrm>
        <a:graphic>
          <a:graphicData uri="http://schemas.openxmlformats.org/drawingml/2006/table">
            <a:tbl>
              <a:tblPr firstRow="1" firstCol="1">
                <a:tableStyleId>{BDBED569-4797-4DF1-A0F4-6AAB3CD982D8}</a:tableStyleId>
              </a:tblPr>
              <a:tblGrid>
                <a:gridCol w="1584176"/>
                <a:gridCol w="6984776"/>
              </a:tblGrid>
              <a:tr h="6300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aseline="0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장소</a:t>
                      </a:r>
                      <a:endParaRPr lang="en-US" altLang="ko-KR" sz="2600" baseline="0" dirty="0" smtClean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aseline="0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사용 기능</a:t>
                      </a:r>
                      <a:endParaRPr lang="en-US" altLang="ko-KR" sz="2600" baseline="0" dirty="0" smtClean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6300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영화관</a:t>
                      </a:r>
                      <a:endParaRPr lang="en-US" altLang="ko-KR" sz="2600" baseline="0" dirty="0" smtClean="0"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저조도</a:t>
                      </a:r>
                      <a:r>
                        <a:rPr lang="en-US" altLang="ko-KR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, </a:t>
                      </a:r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진동모드</a:t>
                      </a:r>
                      <a:r>
                        <a:rPr lang="en-US" altLang="ko-KR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, </a:t>
                      </a:r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전화차단</a:t>
                      </a:r>
                      <a:r>
                        <a:rPr lang="en-US" altLang="ko-KR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, </a:t>
                      </a:r>
                      <a:r>
                        <a:rPr lang="ko-KR" altLang="en-US" sz="2600" baseline="0" dirty="0" err="1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메세지</a:t>
                      </a:r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 전송</a:t>
                      </a:r>
                      <a:endParaRPr lang="en-US" altLang="ko-KR" sz="2600" baseline="0" dirty="0" smtClean="0"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0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도서관</a:t>
                      </a:r>
                      <a:endParaRPr lang="en-US" altLang="ko-KR" sz="2600" baseline="0" dirty="0" smtClean="0"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무음모드</a:t>
                      </a:r>
                      <a:endParaRPr lang="en-US" altLang="ko-KR" sz="2600" baseline="0" dirty="0" smtClean="0"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0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회의실</a:t>
                      </a:r>
                      <a:endParaRPr lang="en-US" altLang="ko-KR" sz="2600" baseline="0" dirty="0" smtClean="0"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무음모드</a:t>
                      </a:r>
                      <a:r>
                        <a:rPr lang="en-US" altLang="ko-KR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, </a:t>
                      </a:r>
                      <a:r>
                        <a:rPr lang="ko-KR" altLang="en-US" sz="2600" baseline="0" dirty="0" err="1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메세지</a:t>
                      </a:r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 전송</a:t>
                      </a:r>
                      <a:endParaRPr lang="en-US" altLang="ko-KR" sz="2600" baseline="0" dirty="0" smtClean="0"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0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강의실</a:t>
                      </a:r>
                      <a:endParaRPr lang="en-US" altLang="ko-KR" sz="2600" baseline="0" dirty="0" smtClean="0"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진동모드</a:t>
                      </a:r>
                      <a:r>
                        <a:rPr lang="en-US" altLang="ko-KR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, </a:t>
                      </a:r>
                      <a:r>
                        <a:rPr lang="ko-KR" altLang="en-US" sz="2600" baseline="0" dirty="0" err="1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메세지</a:t>
                      </a:r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 전송</a:t>
                      </a:r>
                      <a:endParaRPr lang="en-US" altLang="ko-KR" sz="2600" baseline="0" dirty="0" smtClean="0"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0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위험지역</a:t>
                      </a:r>
                      <a:endParaRPr lang="en-US" altLang="ko-KR" sz="2600" baseline="0" dirty="0" smtClean="0"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소리나 진동 실행</a:t>
                      </a:r>
                      <a:endParaRPr lang="en-US" altLang="ko-KR" sz="2600" baseline="0" dirty="0" smtClean="0"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0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전시관</a:t>
                      </a:r>
                      <a:endParaRPr lang="en-US" altLang="ko-KR" sz="2600" baseline="0" dirty="0" smtClean="0"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진동모드</a:t>
                      </a:r>
                      <a:r>
                        <a:rPr lang="en-US" altLang="ko-KR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, </a:t>
                      </a:r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카메라 </a:t>
                      </a:r>
                      <a:r>
                        <a:rPr lang="ko-KR" altLang="en-US" sz="2600" baseline="0" dirty="0" err="1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어플</a:t>
                      </a:r>
                      <a:r>
                        <a:rPr lang="ko-KR" altLang="en-US" sz="2600" baseline="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 실행 차단</a:t>
                      </a:r>
                      <a:endParaRPr lang="en-US" altLang="ko-KR" sz="2600" baseline="0" dirty="0" smtClean="0"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070">
                <a:tc gridSpan="2">
                  <a:txBody>
                    <a:bodyPr/>
                    <a:lstStyle/>
                    <a:p>
                      <a:pPr latinLnBrk="1"/>
                      <a:endParaRPr lang="en-US" altLang="ko-KR" sz="2600" baseline="0" dirty="0" smtClean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2600" baseline="0" dirty="0" smtClean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948264" y="6309320"/>
          <a:ext cx="196788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40"/>
                <a:gridCol w="983940"/>
              </a:tblGrid>
              <a:tr h="3550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rgbClr val="A2DEFF"/>
                            </a:solidFill>
                          </a:ln>
                        </a:rPr>
                        <a:t>page</a:t>
                      </a:r>
                      <a:endParaRPr lang="ko-KR" altLang="en-US" dirty="0">
                        <a:ln>
                          <a:solidFill>
                            <a:srgbClr val="A2DEFF"/>
                          </a:solidFill>
                        </a:ln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rgbClr val="A2DEFF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ln>
                          <a:solidFill>
                            <a:srgbClr val="A2DEFF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23528" y="404664"/>
          <a:ext cx="8568952" cy="5791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396244"/>
                <a:gridCol w="4172708"/>
              </a:tblGrid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UI</a:t>
                      </a:r>
                      <a:r>
                        <a:rPr lang="en-US" altLang="ko-KR" sz="3200" b="1" baseline="0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 DESIGN</a:t>
                      </a:r>
                      <a:endParaRPr lang="ko-KR" altLang="en-US" sz="3200" b="1" dirty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사용자</a:t>
                      </a:r>
                      <a:r>
                        <a:rPr lang="en-US" altLang="ko-KR" sz="28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(</a:t>
                      </a:r>
                      <a:r>
                        <a:rPr lang="ko-KR" altLang="en-US" sz="2800" b="1" dirty="0" err="1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인트로</a:t>
                      </a:r>
                      <a:r>
                        <a:rPr lang="en-US" altLang="ko-KR" sz="28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)</a:t>
                      </a:r>
                      <a:endParaRPr lang="en-US" altLang="ko-KR" sz="2800" b="1" dirty="0" smtClean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23528" y="1124744"/>
          <a:ext cx="8568952" cy="5040560"/>
        </p:xfrm>
        <a:graphic>
          <a:graphicData uri="http://schemas.openxmlformats.org/drawingml/2006/table">
            <a:tbl>
              <a:tblPr firstRow="1" firstCol="1">
                <a:tableStyleId>{BDBED569-4797-4DF1-A0F4-6AAB3CD982D8}</a:tableStyleId>
              </a:tblPr>
              <a:tblGrid>
                <a:gridCol w="6336704"/>
                <a:gridCol w="2232248"/>
              </a:tblGrid>
              <a:tr h="3854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기능 내용</a:t>
                      </a:r>
                      <a:endParaRPr lang="ko-KR" altLang="en-US" dirty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상세 설명</a:t>
                      </a:r>
                      <a:endParaRPr lang="ko-KR" altLang="en-US" dirty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51706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1.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어플리케이션의 로딩 시간을 칵테일의 잔이 차오르는 효과를 보여주면서 알려줌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17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latin typeface="바탕" pitchFamily="18" charset="-127"/>
                          <a:ea typeface="바탕" pitchFamily="18" charset="-127"/>
                        </a:rPr>
                        <a:t>2.</a:t>
                      </a:r>
                      <a:r>
                        <a:rPr lang="en-US" altLang="ko-KR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  Yes </a:t>
                      </a:r>
                      <a:r>
                        <a:rPr lang="ko-KR" altLang="en-US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선택 시</a:t>
                      </a:r>
                      <a:r>
                        <a:rPr lang="en-US" altLang="ko-KR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400" b="1" dirty="0" smtClean="0">
                          <a:latin typeface="바탕" pitchFamily="18" charset="-127"/>
                          <a:ea typeface="바탕" pitchFamily="18" charset="-127"/>
                        </a:rPr>
                        <a:t>메인 화면으로 넘어간다</a:t>
                      </a:r>
                      <a:r>
                        <a:rPr lang="en-US" altLang="ko-KR" sz="1400" b="1" dirty="0" smtClean="0">
                          <a:latin typeface="바탕" pitchFamily="18" charset="-127"/>
                          <a:ea typeface="바탕" pitchFamily="18" charset="-127"/>
                        </a:rPr>
                        <a:t>.</a:t>
                      </a:r>
                      <a:endParaRPr lang="ko-KR" altLang="en-US" sz="1400" b="1" dirty="0"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17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latin typeface="바탕" pitchFamily="18" charset="-127"/>
                          <a:ea typeface="바탕" pitchFamily="18" charset="-127"/>
                        </a:rPr>
                        <a:t>3.  No</a:t>
                      </a:r>
                      <a:r>
                        <a:rPr lang="en-US" altLang="ko-KR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 </a:t>
                      </a:r>
                      <a:r>
                        <a:rPr lang="ko-KR" altLang="en-US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선택 시</a:t>
                      </a:r>
                      <a:r>
                        <a:rPr lang="en-US" altLang="ko-KR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어플리케이션이</a:t>
                      </a:r>
                      <a:endParaRPr lang="en-US" altLang="ko-KR" sz="1400" b="1" baseline="0" dirty="0" smtClean="0">
                        <a:latin typeface="바탕" pitchFamily="18" charset="-127"/>
                        <a:ea typeface="바탕" pitchFamily="18" charset="-127"/>
                      </a:endParaRPr>
                    </a:p>
                    <a:p>
                      <a:pPr latinLnBrk="1"/>
                      <a:r>
                        <a:rPr lang="ko-KR" altLang="en-US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종료된다</a:t>
                      </a:r>
                      <a:r>
                        <a:rPr lang="en-US" altLang="ko-KR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.</a:t>
                      </a:r>
                      <a:endParaRPr lang="ko-KR" altLang="en-US" sz="1400" b="1" dirty="0"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948264" y="6309320"/>
          <a:ext cx="196788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40"/>
                <a:gridCol w="983940"/>
              </a:tblGrid>
              <a:tr h="3550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rgbClr val="A2DEFF"/>
                            </a:solidFill>
                          </a:ln>
                        </a:rPr>
                        <a:t>page</a:t>
                      </a:r>
                      <a:endParaRPr lang="ko-KR" altLang="en-US" dirty="0">
                        <a:ln>
                          <a:solidFill>
                            <a:srgbClr val="A2DEFF"/>
                          </a:solidFill>
                        </a:ln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rgbClr val="A2DEFF"/>
                            </a:solidFill>
                          </a:ln>
                          <a:solidFill>
                            <a:schemeClr val="tx1"/>
                          </a:solidFill>
                        </a:rPr>
                        <a:t>3-1</a:t>
                      </a:r>
                      <a:endParaRPr lang="ko-KR" altLang="en-US" dirty="0">
                        <a:ln>
                          <a:solidFill>
                            <a:srgbClr val="A2DEFF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:\Users\hoyoung\Desktop\New Mockup 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6192688" cy="45506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23528" y="404664"/>
          <a:ext cx="8568952" cy="5791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396244"/>
                <a:gridCol w="4172708"/>
              </a:tblGrid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UI</a:t>
                      </a:r>
                      <a:r>
                        <a:rPr lang="en-US" altLang="ko-KR" sz="3200" b="1" baseline="0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 DESIGN</a:t>
                      </a:r>
                      <a:endParaRPr lang="ko-KR" altLang="en-US" sz="3200" b="1" dirty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사용자</a:t>
                      </a:r>
                      <a:r>
                        <a:rPr lang="en-US" altLang="ko-KR" sz="28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(</a:t>
                      </a:r>
                      <a:r>
                        <a:rPr lang="ko-KR" altLang="en-US" sz="2800" b="1" dirty="0" err="1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비콘</a:t>
                      </a:r>
                      <a:r>
                        <a:rPr lang="ko-KR" altLang="en-US" sz="28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 감지</a:t>
                      </a:r>
                      <a:r>
                        <a:rPr lang="en-US" altLang="ko-KR" sz="28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)</a:t>
                      </a:r>
                      <a:endParaRPr lang="en-US" altLang="ko-KR" sz="2800" b="1" dirty="0" smtClean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23528" y="1124744"/>
          <a:ext cx="8568952" cy="5040560"/>
        </p:xfrm>
        <a:graphic>
          <a:graphicData uri="http://schemas.openxmlformats.org/drawingml/2006/table">
            <a:tbl>
              <a:tblPr firstRow="1" firstCol="1">
                <a:tableStyleId>{BDBED569-4797-4DF1-A0F4-6AAB3CD982D8}</a:tableStyleId>
              </a:tblPr>
              <a:tblGrid>
                <a:gridCol w="6336704"/>
                <a:gridCol w="2232248"/>
              </a:tblGrid>
              <a:tr h="3854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기능 내용</a:t>
                      </a:r>
                      <a:endParaRPr lang="ko-KR" altLang="en-US" dirty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상세 설명</a:t>
                      </a:r>
                      <a:endParaRPr lang="ko-KR" altLang="en-US" dirty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327559"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None/>
                      </a:pPr>
                      <a:r>
                        <a:rPr lang="en-US" altLang="ko-KR" sz="1400" b="1" dirty="0" smtClean="0">
                          <a:latin typeface="바탕" pitchFamily="18" charset="-127"/>
                          <a:ea typeface="바탕" pitchFamily="18" charset="-127"/>
                        </a:rPr>
                        <a:t>1.</a:t>
                      </a:r>
                      <a:r>
                        <a:rPr lang="en-US" altLang="ko-KR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  Beacon </a:t>
                      </a:r>
                      <a:r>
                        <a:rPr lang="ko-KR" altLang="en-US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신호를 감지 했을 때</a:t>
                      </a:r>
                      <a:r>
                        <a:rPr lang="en-US" altLang="ko-KR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, </a:t>
                      </a:r>
                      <a:r>
                        <a:rPr lang="ko-KR" altLang="en-US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자동으로 메시지가 출력되고 </a:t>
                      </a:r>
                      <a:r>
                        <a:rPr lang="en-US" altLang="ko-KR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30</a:t>
                      </a:r>
                      <a:r>
                        <a:rPr lang="ko-KR" altLang="en-US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초간 반응이 없으면 자동으로 </a:t>
                      </a:r>
                      <a:r>
                        <a:rPr lang="en-US" altLang="ko-KR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yes</a:t>
                      </a:r>
                      <a:r>
                        <a:rPr lang="ko-KR" altLang="en-US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가 선된다</a:t>
                      </a:r>
                      <a:r>
                        <a:rPr lang="en-US" altLang="ko-KR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.</a:t>
                      </a:r>
                      <a:endParaRPr lang="ko-KR" altLang="en-US" sz="1400" b="1" dirty="0"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7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 startAt="2"/>
                      </a:pPr>
                      <a:r>
                        <a:rPr lang="en-US" altLang="ko-KR" sz="1400" b="1" dirty="0" smtClean="0">
                          <a:latin typeface="바탕" pitchFamily="18" charset="-127"/>
                          <a:ea typeface="바탕" pitchFamily="18" charset="-127"/>
                        </a:rPr>
                        <a:t>NO</a:t>
                      </a:r>
                      <a:r>
                        <a:rPr lang="ko-KR" altLang="en-US" sz="1400" b="1" dirty="0" smtClean="0">
                          <a:latin typeface="바탕" pitchFamily="18" charset="-127"/>
                          <a:ea typeface="바탕" pitchFamily="18" charset="-127"/>
                        </a:rPr>
                        <a:t>를 선택하면 </a:t>
                      </a:r>
                      <a:endParaRPr lang="en-US" altLang="ko-KR" sz="1400" b="1" dirty="0" smtClean="0">
                        <a:latin typeface="바탕" pitchFamily="18" charset="-127"/>
                        <a:ea typeface="바탕" pitchFamily="18" charset="-127"/>
                      </a:endParaRPr>
                    </a:p>
                    <a:p>
                      <a:pPr marL="342900" indent="-342900" algn="l" latinLnBrk="1">
                        <a:buNone/>
                      </a:pPr>
                      <a:r>
                        <a:rPr lang="ko-KR" altLang="en-US" sz="1400" b="1" dirty="0" smtClean="0">
                          <a:latin typeface="바탕" pitchFamily="18" charset="-127"/>
                          <a:ea typeface="바탕" pitchFamily="18" charset="-127"/>
                        </a:rPr>
                        <a:t>      </a:t>
                      </a:r>
                      <a:r>
                        <a:rPr lang="ko-KR" altLang="en-US" sz="1400" b="1" dirty="0" err="1" smtClean="0">
                          <a:latin typeface="바탕" pitchFamily="18" charset="-127"/>
                          <a:ea typeface="바탕" pitchFamily="18" charset="-127"/>
                        </a:rPr>
                        <a:t>블루투스가</a:t>
                      </a:r>
                      <a:r>
                        <a:rPr lang="ko-KR" altLang="en-US" sz="1400" b="1" dirty="0" smtClean="0">
                          <a:latin typeface="바탕" pitchFamily="18" charset="-127"/>
                          <a:ea typeface="바탕" pitchFamily="18" charset="-127"/>
                        </a:rPr>
                        <a:t> 꺼지면서 어플리케이션이 종료된다</a:t>
                      </a:r>
                      <a:r>
                        <a:rPr lang="en-US" altLang="ko-KR" sz="1400" b="1" dirty="0" smtClean="0">
                          <a:latin typeface="바탕" pitchFamily="18" charset="-127"/>
                          <a:ea typeface="바탕" pitchFamily="18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1400" b="1" dirty="0" smtClean="0">
                        <a:latin typeface="바탕" pitchFamily="18" charset="-127"/>
                        <a:ea typeface="바탕" pitchFamily="18" charset="-127"/>
                      </a:endParaRPr>
                    </a:p>
                    <a:p>
                      <a:pPr latinLnBrk="1"/>
                      <a:endParaRPr lang="ko-KR" altLang="en-US" sz="1400" b="1" dirty="0"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948264" y="6309320"/>
          <a:ext cx="196788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40"/>
                <a:gridCol w="983940"/>
              </a:tblGrid>
              <a:tr h="3550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rgbClr val="A2DEFF"/>
                            </a:solidFill>
                          </a:ln>
                        </a:rPr>
                        <a:t>page</a:t>
                      </a:r>
                      <a:endParaRPr lang="ko-KR" altLang="en-US" dirty="0">
                        <a:ln>
                          <a:solidFill>
                            <a:srgbClr val="A2DEFF"/>
                          </a:solidFill>
                        </a:ln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rgbClr val="A2DEFF"/>
                            </a:solidFill>
                          </a:ln>
                          <a:solidFill>
                            <a:schemeClr val="tx1"/>
                          </a:solidFill>
                        </a:rPr>
                        <a:t>3-2</a:t>
                      </a:r>
                      <a:endParaRPr lang="ko-KR" altLang="en-US" dirty="0">
                        <a:ln>
                          <a:solidFill>
                            <a:srgbClr val="A2DEFF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1" name="Picture 3" descr="C:\Users\hoyoung\Desktop\New Mockup 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6192688" cy="45365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23528" y="404664"/>
          <a:ext cx="8568952" cy="5791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396244"/>
                <a:gridCol w="4172708"/>
              </a:tblGrid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UI</a:t>
                      </a:r>
                      <a:r>
                        <a:rPr lang="en-US" altLang="ko-KR" sz="3200" b="1" baseline="0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 DESIGN</a:t>
                      </a:r>
                      <a:endParaRPr lang="ko-KR" altLang="en-US" sz="3200" b="1" dirty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사용자</a:t>
                      </a:r>
                      <a:r>
                        <a:rPr lang="en-US" altLang="ko-KR" sz="28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(</a:t>
                      </a:r>
                      <a:r>
                        <a:rPr lang="ko-KR" altLang="en-US" sz="28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메인 화면</a:t>
                      </a:r>
                      <a:r>
                        <a:rPr lang="en-US" altLang="ko-KR" sz="28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)</a:t>
                      </a:r>
                      <a:endParaRPr lang="en-US" altLang="ko-KR" sz="2800" b="1" dirty="0" smtClean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23528" y="1124744"/>
          <a:ext cx="8568952" cy="5194347"/>
        </p:xfrm>
        <a:graphic>
          <a:graphicData uri="http://schemas.openxmlformats.org/drawingml/2006/table">
            <a:tbl>
              <a:tblPr firstRow="1" firstCol="1">
                <a:tableStyleId>{BDBED569-4797-4DF1-A0F4-6AAB3CD982D8}</a:tableStyleId>
              </a:tblPr>
              <a:tblGrid>
                <a:gridCol w="6336704"/>
                <a:gridCol w="2232248"/>
              </a:tblGrid>
              <a:tr h="3854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기능 내용</a:t>
                      </a:r>
                      <a:endParaRPr lang="ko-KR" altLang="en-US" dirty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상세 설명</a:t>
                      </a:r>
                      <a:endParaRPr lang="ko-KR" altLang="en-US" dirty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775853">
                <a:tc rowSpan="6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 1.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메뉴버튼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바탕" pitchFamily="18" charset="-127"/>
                        <a:ea typeface="바탕" pitchFamily="18" charset="-127"/>
                      </a:endParaRPr>
                    </a:p>
                    <a:p>
                      <a:pPr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화면의 기능이 텍스트로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바탕" pitchFamily="18" charset="-127"/>
                        <a:ea typeface="바탕" pitchFamily="18" charset="-127"/>
                      </a:endParaRPr>
                    </a:p>
                    <a:p>
                      <a:pPr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나열되어 있고 기능은 같다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.(Cocktail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정보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,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영화관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,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도서관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,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전시관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,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원래대로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58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 2. Beacon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의 연결 상태를 나타낸다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파란색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-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연결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바탕" pitchFamily="18" charset="-127"/>
                        <a:ea typeface="바탕" pitchFamily="18" charset="-127"/>
                      </a:endParaRPr>
                    </a:p>
                    <a:p>
                      <a:pPr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빨간색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-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비 연결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 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58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 3.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 Beacon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이 설치 된 장소를 나타낸다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.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스크롤 방식으로 하단 장소를 스크롤 하면서 볼 수 있다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.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58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4.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장소를 터치하면 </a:t>
                      </a:r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파라미터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 설정 값 화면으로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 넘어간다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.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58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5.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 Beacon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연결 상태 전</a:t>
                      </a:r>
                      <a:endParaRPr lang="en-US" altLang="ko-KR" sz="1100" b="1" baseline="0" dirty="0" smtClean="0">
                        <a:solidFill>
                          <a:schemeClr val="tx1"/>
                        </a:solidFill>
                        <a:latin typeface="바탕" pitchFamily="18" charset="-127"/>
                        <a:ea typeface="바탕" pitchFamily="18" charset="-127"/>
                      </a:endParaRPr>
                    </a:p>
                    <a:p>
                      <a:pPr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단말기 제어 상태로 복귀 시킨다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.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58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6. Beacon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지역에서 이탈 후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30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초 뒤에는 자동적으로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5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번의 기능이 실행된다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바탕" pitchFamily="18" charset="-127"/>
                          <a:ea typeface="바탕" pitchFamily="18" charset="-127"/>
                        </a:rPr>
                        <a:t>. 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948264" y="6309320"/>
          <a:ext cx="196788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40"/>
                <a:gridCol w="983940"/>
              </a:tblGrid>
              <a:tr h="3550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rgbClr val="A2DEFF"/>
                            </a:solidFill>
                          </a:ln>
                        </a:rPr>
                        <a:t>page</a:t>
                      </a:r>
                      <a:endParaRPr lang="ko-KR" altLang="en-US" dirty="0">
                        <a:ln>
                          <a:solidFill>
                            <a:srgbClr val="A2DEFF"/>
                          </a:solidFill>
                        </a:ln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rgbClr val="A2DEFF"/>
                            </a:solidFill>
                          </a:ln>
                          <a:solidFill>
                            <a:schemeClr val="tx1"/>
                          </a:solidFill>
                        </a:rPr>
                        <a:t>3-3</a:t>
                      </a:r>
                      <a:endParaRPr lang="ko-KR" altLang="en-US" dirty="0">
                        <a:ln>
                          <a:solidFill>
                            <a:srgbClr val="A2DEFF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 descr="C:\Users\hoyoung\Desktop\New Mockup 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6120438" cy="45786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23528" y="404664"/>
          <a:ext cx="8568952" cy="5791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396244"/>
                <a:gridCol w="4172708"/>
              </a:tblGrid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UI</a:t>
                      </a:r>
                      <a:r>
                        <a:rPr lang="en-US" altLang="ko-KR" sz="3200" b="1" baseline="0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 DESIGN</a:t>
                      </a:r>
                      <a:endParaRPr lang="ko-KR" altLang="en-US" sz="3200" b="1" dirty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사용자</a:t>
                      </a:r>
                      <a:r>
                        <a:rPr lang="en-US" altLang="ko-KR" sz="28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(</a:t>
                      </a:r>
                      <a:r>
                        <a:rPr lang="ko-KR" altLang="en-US" sz="28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설정 화면</a:t>
                      </a:r>
                      <a:r>
                        <a:rPr lang="en-US" altLang="ko-KR" sz="28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)</a:t>
                      </a:r>
                      <a:endParaRPr lang="en-US" altLang="ko-KR" sz="2800" b="1" dirty="0" smtClean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23528" y="1124744"/>
          <a:ext cx="8568952" cy="5040560"/>
        </p:xfrm>
        <a:graphic>
          <a:graphicData uri="http://schemas.openxmlformats.org/drawingml/2006/table">
            <a:tbl>
              <a:tblPr firstRow="1" firstCol="1">
                <a:tableStyleId>{BDBED569-4797-4DF1-A0F4-6AAB3CD982D8}</a:tableStyleId>
              </a:tblPr>
              <a:tblGrid>
                <a:gridCol w="6336704"/>
                <a:gridCol w="2232248"/>
              </a:tblGrid>
              <a:tr h="3854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기능 내용</a:t>
                      </a:r>
                      <a:endParaRPr lang="ko-KR" altLang="en-US" dirty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상세 설명</a:t>
                      </a:r>
                      <a:endParaRPr lang="ko-KR" altLang="en-US" dirty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327559"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b="1" dirty="0" smtClean="0">
                          <a:latin typeface="바탕" pitchFamily="18" charset="-127"/>
                          <a:ea typeface="바탕" pitchFamily="18" charset="-127"/>
                        </a:rPr>
                        <a:t>1. </a:t>
                      </a:r>
                      <a:r>
                        <a:rPr lang="ko-KR" altLang="en-US" sz="1600" b="1" dirty="0" smtClean="0">
                          <a:latin typeface="바탕" pitchFamily="18" charset="-127"/>
                          <a:ea typeface="바탕" pitchFamily="18" charset="-127"/>
                        </a:rPr>
                        <a:t>선택된 장소가      표시되며 여러</a:t>
                      </a:r>
                      <a:r>
                        <a:rPr lang="ko-KR" altLang="en-US" sz="16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 기능을 </a:t>
                      </a:r>
                      <a:r>
                        <a:rPr lang="ko-KR" altLang="en-US" sz="1600" b="1" baseline="0" dirty="0" err="1" smtClean="0">
                          <a:latin typeface="바탕" pitchFamily="18" charset="-127"/>
                          <a:ea typeface="바탕" pitchFamily="18" charset="-127"/>
                        </a:rPr>
                        <a:t>커스텀</a:t>
                      </a:r>
                      <a:r>
                        <a:rPr lang="ko-KR" altLang="en-US" sz="16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 </a:t>
                      </a:r>
                      <a:r>
                        <a:rPr lang="ko-KR" altLang="en-US" sz="1600" b="1" baseline="0" dirty="0" err="1" smtClean="0">
                          <a:latin typeface="바탕" pitchFamily="18" charset="-127"/>
                          <a:ea typeface="바탕" pitchFamily="18" charset="-127"/>
                        </a:rPr>
                        <a:t>마이징</a:t>
                      </a:r>
                      <a:r>
                        <a:rPr lang="ko-KR" altLang="en-US" sz="16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 할 수 있다</a:t>
                      </a:r>
                      <a:r>
                        <a:rPr lang="en-US" altLang="ko-KR" sz="16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.</a:t>
                      </a:r>
                      <a:endParaRPr lang="ko-KR" altLang="en-US" sz="1600" b="1" dirty="0"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7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b="1" dirty="0" smtClean="0">
                          <a:latin typeface="바탕" pitchFamily="18" charset="-127"/>
                          <a:ea typeface="바탕" pitchFamily="18" charset="-127"/>
                        </a:rPr>
                        <a:t>2. </a:t>
                      </a:r>
                      <a:r>
                        <a:rPr lang="ko-KR" altLang="en-US" sz="1600" b="1" dirty="0" smtClean="0">
                          <a:latin typeface="바탕" pitchFamily="18" charset="-127"/>
                          <a:ea typeface="바탕" pitchFamily="18" charset="-127"/>
                        </a:rPr>
                        <a:t>회색으로 표시된   부분은 장소의         고정된 기능이며 임의로 </a:t>
                      </a:r>
                      <a:r>
                        <a:rPr lang="ko-KR" altLang="en-US" sz="16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 </a:t>
                      </a:r>
                      <a:r>
                        <a:rPr lang="ko-KR" altLang="en-US" sz="1600" b="1" dirty="0" smtClean="0">
                          <a:latin typeface="바탕" pitchFamily="18" charset="-127"/>
                          <a:ea typeface="바탕" pitchFamily="18" charset="-127"/>
                        </a:rPr>
                        <a:t>사용자가 수정 불가 하다</a:t>
                      </a:r>
                      <a:r>
                        <a:rPr lang="en-US" altLang="ko-KR" sz="1600" b="1" dirty="0" smtClean="0">
                          <a:latin typeface="바탕" pitchFamily="18" charset="-127"/>
                          <a:ea typeface="바탕" pitchFamily="18" charset="-127"/>
                        </a:rPr>
                        <a:t>.</a:t>
                      </a:r>
                      <a:endParaRPr lang="ko-KR" altLang="en-US" sz="1600" b="1" dirty="0"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948264" y="6309320"/>
          <a:ext cx="196788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40"/>
                <a:gridCol w="983940"/>
              </a:tblGrid>
              <a:tr h="3550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rgbClr val="A2DEFF"/>
                            </a:solidFill>
                          </a:ln>
                        </a:rPr>
                        <a:t>page</a:t>
                      </a:r>
                      <a:endParaRPr lang="ko-KR" altLang="en-US" dirty="0">
                        <a:ln>
                          <a:solidFill>
                            <a:srgbClr val="A2DEFF"/>
                          </a:solidFill>
                        </a:ln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rgbClr val="A2DEFF"/>
                            </a:solidFill>
                          </a:ln>
                          <a:solidFill>
                            <a:schemeClr val="tx1"/>
                          </a:solidFill>
                        </a:rPr>
                        <a:t>3-4</a:t>
                      </a:r>
                      <a:endParaRPr lang="ko-KR" altLang="en-US" dirty="0">
                        <a:ln>
                          <a:solidFill>
                            <a:srgbClr val="A2DEFF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 descr="C:\Users\hoyoung\Desktop\New Mockup 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6192688" cy="45741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23528" y="404664"/>
          <a:ext cx="8568952" cy="5791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396244"/>
                <a:gridCol w="4172708"/>
              </a:tblGrid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UI</a:t>
                      </a:r>
                      <a:r>
                        <a:rPr lang="en-US" altLang="ko-KR" sz="3200" b="1" baseline="0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 DESIGN</a:t>
                      </a:r>
                      <a:endParaRPr lang="ko-KR" altLang="en-US" sz="3200" b="1" dirty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1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관리자</a:t>
                      </a:r>
                      <a:endParaRPr lang="en-US" altLang="ko-KR" sz="2800" b="1" dirty="0" smtClean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23528" y="1124744"/>
          <a:ext cx="8568952" cy="5073814"/>
        </p:xfrm>
        <a:graphic>
          <a:graphicData uri="http://schemas.openxmlformats.org/drawingml/2006/table">
            <a:tbl>
              <a:tblPr firstRow="1" firstCol="1">
                <a:tableStyleId>{BDBED569-4797-4DF1-A0F4-6AAB3CD982D8}</a:tableStyleId>
              </a:tblPr>
              <a:tblGrid>
                <a:gridCol w="6336704"/>
                <a:gridCol w="2232248"/>
              </a:tblGrid>
              <a:tr h="3854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기능 내용</a:t>
                      </a:r>
                      <a:endParaRPr lang="ko-KR" altLang="en-US" dirty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A2DEFF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상세 설명</a:t>
                      </a:r>
                      <a:endParaRPr lang="ko-KR" altLang="en-US" dirty="0">
                        <a:solidFill>
                          <a:srgbClr val="A2DEFF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51706">
                <a:tc rowSpan="3"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1" dirty="0" smtClean="0">
                          <a:latin typeface="바탕" pitchFamily="18" charset="-127"/>
                          <a:ea typeface="바탕" pitchFamily="18" charset="-127"/>
                        </a:rPr>
                        <a:t> 1. </a:t>
                      </a:r>
                      <a:r>
                        <a:rPr lang="ko-KR" altLang="en-US" sz="1400" b="1" dirty="0" smtClean="0">
                          <a:latin typeface="바탕" pitchFamily="18" charset="-127"/>
                          <a:ea typeface="바탕" pitchFamily="18" charset="-127"/>
                        </a:rPr>
                        <a:t>관리자 전용관리 어플리케이션을 따로 만들었다</a:t>
                      </a:r>
                      <a:r>
                        <a:rPr lang="en-US" altLang="ko-KR" sz="1400" b="1" dirty="0" smtClean="0">
                          <a:latin typeface="바탕" pitchFamily="18" charset="-127"/>
                          <a:ea typeface="바탕" pitchFamily="18" charset="-127"/>
                        </a:rPr>
                        <a:t>.</a:t>
                      </a:r>
                    </a:p>
                    <a:p>
                      <a:r>
                        <a:rPr lang="ko-KR" altLang="en-US" sz="1400" b="1" dirty="0" smtClean="0">
                          <a:latin typeface="바탕" pitchFamily="18" charset="-127"/>
                          <a:ea typeface="바탕" pitchFamily="18" charset="-127"/>
                        </a:rPr>
                        <a:t>관리자 아이디와 비밀번호를 입력해야 실행 가능하며 </a:t>
                      </a:r>
                      <a:r>
                        <a:rPr lang="en-US" altLang="ko-KR" sz="1400" b="1" dirty="0" smtClean="0">
                          <a:latin typeface="바탕" pitchFamily="18" charset="-127"/>
                          <a:ea typeface="바탕" pitchFamily="18" charset="-127"/>
                        </a:rPr>
                        <a:t>Beacon </a:t>
                      </a:r>
                      <a:r>
                        <a:rPr lang="ko-KR" altLang="en-US" sz="1400" b="1" dirty="0" smtClean="0">
                          <a:latin typeface="바탕" pitchFamily="18" charset="-127"/>
                          <a:ea typeface="바탕" pitchFamily="18" charset="-127"/>
                        </a:rPr>
                        <a:t>연결과는 상관이 없다</a:t>
                      </a:r>
                      <a:r>
                        <a:rPr lang="en-US" altLang="ko-KR" sz="1400" b="1" dirty="0" smtClean="0">
                          <a:latin typeface="바탕" pitchFamily="18" charset="-127"/>
                          <a:ea typeface="바탕" pitchFamily="18" charset="-127"/>
                        </a:rPr>
                        <a:t>.</a:t>
                      </a:r>
                      <a:endParaRPr lang="ko-KR" altLang="en-US" sz="1400" b="1" dirty="0"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17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 2. UI</a:t>
                      </a:r>
                      <a:r>
                        <a:rPr lang="ko-KR" altLang="en-US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는 사용자 어플리케이션과 동일하며 장소를 선택하고 설정하는 방식도 동일하다</a:t>
                      </a:r>
                      <a:r>
                        <a:rPr lang="en-US" altLang="ko-KR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. </a:t>
                      </a:r>
                      <a:r>
                        <a:rPr lang="ko-KR" altLang="en-US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여기서 설정되는 값은 사용자 측의 디폴트 </a:t>
                      </a:r>
                      <a:r>
                        <a:rPr lang="ko-KR" altLang="en-US" sz="1400" b="1" baseline="0" dirty="0" err="1" smtClean="0">
                          <a:latin typeface="바탕" pitchFamily="18" charset="-127"/>
                          <a:ea typeface="바탕" pitchFamily="18" charset="-127"/>
                        </a:rPr>
                        <a:t>파라미터</a:t>
                      </a:r>
                      <a:r>
                        <a:rPr lang="ko-KR" altLang="en-US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 설정 값이 된다</a:t>
                      </a:r>
                      <a:r>
                        <a:rPr lang="en-US" altLang="ko-KR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.</a:t>
                      </a:r>
                      <a:endParaRPr lang="ko-KR" altLang="en-US" sz="1400" b="1" dirty="0"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17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 3. </a:t>
                      </a:r>
                      <a:r>
                        <a:rPr lang="ko-KR" altLang="en-US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새로운 </a:t>
                      </a:r>
                      <a:r>
                        <a:rPr lang="en-US" altLang="ko-KR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Beacon</a:t>
                      </a:r>
                      <a:r>
                        <a:rPr lang="ko-KR" altLang="en-US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을 설치 한 경우 새로운 장소에 대한 추가를 할 수 있다</a:t>
                      </a:r>
                      <a:r>
                        <a:rPr lang="en-US" altLang="ko-KR" sz="1400" b="1" baseline="0" dirty="0" smtClean="0">
                          <a:latin typeface="바탕" pitchFamily="18" charset="-127"/>
                          <a:ea typeface="바탕" pitchFamily="18" charset="-127"/>
                        </a:rPr>
                        <a:t>.</a:t>
                      </a:r>
                      <a:endParaRPr lang="ko-KR" altLang="en-US" sz="1400" b="1" dirty="0"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948264" y="6309320"/>
          <a:ext cx="196788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940"/>
                <a:gridCol w="983940"/>
              </a:tblGrid>
              <a:tr h="3550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rgbClr val="A2DEFF"/>
                            </a:solidFill>
                          </a:ln>
                        </a:rPr>
                        <a:t>page</a:t>
                      </a:r>
                      <a:endParaRPr lang="ko-KR" altLang="en-US" dirty="0">
                        <a:ln>
                          <a:solidFill>
                            <a:srgbClr val="A2DEFF"/>
                          </a:solidFill>
                        </a:ln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rgbClr val="A2DEFF"/>
                            </a:solidFill>
                          </a:ln>
                          <a:solidFill>
                            <a:schemeClr val="tx1"/>
                          </a:solidFill>
                        </a:rPr>
                        <a:t>3-5</a:t>
                      </a:r>
                      <a:endParaRPr lang="ko-KR" altLang="en-US" dirty="0">
                        <a:ln>
                          <a:solidFill>
                            <a:srgbClr val="A2DEFF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3" name="Picture 3" descr="C:\Users\hoyoung\Desktop\New Mockup 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7" y="1556792"/>
            <a:ext cx="6192687" cy="46085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437</Words>
  <Application>Microsoft Office PowerPoint</Application>
  <PresentationFormat>화면 슬라이드 쇼(4:3)</PresentationFormat>
  <Paragraphs>93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hoyoung</dc:creator>
  <cp:lastModifiedBy>hoyoung</cp:lastModifiedBy>
  <cp:revision>26</cp:revision>
  <dcterms:created xsi:type="dcterms:W3CDTF">2016-03-18T08:50:38Z</dcterms:created>
  <dcterms:modified xsi:type="dcterms:W3CDTF">2016-03-19T13:31:42Z</dcterms:modified>
</cp:coreProperties>
</file>