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2" r:id="rId4"/>
    <p:sldId id="273" r:id="rId5"/>
    <p:sldId id="274" r:id="rId6"/>
    <p:sldId id="275" r:id="rId7"/>
    <p:sldId id="265" r:id="rId8"/>
    <p:sldId id="267" r:id="rId9"/>
    <p:sldId id="259" r:id="rId10"/>
    <p:sldId id="268" r:id="rId11"/>
    <p:sldId id="269" r:id="rId12"/>
    <p:sldId id="270" r:id="rId13"/>
    <p:sldId id="276" r:id="rId14"/>
    <p:sldId id="26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85863" autoAdjust="0"/>
  </p:normalViewPr>
  <p:slideViewPr>
    <p:cSldViewPr>
      <p:cViewPr varScale="1">
        <p:scale>
          <a:sx n="95" d="100"/>
          <a:sy n="95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169A-4BAF-4930-877F-9BF3A40D924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73B06-A142-4950-8E44-3DC19DF0D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/>
              <a:t>장소 리스트를 보여준다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홈 아이콘은 사용자의 원래 상태로 바꿔준다</a:t>
            </a:r>
            <a:r>
              <a:rPr lang="en-US" altLang="ko-KR" sz="1200" smtClean="0"/>
              <a:t>.</a:t>
            </a:r>
            <a:r>
              <a:rPr lang="ko-KR" altLang="en-US" sz="120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1200" smtClean="0"/>
              <a:t>각 장소 아이콘들을 선택하면 장소 화면으로 이동한다</a:t>
            </a:r>
            <a:r>
              <a:rPr lang="en-US" altLang="ko-KR" sz="1200" smtClean="0"/>
              <a:t>.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73B06-A142-4950-8E44-3DC19DF0D3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6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smtClean="0"/>
              <a:t>터치하게 되면 설정 창이 내려간다</a:t>
            </a:r>
            <a:r>
              <a:rPr lang="en-US" altLang="ko-KR" sz="1200" smtClean="0"/>
              <a:t>. </a:t>
            </a:r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ko-KR" altLang="en-US" sz="1200" smtClean="0"/>
              <a:t>모드를 누를시 장소에 대한 모드 설정이 바뀐다</a:t>
            </a:r>
            <a:r>
              <a:rPr lang="en-US" altLang="ko-KR" sz="1200" smtClean="0"/>
              <a:t>. </a:t>
            </a:r>
          </a:p>
          <a:p>
            <a:pPr marL="228600" indent="-228600">
              <a:buAutoNum type="arabicPeriod"/>
            </a:pPr>
            <a:endParaRPr lang="en-US" altLang="ko-KR" sz="1200" smtClean="0"/>
          </a:p>
          <a:p>
            <a:pPr marL="228600" indent="-228600">
              <a:buAutoNum type="arabicPeriod"/>
            </a:pPr>
            <a:r>
              <a:rPr lang="ko-KR" altLang="en-US" sz="1200" smtClean="0"/>
              <a:t>스크롤 뷰로 설정해 추가 될 설정들에 대해 대비 하였다</a:t>
            </a:r>
            <a:r>
              <a:rPr lang="en-US" altLang="ko-KR" sz="1200" smtClean="0"/>
              <a:t>. </a:t>
            </a:r>
            <a:endParaRPr lang="ko-KR" altLang="en-US" sz="1200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73B06-A142-4950-8E44-3DC19DF0D3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7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6107" y="2360535"/>
            <a:ext cx="4411785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Adobe 고딕 Std B" pitchFamily="34" charset="-127"/>
                <a:ea typeface="Adobe 고딕 Std B" pitchFamily="34" charset="-127"/>
              </a:rPr>
              <a:t>COCKTAIL</a:t>
            </a:r>
            <a:endParaRPr lang="ko-KR" altLang="en-US" sz="72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5810780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Adobe Fangsong Std R" pitchFamily="18" charset="-128"/>
                <a:ea typeface="Adobe Fangsong Std R" pitchFamily="18" charset="-128"/>
              </a:rPr>
              <a:t> KimNohJeon.com</a:t>
            </a:r>
            <a:endParaRPr lang="ko-KR" altLang="en-US" sz="1050" dirty="0">
              <a:latin typeface="Adobe Fangsong Std R" pitchFamily="18" charset="-128"/>
              <a:ea typeface="1훈프로방스 R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949280"/>
            <a:ext cx="1763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</p:cNvCxnSpPr>
          <p:nvPr/>
        </p:nvCxnSpPr>
        <p:spPr>
          <a:xfrm>
            <a:off x="2953564" y="5937738"/>
            <a:ext cx="6095094" cy="1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27784" y="3717032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김호영 </a:t>
            </a:r>
            <a:r>
              <a:rPr lang="ko-KR" altLang="en-US" sz="2000" smtClean="0"/>
              <a:t>노대건 </a:t>
            </a:r>
            <a:r>
              <a:rPr lang="ko-KR" altLang="en-US" sz="2000" smtClean="0"/>
              <a:t>전동화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(feat. </a:t>
            </a:r>
            <a:r>
              <a:rPr lang="ko-KR" altLang="en-US" sz="2000" smtClean="0"/>
              <a:t>박상민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18492" y="1915306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</a:rPr>
              <a:t>CAPSTON DESIGN</a:t>
            </a:r>
            <a:endParaRPr lang="ko-KR" altLang="en-US" sz="12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102337" y="2140228"/>
            <a:ext cx="2564888" cy="3737044"/>
            <a:chOff x="1935104" y="2140228"/>
            <a:chExt cx="2564888" cy="3737044"/>
          </a:xfrm>
        </p:grpSpPr>
        <p:sp>
          <p:nvSpPr>
            <p:cNvPr id="82" name="직사각형 81"/>
            <p:cNvSpPr/>
            <p:nvPr/>
          </p:nvSpPr>
          <p:spPr>
            <a:xfrm>
              <a:off x="1935104" y="2151996"/>
              <a:ext cx="2564888" cy="3725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940649" y="2140228"/>
              <a:ext cx="2559343" cy="465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2400">
                  <a:solidFill>
                    <a:prstClr val="black"/>
                  </a:solidFill>
                </a:rPr>
                <a:t>COCKTAIL</a:t>
              </a:r>
              <a:endParaRPr lang="ko-KR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4348044" y="2236553"/>
              <a:ext cx="69916" cy="306898"/>
              <a:chOff x="2997959" y="2974092"/>
              <a:chExt cx="45721" cy="189831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직사각형 100"/>
            <p:cNvSpPr/>
            <p:nvPr/>
          </p:nvSpPr>
          <p:spPr>
            <a:xfrm>
              <a:off x="2660518" y="3400720"/>
              <a:ext cx="1119394" cy="74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781646" y="3618226"/>
              <a:ext cx="877137" cy="74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892936" y="3835732"/>
              <a:ext cx="654558" cy="74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004226" y="4053238"/>
              <a:ext cx="431978" cy="74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115515" y="4270746"/>
              <a:ext cx="209399" cy="7427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3154796" y="4456119"/>
              <a:ext cx="130837" cy="279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/>
            <p:cNvSpPr/>
            <p:nvPr/>
          </p:nvSpPr>
          <p:spPr>
            <a:xfrm>
              <a:off x="2892936" y="4683529"/>
              <a:ext cx="654558" cy="1614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935104" y="2151996"/>
              <a:ext cx="1029111" cy="3725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102729" y="2283882"/>
            <a:ext cx="10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홈</a:t>
            </a:r>
            <a:endParaRPr lang="en-US" altLang="ko-KR" sz="1200" b="1" smtClean="0"/>
          </a:p>
          <a:p>
            <a:pPr algn="ctr"/>
            <a:r>
              <a:rPr lang="ko-KR" altLang="en-US" sz="1200" b="1" smtClean="0"/>
              <a:t>아이</a:t>
            </a:r>
            <a:r>
              <a:rPr lang="ko-KR" altLang="en-US" sz="1200" b="1"/>
              <a:t>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102729" y="3068960"/>
            <a:ext cx="10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영화관</a:t>
            </a:r>
            <a:endParaRPr lang="en-US" altLang="ko-KR" sz="1200" b="1" smtClean="0"/>
          </a:p>
          <a:p>
            <a:pPr algn="ctr"/>
            <a:r>
              <a:rPr lang="ko-KR" altLang="en-US" sz="1200" b="1" smtClean="0"/>
              <a:t>아이</a:t>
            </a:r>
            <a:r>
              <a:rPr lang="ko-KR" altLang="en-US" sz="1200" b="1"/>
              <a:t>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02729" y="3820700"/>
            <a:ext cx="10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독서실</a:t>
            </a:r>
            <a:endParaRPr lang="en-US" altLang="ko-KR" sz="1200" b="1" smtClean="0"/>
          </a:p>
          <a:p>
            <a:pPr algn="ctr"/>
            <a:r>
              <a:rPr lang="ko-KR" altLang="en-US" sz="1200" b="1" smtClean="0"/>
              <a:t>아이</a:t>
            </a:r>
            <a:r>
              <a:rPr lang="ko-KR" altLang="en-US" sz="1200" b="1"/>
              <a:t>콘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02729" y="4589109"/>
            <a:ext cx="102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전시장</a:t>
            </a:r>
            <a:endParaRPr lang="en-US" altLang="ko-KR" sz="1200" b="1" smtClean="0"/>
          </a:p>
          <a:p>
            <a:pPr algn="ctr"/>
            <a:r>
              <a:rPr lang="ko-KR" altLang="en-US" sz="1200" b="1" smtClean="0"/>
              <a:t>아이</a:t>
            </a:r>
            <a:r>
              <a:rPr lang="ko-KR" altLang="en-US" sz="1200" b="1"/>
              <a:t>콘</a:t>
            </a:r>
          </a:p>
        </p:txBody>
      </p:sp>
      <p:cxnSp>
        <p:nvCxnSpPr>
          <p:cNvPr id="87" name="직선 연결선 86"/>
          <p:cNvCxnSpPr/>
          <p:nvPr/>
        </p:nvCxnSpPr>
        <p:spPr>
          <a:xfrm>
            <a:off x="2102729" y="2913734"/>
            <a:ext cx="102911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2102729" y="3706208"/>
            <a:ext cx="102911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075329" y="4498682"/>
            <a:ext cx="102911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2102729" y="5291157"/>
            <a:ext cx="102911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211496" y="2261125"/>
            <a:ext cx="799938" cy="28473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76667" y="3580093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3" idx="1"/>
            <a:endCxn id="51" idx="6"/>
          </p:cNvCxnSpPr>
          <p:nvPr/>
        </p:nvCxnSpPr>
        <p:spPr>
          <a:xfrm flipH="1">
            <a:off x="1433361" y="3684818"/>
            <a:ext cx="778135" cy="23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809612" y="92875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 UI STATMENT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16" name="직선 연결선 115"/>
          <p:cNvCxnSpPr>
            <a:stCxn id="124" idx="3"/>
            <a:endCxn id="115" idx="1"/>
          </p:cNvCxnSpPr>
          <p:nvPr/>
        </p:nvCxnSpPr>
        <p:spPr>
          <a:xfrm>
            <a:off x="1835696" y="1082643"/>
            <a:ext cx="19739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115" idx="3"/>
            <a:endCxn id="125" idx="1"/>
          </p:cNvCxnSpPr>
          <p:nvPr/>
        </p:nvCxnSpPr>
        <p:spPr>
          <a:xfrm flipV="1">
            <a:off x="5146838" y="1082643"/>
            <a:ext cx="2149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119" name="타원 118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1/2 액자 119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122" name="타원 121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1/2 액자 122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13772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2964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/>
        </p:nvGrpSpPr>
        <p:grpSpPr>
          <a:xfrm>
            <a:off x="395536" y="1484783"/>
            <a:ext cx="8280920" cy="4865187"/>
            <a:chOff x="395536" y="1484783"/>
            <a:chExt cx="8280920" cy="4865187"/>
          </a:xfrm>
        </p:grpSpPr>
        <p:sp>
          <p:nvSpPr>
            <p:cNvPr id="131" name="직사각형 130"/>
            <p:cNvSpPr/>
            <p:nvPr/>
          </p:nvSpPr>
          <p:spPr>
            <a:xfrm>
              <a:off x="395536" y="1484784"/>
              <a:ext cx="8280920" cy="486518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54473" y="5980638"/>
              <a:ext cx="102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1-2 of 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402906" y="6021288"/>
              <a:ext cx="8273550" cy="0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직사각형 133"/>
            <p:cNvSpPr/>
            <p:nvPr/>
          </p:nvSpPr>
          <p:spPr>
            <a:xfrm>
              <a:off x="395537" y="1484784"/>
              <a:ext cx="6120680" cy="4533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/>
                <a:t>메인 화면</a:t>
              </a:r>
              <a:r>
                <a:rPr lang="en-US" altLang="ko-KR"/>
                <a:t>(</a:t>
              </a:r>
              <a:r>
                <a:rPr lang="ko-KR" altLang="en-US"/>
                <a:t>햄버거 메뉴 </a:t>
              </a:r>
              <a:r>
                <a:rPr lang="ko-KR" altLang="en-US"/>
                <a:t>선택</a:t>
              </a:r>
              <a:r>
                <a:rPr lang="en-US" altLang="ko-KR" smtClean="0"/>
                <a:t>)</a:t>
              </a:r>
              <a:endParaRPr lang="en-US" altLang="ko-KR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16215" y="1484783"/>
              <a:ext cx="2152871" cy="453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/>
                <a:t>상세설명</a:t>
              </a:r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6516217" y="1938085"/>
              <a:ext cx="2152869" cy="4083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bIns="180000" rtlCol="0" anchor="t"/>
            <a:lstStyle/>
            <a:p>
              <a:pPr marL="228600" indent="-228600">
                <a:buAutoNum type="arabicPeriod"/>
              </a:pPr>
              <a:r>
                <a:rPr lang="ko-KR" altLang="en-US" sz="1600">
                  <a:solidFill>
                    <a:schemeClr val="tx1"/>
                  </a:solidFill>
                  <a:latin typeface="+mj-lt"/>
                </a:rPr>
                <a:t>장소 리스트를 </a:t>
              </a:r>
              <a:r>
                <a:rPr lang="ko-KR" altLang="en-US" sz="1600">
                  <a:solidFill>
                    <a:schemeClr val="tx1"/>
                  </a:solidFill>
                  <a:latin typeface="+mj-lt"/>
                </a:rPr>
                <a:t>보여준다</a:t>
              </a:r>
              <a:r>
                <a:rPr lang="en-US" altLang="ko-KR" sz="1600" smtClean="0">
                  <a:solidFill>
                    <a:schemeClr val="tx1"/>
                  </a:solidFill>
                  <a:latin typeface="+mj-lt"/>
                </a:rPr>
                <a:t>.</a:t>
              </a:r>
              <a:br>
                <a:rPr lang="en-US" altLang="ko-KR" sz="1600" smtClean="0">
                  <a:solidFill>
                    <a:schemeClr val="tx1"/>
                  </a:solidFill>
                  <a:latin typeface="+mj-lt"/>
                </a:rPr>
              </a:br>
              <a:r>
                <a:rPr lang="ko-KR" altLang="en-US" sz="1600" smtClean="0">
                  <a:solidFill>
                    <a:schemeClr val="tx1"/>
                  </a:solidFill>
                  <a:latin typeface="+mj-lt"/>
                </a:rPr>
                <a:t>홈 </a:t>
              </a:r>
              <a:r>
                <a:rPr lang="ko-KR" altLang="en-US" sz="1600">
                  <a:solidFill>
                    <a:schemeClr val="tx1"/>
                  </a:solidFill>
                  <a:latin typeface="+mj-lt"/>
                </a:rPr>
                <a:t>아이콘은 사용자의 원래 상태로 </a:t>
              </a:r>
              <a:r>
                <a:rPr lang="ko-KR" altLang="en-US" sz="1600">
                  <a:solidFill>
                    <a:schemeClr val="tx1"/>
                  </a:solidFill>
                  <a:latin typeface="+mj-lt"/>
                </a:rPr>
                <a:t>바꿔준다</a:t>
              </a:r>
              <a:r>
                <a:rPr lang="en-US" altLang="ko-KR" sz="1600" smtClean="0">
                  <a:solidFill>
                    <a:schemeClr val="tx1"/>
                  </a:solidFill>
                  <a:latin typeface="+mj-lt"/>
                </a:rPr>
                <a:t>.</a:t>
              </a:r>
              <a:br>
                <a:rPr lang="en-US" altLang="ko-KR" sz="1600" smtClean="0">
                  <a:solidFill>
                    <a:schemeClr val="tx1"/>
                  </a:solidFill>
                  <a:latin typeface="+mj-lt"/>
                </a:rPr>
              </a:br>
              <a:r>
                <a:rPr lang="ko-KR" altLang="en-US" sz="1600" smtClean="0">
                  <a:solidFill>
                    <a:schemeClr val="tx1"/>
                  </a:solidFill>
                  <a:latin typeface="+mj-lt"/>
                </a:rPr>
                <a:t>각 </a:t>
              </a:r>
              <a:r>
                <a:rPr lang="ko-KR" altLang="en-US" sz="1600">
                  <a:solidFill>
                    <a:schemeClr val="tx1"/>
                  </a:solidFill>
                  <a:latin typeface="+mj-lt"/>
                </a:rPr>
                <a:t>장소 아이콘들을 선택하면 장소 화면으로 이동한다</a:t>
              </a:r>
              <a:r>
                <a:rPr lang="en-US" altLang="ko-KR" sz="1600">
                  <a:solidFill>
                    <a:schemeClr val="tx1"/>
                  </a:solidFill>
                  <a:latin typeface="+mj-lt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7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087585" y="2133984"/>
            <a:ext cx="2592566" cy="3743690"/>
            <a:chOff x="328717" y="2526509"/>
            <a:chExt cx="1692290" cy="2443683"/>
          </a:xfrm>
        </p:grpSpPr>
        <p:grpSp>
          <p:nvGrpSpPr>
            <p:cNvPr id="56" name="그룹 55"/>
            <p:cNvGrpSpPr/>
            <p:nvPr/>
          </p:nvGrpSpPr>
          <p:grpSpPr>
            <a:xfrm>
              <a:off x="328717" y="2526509"/>
              <a:ext cx="1692290" cy="2443683"/>
              <a:chOff x="3092363" y="3625739"/>
              <a:chExt cx="1692290" cy="244368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092363" y="3625739"/>
                <a:ext cx="1692290" cy="2443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3092363" y="3625739"/>
                <a:ext cx="1692290" cy="305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smtClean="0">
                    <a:solidFill>
                      <a:schemeClr val="tx1"/>
                    </a:solidFill>
                  </a:rPr>
                  <a:t>COCKTAIL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3134296" y="3689035"/>
                <a:ext cx="217955" cy="152730"/>
                <a:chOff x="1470201" y="2996952"/>
                <a:chExt cx="216024" cy="144016"/>
              </a:xfrm>
            </p:grpSpPr>
            <p:cxnSp>
              <p:nvCxnSpPr>
                <p:cNvPr id="78" name="직선 연결선 77"/>
                <p:cNvCxnSpPr/>
                <p:nvPr/>
              </p:nvCxnSpPr>
              <p:spPr>
                <a:xfrm>
                  <a:off x="1470201" y="2996952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/>
                <p:cNvCxnSpPr/>
                <p:nvPr/>
              </p:nvCxnSpPr>
              <p:spPr>
                <a:xfrm>
                  <a:off x="1470201" y="30661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1470201" y="314096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타원 64"/>
              <p:cNvSpPr/>
              <p:nvPr/>
            </p:nvSpPr>
            <p:spPr>
              <a:xfrm>
                <a:off x="3412637" y="4130198"/>
                <a:ext cx="1061270" cy="10612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3583806" y="4301367"/>
                <a:ext cx="718931" cy="7189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장소</a:t>
                </a:r>
                <a:endParaRPr lang="en-US" altLang="ko-KR" sz="140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 smtClean="0">
                    <a:solidFill>
                      <a:schemeClr val="tx1"/>
                    </a:solidFill>
                  </a:rPr>
                  <a:t>아이콘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3419872" y="5684597"/>
                <a:ext cx="1054035" cy="381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419872" y="5517232"/>
                <a:ext cx="295267" cy="167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1/2 액자 68"/>
              <p:cNvSpPr/>
              <p:nvPr/>
            </p:nvSpPr>
            <p:spPr>
              <a:xfrm rot="2780895">
                <a:off x="3500796" y="5577358"/>
                <a:ext cx="133420" cy="133420"/>
              </a:xfrm>
              <a:prstGeom prst="halfFram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3419872" y="5805264"/>
                <a:ext cx="105403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직사각형 70"/>
              <p:cNvSpPr/>
              <p:nvPr/>
            </p:nvSpPr>
            <p:spPr>
              <a:xfrm>
                <a:off x="3779912" y="5733256"/>
                <a:ext cx="360040" cy="1422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mtClean="0">
                    <a:solidFill>
                      <a:schemeClr val="tx1"/>
                    </a:solidFill>
                  </a:rPr>
                  <a:t>설정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4675713" y="3664792"/>
                <a:ext cx="46130" cy="201317"/>
                <a:chOff x="2997959" y="2974092"/>
                <a:chExt cx="45721" cy="189831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2997960" y="29740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2997961" y="304327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2997959" y="31182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683568" y="4077072"/>
              <a:ext cx="987146" cy="20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장소</a:t>
              </a:r>
              <a:r>
                <a:rPr lang="ko-KR" altLang="en-US" sz="1400"/>
                <a:t>명</a:t>
              </a: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2466132" y="4941168"/>
            <a:ext cx="698732" cy="42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179402" y="5024100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13" idx="3"/>
            <a:endCxn id="81" idx="2"/>
          </p:cNvCxnSpPr>
          <p:nvPr/>
        </p:nvCxnSpPr>
        <p:spPr>
          <a:xfrm>
            <a:off x="3164864" y="5151920"/>
            <a:ext cx="201453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3047342" y="4452563"/>
            <a:ext cx="698732" cy="42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067323" y="3456777"/>
            <a:ext cx="698732" cy="5259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45035" y="3299494"/>
            <a:ext cx="153294" cy="157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>
            <a:stCxn id="83" idx="3"/>
            <a:endCxn id="97" idx="2"/>
          </p:cNvCxnSpPr>
          <p:nvPr/>
        </p:nvCxnSpPr>
        <p:spPr>
          <a:xfrm>
            <a:off x="3746074" y="4663315"/>
            <a:ext cx="14333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4" idx="3"/>
            <a:endCxn id="95" idx="2"/>
          </p:cNvCxnSpPr>
          <p:nvPr/>
        </p:nvCxnSpPr>
        <p:spPr>
          <a:xfrm>
            <a:off x="3766055" y="3719733"/>
            <a:ext cx="1413347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5" idx="3"/>
            <a:endCxn id="93" idx="2"/>
          </p:cNvCxnSpPr>
          <p:nvPr/>
        </p:nvCxnSpPr>
        <p:spPr>
          <a:xfrm flipV="1">
            <a:off x="4098329" y="3378135"/>
            <a:ext cx="108107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5179402" y="3250315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179402" y="3591915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179402" y="4535495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5536" y="1484784"/>
            <a:ext cx="8280920" cy="486518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154473" y="5980638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2-1</a:t>
            </a:r>
            <a:r>
              <a:rPr lang="en-US" altLang="ko-KR" smtClean="0"/>
              <a:t> of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402906" y="6021288"/>
            <a:ext cx="8273550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95537" y="1484784"/>
            <a:ext cx="6120680" cy="4533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장</a:t>
            </a:r>
            <a:r>
              <a:rPr lang="ko-KR" altLang="en-US"/>
              <a:t>소</a:t>
            </a:r>
            <a:r>
              <a:rPr lang="ko-KR" altLang="en-US" smtClean="0"/>
              <a:t> 화면</a:t>
            </a:r>
            <a:r>
              <a:rPr lang="en-US" altLang="ko-KR" smtClean="0"/>
              <a:t>(</a:t>
            </a:r>
            <a:r>
              <a:rPr lang="ko-KR" altLang="en-US" smtClean="0"/>
              <a:t>기본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6516215" y="1484783"/>
            <a:ext cx="2152871" cy="4533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상세설명</a:t>
            </a:r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516217" y="1938085"/>
            <a:ext cx="2152869" cy="4083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80000" rtlCol="0" anchor="t"/>
          <a:lstStyle/>
          <a:p>
            <a:pPr marL="228600" indent="-2286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장소의 관한 사진 배경</a:t>
            </a:r>
            <a:endParaRPr lang="en-US" altLang="ko-KR" sz="16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6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장소의 아이콘</a:t>
            </a:r>
            <a:endParaRPr lang="en-US" altLang="ko-KR" sz="16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6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장소 명</a:t>
            </a:r>
            <a:endParaRPr lang="en-US" altLang="ko-KR" sz="16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160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600">
                <a:solidFill>
                  <a:schemeClr val="tx1"/>
                </a:solidFill>
              </a:rPr>
              <a:t>터치를 하게 되면 설정 창이 위로 올라오게 된다</a:t>
            </a:r>
            <a:r>
              <a:rPr lang="en-US" altLang="ko-KR" sz="1600">
                <a:solidFill>
                  <a:schemeClr val="tx1"/>
                </a:solidFill>
              </a:rPr>
              <a:t>.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809612" y="92875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 UI STATMENT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20" name="직선 연결선 119"/>
          <p:cNvCxnSpPr>
            <a:stCxn id="128" idx="3"/>
            <a:endCxn id="119" idx="1"/>
          </p:cNvCxnSpPr>
          <p:nvPr/>
        </p:nvCxnSpPr>
        <p:spPr>
          <a:xfrm>
            <a:off x="1835696" y="1082643"/>
            <a:ext cx="19739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stCxn id="119" idx="3"/>
            <a:endCxn id="129" idx="1"/>
          </p:cNvCxnSpPr>
          <p:nvPr/>
        </p:nvCxnSpPr>
        <p:spPr>
          <a:xfrm flipV="1">
            <a:off x="5146838" y="1082643"/>
            <a:ext cx="2149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" name="그룹 121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123" name="타원 122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1/2 액자 123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126" name="타원 125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1/2 액자 126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/>
          <p:cNvSpPr/>
          <p:nvPr/>
        </p:nvSpPr>
        <p:spPr>
          <a:xfrm>
            <a:off x="13772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72964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091018" y="2132857"/>
            <a:ext cx="2593070" cy="3744416"/>
            <a:chOff x="5004048" y="3370778"/>
            <a:chExt cx="1692291" cy="2443683"/>
          </a:xfrm>
        </p:grpSpPr>
        <p:sp>
          <p:nvSpPr>
            <p:cNvPr id="56" name="직사각형 55"/>
            <p:cNvSpPr/>
            <p:nvPr/>
          </p:nvSpPr>
          <p:spPr>
            <a:xfrm>
              <a:off x="5004048" y="3370778"/>
              <a:ext cx="1692291" cy="2443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05288" y="3371202"/>
              <a:ext cx="1689811" cy="30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mtClean="0">
                  <a:solidFill>
                    <a:schemeClr val="tx1"/>
                  </a:solidFill>
                </a:rPr>
                <a:t>COCKTAIL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5044379" y="3434074"/>
              <a:ext cx="217955" cy="152730"/>
              <a:chOff x="1470201" y="2996952"/>
              <a:chExt cx="216024" cy="144016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1470201" y="2996952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1470201" y="306618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1470201" y="314096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110"/>
            <p:cNvSpPr/>
            <p:nvPr/>
          </p:nvSpPr>
          <p:spPr>
            <a:xfrm>
              <a:off x="5445884" y="3684412"/>
              <a:ext cx="805414" cy="359119"/>
            </a:xfrm>
            <a:custGeom>
              <a:avLst/>
              <a:gdLst>
                <a:gd name="connsiteX0" fmla="*/ 0 w 1061270"/>
                <a:gd name="connsiteY0" fmla="*/ 530635 h 1061270"/>
                <a:gd name="connsiteX1" fmla="*/ 530635 w 1061270"/>
                <a:gd name="connsiteY1" fmla="*/ 0 h 1061270"/>
                <a:gd name="connsiteX2" fmla="*/ 1061270 w 1061270"/>
                <a:gd name="connsiteY2" fmla="*/ 530635 h 1061270"/>
                <a:gd name="connsiteX3" fmla="*/ 530635 w 1061270"/>
                <a:gd name="connsiteY3" fmla="*/ 1061270 h 1061270"/>
                <a:gd name="connsiteX4" fmla="*/ 0 w 1061270"/>
                <a:gd name="connsiteY4" fmla="*/ 530635 h 1061270"/>
                <a:gd name="connsiteX0" fmla="*/ 0 w 1061270"/>
                <a:gd name="connsiteY0" fmla="*/ 530635 h 1061270"/>
                <a:gd name="connsiteX1" fmla="*/ 530635 w 1061270"/>
                <a:gd name="connsiteY1" fmla="*/ 0 h 1061270"/>
                <a:gd name="connsiteX2" fmla="*/ 1061270 w 1061270"/>
                <a:gd name="connsiteY2" fmla="*/ 530635 h 1061270"/>
                <a:gd name="connsiteX3" fmla="*/ 530635 w 1061270"/>
                <a:gd name="connsiteY3" fmla="*/ 1061270 h 1061270"/>
                <a:gd name="connsiteX4" fmla="*/ 0 w 1061270"/>
                <a:gd name="connsiteY4" fmla="*/ 530635 h 1061270"/>
                <a:gd name="connsiteX0" fmla="*/ 0 w 1061270"/>
                <a:gd name="connsiteY0" fmla="*/ 530635 h 1061270"/>
                <a:gd name="connsiteX1" fmla="*/ 530635 w 1061270"/>
                <a:gd name="connsiteY1" fmla="*/ 0 h 1061270"/>
                <a:gd name="connsiteX2" fmla="*/ 1061270 w 1061270"/>
                <a:gd name="connsiteY2" fmla="*/ 530635 h 1061270"/>
                <a:gd name="connsiteX3" fmla="*/ 530635 w 1061270"/>
                <a:gd name="connsiteY3" fmla="*/ 1061270 h 1061270"/>
                <a:gd name="connsiteX4" fmla="*/ 0 w 1061270"/>
                <a:gd name="connsiteY4" fmla="*/ 530635 h 1061270"/>
                <a:gd name="connsiteX0" fmla="*/ 14750 w 1090770"/>
                <a:gd name="connsiteY0" fmla="*/ 0 h 530635"/>
                <a:gd name="connsiteX1" fmla="*/ 1076020 w 1090770"/>
                <a:gd name="connsiteY1" fmla="*/ 0 h 530635"/>
                <a:gd name="connsiteX2" fmla="*/ 545385 w 1090770"/>
                <a:gd name="connsiteY2" fmla="*/ 530635 h 530635"/>
                <a:gd name="connsiteX3" fmla="*/ 14750 w 1090770"/>
                <a:gd name="connsiteY3" fmla="*/ 0 h 530635"/>
                <a:gd name="connsiteX0" fmla="*/ 25381 w 1101401"/>
                <a:gd name="connsiteY0" fmla="*/ 39380 h 570015"/>
                <a:gd name="connsiteX1" fmla="*/ 1086651 w 1101401"/>
                <a:gd name="connsiteY1" fmla="*/ 39380 h 570015"/>
                <a:gd name="connsiteX2" fmla="*/ 556016 w 1101401"/>
                <a:gd name="connsiteY2" fmla="*/ 570015 h 570015"/>
                <a:gd name="connsiteX3" fmla="*/ 25381 w 1101401"/>
                <a:gd name="connsiteY3" fmla="*/ 39380 h 570015"/>
                <a:gd name="connsiteX0" fmla="*/ 25381 w 1112028"/>
                <a:gd name="connsiteY0" fmla="*/ 5 h 530640"/>
                <a:gd name="connsiteX1" fmla="*/ 1086651 w 1112028"/>
                <a:gd name="connsiteY1" fmla="*/ 5 h 530640"/>
                <a:gd name="connsiteX2" fmla="*/ 556016 w 1112028"/>
                <a:gd name="connsiteY2" fmla="*/ 530640 h 530640"/>
                <a:gd name="connsiteX3" fmla="*/ 25381 w 1112028"/>
                <a:gd name="connsiteY3" fmla="*/ 5 h 530640"/>
                <a:gd name="connsiteX0" fmla="*/ 47585 w 1156435"/>
                <a:gd name="connsiteY0" fmla="*/ 5 h 530647"/>
                <a:gd name="connsiteX1" fmla="*/ 1108855 w 1156435"/>
                <a:gd name="connsiteY1" fmla="*/ 5 h 530647"/>
                <a:gd name="connsiteX2" fmla="*/ 578220 w 1156435"/>
                <a:gd name="connsiteY2" fmla="*/ 530640 h 530647"/>
                <a:gd name="connsiteX3" fmla="*/ 47585 w 1156435"/>
                <a:gd name="connsiteY3" fmla="*/ 5 h 53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435" h="530647">
                  <a:moveTo>
                    <a:pt x="47585" y="5"/>
                  </a:moveTo>
                  <a:lnTo>
                    <a:pt x="1108855" y="5"/>
                  </a:lnTo>
                  <a:cubicBezTo>
                    <a:pt x="1233913" y="-1814"/>
                    <a:pt x="1130838" y="533021"/>
                    <a:pt x="578220" y="530640"/>
                  </a:cubicBezTo>
                  <a:cubicBezTo>
                    <a:pt x="25602" y="528259"/>
                    <a:pt x="-77486" y="269"/>
                    <a:pt x="4758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장소명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9955" y="4232762"/>
              <a:ext cx="1054035" cy="158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29955" y="4065397"/>
              <a:ext cx="295267" cy="167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1/2 액자 65"/>
            <p:cNvSpPr/>
            <p:nvPr/>
          </p:nvSpPr>
          <p:spPr>
            <a:xfrm rot="13500000">
              <a:off x="5419086" y="4036583"/>
              <a:ext cx="133420" cy="133420"/>
            </a:xfrm>
            <a:prstGeom prst="half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5329955" y="4353429"/>
              <a:ext cx="10540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5689995" y="4281421"/>
              <a:ext cx="360040" cy="142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설정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6585796" y="3409831"/>
              <a:ext cx="46130" cy="201317"/>
              <a:chOff x="2997959" y="2974092"/>
              <a:chExt cx="45721" cy="18983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5464562" y="4715172"/>
              <a:ext cx="76630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모드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474350" y="4956081"/>
              <a:ext cx="7467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밝</a:t>
              </a:r>
              <a:r>
                <a:rPr lang="ko-KR" altLang="en-US" sz="800">
                  <a:solidFill>
                    <a:schemeClr val="tx1"/>
                  </a:solidFill>
                </a:rPr>
                <a:t>기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474350" y="5196991"/>
              <a:ext cx="7467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소리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5845603" y="5470734"/>
              <a:ext cx="46130" cy="201317"/>
              <a:chOff x="2997959" y="2974092"/>
              <a:chExt cx="45721" cy="189831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 flipH="1">
              <a:off x="6313732" y="4869160"/>
              <a:ext cx="57786" cy="144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6313732" y="4353429"/>
              <a:ext cx="0" cy="1453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그룹 77"/>
            <p:cNvGrpSpPr/>
            <p:nvPr/>
          </p:nvGrpSpPr>
          <p:grpSpPr>
            <a:xfrm>
              <a:off x="5845603" y="4432886"/>
              <a:ext cx="46130" cy="201317"/>
              <a:chOff x="2997959" y="2974092"/>
              <a:chExt cx="45721" cy="189831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1" name="모서리가 둥근 직사각형 90"/>
          <p:cNvSpPr/>
          <p:nvPr/>
        </p:nvSpPr>
        <p:spPr>
          <a:xfrm>
            <a:off x="3073916" y="4147602"/>
            <a:ext cx="627273" cy="31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520130" y="4186333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91" idx="3"/>
            <a:endCxn id="92" idx="2"/>
          </p:cNvCxnSpPr>
          <p:nvPr/>
        </p:nvCxnSpPr>
        <p:spPr>
          <a:xfrm>
            <a:off x="3701189" y="4303186"/>
            <a:ext cx="1818941" cy="109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2498017" y="3162927"/>
            <a:ext cx="627273" cy="31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>
            <a:stCxn id="94" idx="3"/>
            <a:endCxn id="101" idx="2"/>
          </p:cNvCxnSpPr>
          <p:nvPr/>
        </p:nvCxnSpPr>
        <p:spPr>
          <a:xfrm>
            <a:off x="3125290" y="3318511"/>
            <a:ext cx="2394840" cy="73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5520130" y="3198022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4002159" y="4369731"/>
            <a:ext cx="314538" cy="311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/>
          <p:cNvCxnSpPr>
            <a:stCxn id="104" idx="2"/>
            <a:endCxn id="109" idx="2"/>
          </p:cNvCxnSpPr>
          <p:nvPr/>
        </p:nvCxnSpPr>
        <p:spPr>
          <a:xfrm>
            <a:off x="4159428" y="4680899"/>
            <a:ext cx="1360702" cy="4883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5520130" y="5041470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395536" y="1484783"/>
            <a:ext cx="8280920" cy="4865187"/>
            <a:chOff x="395536" y="1484783"/>
            <a:chExt cx="8280920" cy="4865187"/>
          </a:xfrm>
        </p:grpSpPr>
        <p:sp>
          <p:nvSpPr>
            <p:cNvPr id="121" name="직사각형 120"/>
            <p:cNvSpPr/>
            <p:nvPr/>
          </p:nvSpPr>
          <p:spPr>
            <a:xfrm>
              <a:off x="395536" y="1484784"/>
              <a:ext cx="8280920" cy="486518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54473" y="5980638"/>
              <a:ext cx="102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2-2</a:t>
              </a:r>
              <a:r>
                <a:rPr lang="en-US" altLang="ko-KR" smtClean="0"/>
                <a:t> of </a:t>
              </a:r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402906" y="6021288"/>
              <a:ext cx="8273550" cy="0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직사각형 123"/>
            <p:cNvSpPr/>
            <p:nvPr/>
          </p:nvSpPr>
          <p:spPr>
            <a:xfrm>
              <a:off x="395537" y="1484784"/>
              <a:ext cx="6120680" cy="4533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/>
                <a:t>장</a:t>
              </a:r>
              <a:r>
                <a:rPr lang="ko-KR" altLang="en-US"/>
                <a:t>소</a:t>
              </a:r>
              <a:r>
                <a:rPr lang="ko-KR" altLang="en-US" smtClean="0"/>
                <a:t> </a:t>
              </a:r>
              <a:r>
                <a:rPr lang="ko-KR" altLang="en-US"/>
                <a:t>화면</a:t>
              </a:r>
              <a:r>
                <a:rPr lang="en-US" altLang="ko-KR" smtClean="0"/>
                <a:t>(</a:t>
              </a:r>
              <a:r>
                <a:rPr lang="ko-KR" altLang="en-US" smtClean="0"/>
                <a:t>설정 창 선택</a:t>
              </a:r>
              <a:r>
                <a:rPr lang="en-US" altLang="ko-KR" smtClean="0"/>
                <a:t>)</a:t>
              </a:r>
              <a:endParaRPr lang="en-US" altLang="ko-KR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516215" y="1484783"/>
              <a:ext cx="2152871" cy="453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/>
                <a:t>상세설명</a:t>
              </a:r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16217" y="1938085"/>
              <a:ext cx="2152869" cy="4083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bIns="180000" rtlCol="0" anchor="t"/>
            <a:lstStyle/>
            <a:p>
              <a:pPr marL="228600" indent="-228600">
                <a:buAutoNum type="arabicPeriod"/>
              </a:pPr>
              <a:r>
                <a:rPr lang="ko-KR" altLang="en-US" sz="1600">
                  <a:solidFill>
                    <a:schemeClr val="tx1"/>
                  </a:solidFill>
                  <a:latin typeface="+mj-lt"/>
                </a:rPr>
                <a:t>터치하게 되면 설정 창이 내려간다</a:t>
              </a:r>
              <a:r>
                <a:rPr lang="en-US" altLang="ko-KR" sz="1600">
                  <a:solidFill>
                    <a:schemeClr val="tx1"/>
                  </a:solidFill>
                  <a:latin typeface="+mj-lt"/>
                </a:rPr>
                <a:t>. </a:t>
              </a:r>
            </a:p>
            <a:p>
              <a:pPr marL="228600" indent="-228600">
                <a:buAutoNum type="arabicPeriod"/>
              </a:pPr>
              <a:endParaRPr lang="en-US" altLang="ko-KR" sz="1600">
                <a:solidFill>
                  <a:schemeClr val="tx1"/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1600">
                  <a:solidFill>
                    <a:schemeClr val="tx1"/>
                  </a:solidFill>
                  <a:latin typeface="+mj-lt"/>
                </a:rPr>
                <a:t>모드를 누를시 장소에 대한 모드 설정이 바뀐다</a:t>
              </a:r>
              <a:r>
                <a:rPr lang="en-US" altLang="ko-KR" sz="1600">
                  <a:solidFill>
                    <a:schemeClr val="tx1"/>
                  </a:solidFill>
                  <a:latin typeface="+mj-lt"/>
                </a:rPr>
                <a:t>. </a:t>
              </a:r>
            </a:p>
            <a:p>
              <a:pPr marL="228600" indent="-228600">
                <a:buAutoNum type="arabicPeriod"/>
              </a:pPr>
              <a:endParaRPr lang="en-US" altLang="ko-KR" sz="1600">
                <a:solidFill>
                  <a:schemeClr val="tx1"/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1600">
                  <a:solidFill>
                    <a:schemeClr val="tx1"/>
                  </a:solidFill>
                  <a:latin typeface="+mj-lt"/>
                </a:rPr>
                <a:t>스크롤 뷰로 설정해 추가 될 설정들에 대해 대비 하였다</a:t>
              </a:r>
              <a:r>
                <a:rPr lang="en-US" altLang="ko-KR" sz="1600">
                  <a:solidFill>
                    <a:schemeClr val="tx1"/>
                  </a:solidFill>
                  <a:latin typeface="+mj-lt"/>
                </a:rPr>
                <a:t>. </a:t>
              </a:r>
              <a:endParaRPr lang="en-US" altLang="ko-KR" sz="16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3809612" y="92875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 UI STATMENT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28" name="직선 연결선 127"/>
          <p:cNvCxnSpPr>
            <a:stCxn id="136" idx="3"/>
            <a:endCxn id="127" idx="1"/>
          </p:cNvCxnSpPr>
          <p:nvPr/>
        </p:nvCxnSpPr>
        <p:spPr>
          <a:xfrm>
            <a:off x="1835696" y="1082643"/>
            <a:ext cx="19739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7" idx="3"/>
            <a:endCxn id="137" idx="1"/>
          </p:cNvCxnSpPr>
          <p:nvPr/>
        </p:nvCxnSpPr>
        <p:spPr>
          <a:xfrm flipV="1">
            <a:off x="5146838" y="1082643"/>
            <a:ext cx="2149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131" name="타원 130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1/2 액자 131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134" name="타원 133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1/2 액자 134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6" name="직사각형 135"/>
          <p:cNvSpPr/>
          <p:nvPr/>
        </p:nvSpPr>
        <p:spPr>
          <a:xfrm>
            <a:off x="13772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72964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7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82465" y="5980638"/>
            <a:ext cx="8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en-US" altLang="ko-KR" smtClean="0"/>
              <a:t> of 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03" y="2001396"/>
            <a:ext cx="3507769" cy="3985158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2643414" y="5151920"/>
            <a:ext cx="698732" cy="42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366087" y="5234851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2"/>
          </p:cNvCxnSpPr>
          <p:nvPr/>
        </p:nvCxnSpPr>
        <p:spPr>
          <a:xfrm flipV="1">
            <a:off x="3342146" y="5362671"/>
            <a:ext cx="2023941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3203912" y="4249123"/>
            <a:ext cx="698732" cy="421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203912" y="3358380"/>
            <a:ext cx="698732" cy="5259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3483646" y="3106118"/>
            <a:ext cx="153294" cy="157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>
            <a:stCxn id="96" idx="3"/>
            <a:endCxn id="107" idx="2"/>
          </p:cNvCxnSpPr>
          <p:nvPr/>
        </p:nvCxnSpPr>
        <p:spPr>
          <a:xfrm flipV="1">
            <a:off x="3902644" y="4459874"/>
            <a:ext cx="146344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3"/>
            <a:endCxn id="106" idx="2"/>
          </p:cNvCxnSpPr>
          <p:nvPr/>
        </p:nvCxnSpPr>
        <p:spPr>
          <a:xfrm flipV="1">
            <a:off x="3902644" y="3621335"/>
            <a:ext cx="1463443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8" idx="3"/>
            <a:endCxn id="103" idx="2"/>
          </p:cNvCxnSpPr>
          <p:nvPr/>
        </p:nvCxnSpPr>
        <p:spPr>
          <a:xfrm>
            <a:off x="3636940" y="3184760"/>
            <a:ext cx="172914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5366087" y="3056940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366087" y="3493515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5366087" y="4332054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09612" y="92875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 UI STATMENT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10" name="직선 연결선 109"/>
          <p:cNvCxnSpPr>
            <a:stCxn id="119" idx="3"/>
            <a:endCxn id="108" idx="1"/>
          </p:cNvCxnSpPr>
          <p:nvPr/>
        </p:nvCxnSpPr>
        <p:spPr>
          <a:xfrm>
            <a:off x="1835696" y="1082643"/>
            <a:ext cx="19739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08" idx="3"/>
            <a:endCxn id="120" idx="1"/>
          </p:cNvCxnSpPr>
          <p:nvPr/>
        </p:nvCxnSpPr>
        <p:spPr>
          <a:xfrm flipV="1">
            <a:off x="5146838" y="1082643"/>
            <a:ext cx="2149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114" name="타원 113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1/2 액자 114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117" name="타원 116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1/2 액자 117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9" name="직사각형 118"/>
          <p:cNvSpPr/>
          <p:nvPr/>
        </p:nvSpPr>
        <p:spPr>
          <a:xfrm>
            <a:off x="13772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2964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95536" y="1484783"/>
            <a:ext cx="8280920" cy="4865187"/>
            <a:chOff x="395536" y="1484783"/>
            <a:chExt cx="8280920" cy="4865187"/>
          </a:xfrm>
        </p:grpSpPr>
        <p:sp>
          <p:nvSpPr>
            <p:cNvPr id="122" name="직사각형 121"/>
            <p:cNvSpPr/>
            <p:nvPr/>
          </p:nvSpPr>
          <p:spPr>
            <a:xfrm>
              <a:off x="395536" y="1484784"/>
              <a:ext cx="8280920" cy="4865186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>
              <a:off x="402906" y="6021288"/>
              <a:ext cx="8273550" cy="0"/>
            </a:xfrm>
            <a:prstGeom prst="line">
              <a:avLst/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>
              <a:off x="395537" y="1484784"/>
              <a:ext cx="6120680" cy="45330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/>
                <a:t>디자인 예시</a:t>
              </a:r>
              <a:endParaRPr lang="en-US" altLang="ko-KR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16215" y="1484783"/>
              <a:ext cx="2152871" cy="45330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/>
                <a:t>상세설명</a:t>
              </a:r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516217" y="1938085"/>
              <a:ext cx="2152869" cy="40832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bIns="180000" rtlCol="0" anchor="t"/>
            <a:lstStyle/>
            <a:p>
              <a:pPr marL="228600" indent="-228600">
                <a:buAutoNum type="arabicPeriod"/>
              </a:pPr>
              <a:r>
                <a:rPr lang="ko-KR" altLang="en-US" sz="1600">
                  <a:solidFill>
                    <a:schemeClr val="tx1"/>
                  </a:solidFill>
                </a:rPr>
                <a:t>장소의 관한 사진 배경</a:t>
              </a:r>
              <a:endParaRPr lang="en-US" altLang="ko-KR" sz="160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160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r>
                <a:rPr lang="ko-KR" altLang="en-US" sz="1600">
                  <a:solidFill>
                    <a:schemeClr val="tx1"/>
                  </a:solidFill>
                </a:rPr>
                <a:t>장소의 아이콘</a:t>
              </a:r>
              <a:endParaRPr lang="en-US" altLang="ko-KR" sz="160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160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r>
                <a:rPr lang="ko-KR" altLang="en-US" sz="1600">
                  <a:solidFill>
                    <a:schemeClr val="tx1"/>
                  </a:solidFill>
                </a:rPr>
                <a:t>장소 명</a:t>
              </a:r>
              <a:endParaRPr lang="en-US" altLang="ko-KR" sz="160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160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r>
                <a:rPr lang="ko-KR" altLang="en-US" sz="1600">
                  <a:solidFill>
                    <a:schemeClr val="tx1"/>
                  </a:solidFill>
                </a:rPr>
                <a:t>터치를 하게 되면 설정 창이 위로 올라오게 된다</a:t>
              </a:r>
              <a:r>
                <a:rPr lang="en-US" altLang="ko-KR" sz="1600">
                  <a:solidFill>
                    <a:schemeClr val="tx1"/>
                  </a:solidFill>
                </a:rPr>
                <a:t>. 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1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082" y="5288471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&lt;THANK YOU&gt;</a:t>
            </a:r>
            <a:endParaRPr lang="ko-KR" altLang="en-US" sz="3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5611636"/>
            <a:ext cx="1114600" cy="1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5611636"/>
            <a:ext cx="49320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6481" y="2348880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Adobe 고딕 Std B" pitchFamily="34" charset="-127"/>
                <a:ea typeface="Adobe 고딕 Std B" pitchFamily="34" charset="-127"/>
              </a:rPr>
              <a:t>OVERVIEW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" name="직선 연결선 2"/>
          <p:cNvCxnSpPr>
            <a:stCxn id="7" idx="1"/>
          </p:cNvCxnSpPr>
          <p:nvPr/>
        </p:nvCxnSpPr>
        <p:spPr>
          <a:xfrm flipH="1">
            <a:off x="1" y="2548935"/>
            <a:ext cx="3846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3"/>
          </p:cNvCxnSpPr>
          <p:nvPr/>
        </p:nvCxnSpPr>
        <p:spPr>
          <a:xfrm>
            <a:off x="5292711" y="2548935"/>
            <a:ext cx="385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84371" y="3059668"/>
            <a:ext cx="2259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mtClean="0"/>
              <a:t>ABOUT COCTAIL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98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5576" y="1556792"/>
            <a:ext cx="7704856" cy="3528392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55576" y="2132856"/>
            <a:ext cx="7704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1950" indent="-361950">
              <a:buFont typeface="Wingdings" panose="05000000000000000000" pitchFamily="2" charset="2"/>
              <a:buChar char="u"/>
            </a:pPr>
            <a:r>
              <a:rPr lang="ko-KR" altLang="en-US" smtClean="0"/>
              <a:t>에티켓을 지키고 싶은 사람들을 위한 앱입니다</a:t>
            </a:r>
            <a:r>
              <a:rPr lang="en-US" altLang="ko-KR" smtClean="0"/>
              <a:t>.</a:t>
            </a:r>
          </a:p>
          <a:p>
            <a:pPr marL="361950" indent="-361950">
              <a:buFont typeface="Wingdings" panose="05000000000000000000" pitchFamily="2" charset="2"/>
              <a:buChar char="u"/>
            </a:pPr>
            <a:endParaRPr lang="en-US" altLang="ko-KR"/>
          </a:p>
          <a:p>
            <a:pPr marL="361950" indent="-361950">
              <a:buFont typeface="Wingdings" panose="05000000000000000000" pitchFamily="2" charset="2"/>
              <a:buChar char="u"/>
            </a:pPr>
            <a:r>
              <a:rPr lang="ko-KR" altLang="en-US" smtClean="0"/>
              <a:t>비행기 안에선 비행기 모드를 하듯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ko-KR" altLang="en-US" smtClean="0"/>
              <a:t>장소에 관한 모드를 설정 자동</a:t>
            </a:r>
            <a:r>
              <a:rPr lang="en-US" altLang="ko-KR" smtClean="0"/>
              <a:t>/</a:t>
            </a:r>
            <a:r>
              <a:rPr lang="ko-KR" altLang="en-US" smtClean="0"/>
              <a:t>수동으로 변경 시켜주는 앱입니다</a:t>
            </a:r>
            <a:r>
              <a:rPr lang="en-US" altLang="ko-KR" smtClean="0"/>
              <a:t>.</a:t>
            </a:r>
          </a:p>
          <a:p>
            <a:pPr marL="361950" indent="-361950">
              <a:buFont typeface="Wingdings" panose="05000000000000000000" pitchFamily="2" charset="2"/>
              <a:buChar char="u"/>
            </a:pPr>
            <a:endParaRPr lang="en-US" altLang="ko-KR"/>
          </a:p>
          <a:p>
            <a:pPr marL="361950" indent="-361950">
              <a:buFont typeface="Wingdings" panose="05000000000000000000" pitchFamily="2" charset="2"/>
              <a:buChar char="u"/>
            </a:pPr>
            <a:r>
              <a:rPr lang="en-US" altLang="ko-KR" smtClean="0"/>
              <a:t>COCTAIL(App)</a:t>
            </a:r>
            <a:r>
              <a:rPr lang="ko-KR" altLang="en-US" smtClean="0"/>
              <a:t>의 특징은 비콘 감지를 통해서 자동으로 모드 변경을 지원하고</a:t>
            </a:r>
            <a:r>
              <a:rPr lang="en-US" altLang="ko-KR" smtClean="0"/>
              <a:t>, </a:t>
            </a:r>
            <a:r>
              <a:rPr lang="ko-KR" altLang="en-US" smtClean="0"/>
              <a:t>비콘이 없는 지역에서는 수동 터치를 통해 미리 저장한 모드로 갈 수 있는 </a:t>
            </a:r>
            <a:r>
              <a:rPr lang="en-US" altLang="ko-KR" smtClean="0">
                <a:solidFill>
                  <a:srgbClr val="FF0000"/>
                </a:solidFill>
              </a:rPr>
              <a:t>Etiquette </a:t>
            </a:r>
            <a:r>
              <a:rPr lang="en-US" altLang="ko-KR">
                <a:solidFill>
                  <a:srgbClr val="FF0000"/>
                </a:solidFill>
              </a:rPr>
              <a:t>assistant </a:t>
            </a:r>
            <a:r>
              <a:rPr lang="en-US" altLang="ko-KR" smtClean="0">
                <a:solidFill>
                  <a:srgbClr val="FF0000"/>
                </a:solidFill>
              </a:rPr>
              <a:t>app</a:t>
            </a:r>
            <a:r>
              <a:rPr lang="ko-KR" altLang="en-US" smtClean="0"/>
              <a:t>입</a:t>
            </a:r>
            <a:r>
              <a:rPr lang="ko-KR" altLang="en-US"/>
              <a:t>니</a:t>
            </a:r>
            <a:r>
              <a:rPr lang="ko-KR" altLang="en-US" smtClean="0"/>
              <a:t>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47" name="TextBox 46"/>
          <p:cNvSpPr txBox="1"/>
          <p:nvPr/>
        </p:nvSpPr>
        <p:spPr>
          <a:xfrm>
            <a:off x="3923928" y="928755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dobe 고딕 Std B" pitchFamily="34" charset="-127"/>
                <a:ea typeface="Adobe 고딕 Std B" pitchFamily="34" charset="-127"/>
              </a:rPr>
              <a:t>ABOUT </a:t>
            </a:r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COCTAIL 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48" name="타원 47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1/2 액자 49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49" name="타원 48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1/2 액자 50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직선 연결선 51"/>
          <p:cNvCxnSpPr>
            <a:endCxn id="47" idx="1"/>
          </p:cNvCxnSpPr>
          <p:nvPr/>
        </p:nvCxnSpPr>
        <p:spPr>
          <a:xfrm>
            <a:off x="1835696" y="1082644"/>
            <a:ext cx="208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7" idx="3"/>
          </p:cNvCxnSpPr>
          <p:nvPr/>
        </p:nvCxnSpPr>
        <p:spPr>
          <a:xfrm>
            <a:off x="5517634" y="1082644"/>
            <a:ext cx="1718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18538"/>
              </p:ext>
            </p:extLst>
          </p:nvPr>
        </p:nvGraphicFramePr>
        <p:xfrm>
          <a:off x="1259632" y="1628800"/>
          <a:ext cx="6624736" cy="331236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0990"/>
                <a:gridCol w="4983746"/>
              </a:tblGrid>
              <a:tr h="46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장소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사용 기능 예시</a:t>
                      </a:r>
                      <a:endParaRPr lang="ko-KR" altLang="en-US"/>
                    </a:p>
                  </a:txBody>
                  <a:tcPr/>
                </a:tc>
              </a:tr>
              <a:tr h="10990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영화관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mtClean="0"/>
                        <a:t>저조도</a:t>
                      </a:r>
                      <a:endParaRPr lang="en-US" altLang="ko-KR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mtClean="0"/>
                        <a:t>진동모드</a:t>
                      </a:r>
                      <a:endParaRPr lang="en-US" altLang="ko-KR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mtClean="0"/>
                        <a:t>전화 차단 </a:t>
                      </a:r>
                      <a:r>
                        <a:rPr lang="en-US" altLang="ko-KR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mtClean="0">
                          <a:sym typeface="Wingdings" panose="05000000000000000000" pitchFamily="2" charset="2"/>
                        </a:rPr>
                        <a:t>메시지 전송</a:t>
                      </a:r>
                      <a:r>
                        <a:rPr lang="en-US" altLang="ko-KR" smtClean="0"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mtClean="0">
                          <a:sym typeface="Wingdings" panose="05000000000000000000" pitchFamily="2" charset="2"/>
                        </a:rPr>
                        <a:t>선택</a:t>
                      </a:r>
                      <a:r>
                        <a:rPr lang="en-US" altLang="ko-KR" smtClean="0">
                          <a:sym typeface="Wingdings" panose="05000000000000000000" pitchFamily="2" charset="2"/>
                        </a:rPr>
                        <a:t>)</a:t>
                      </a:r>
                      <a:endParaRPr lang="ko-KR" altLang="en-US"/>
                    </a:p>
                  </a:txBody>
                  <a:tcPr anchor="ctr"/>
                </a:tc>
              </a:tr>
              <a:tr h="873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도서관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mtClean="0"/>
                        <a:t>무음모드</a:t>
                      </a:r>
                      <a:endParaRPr lang="en-US" altLang="ko-KR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mtClean="0"/>
                        <a:t>소리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알람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미디어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등</a:t>
                      </a:r>
                      <a:r>
                        <a:rPr lang="en-US" altLang="ko-KR" baseline="0" smtClean="0"/>
                        <a:t>) </a:t>
                      </a:r>
                      <a:r>
                        <a:rPr lang="ko-KR" altLang="en-US" baseline="0" smtClean="0"/>
                        <a:t>최소화</a:t>
                      </a:r>
                      <a:endParaRPr lang="ko-KR" altLang="en-US"/>
                    </a:p>
                  </a:txBody>
                  <a:tcPr anchor="ctr"/>
                </a:tc>
              </a:tr>
              <a:tr h="8736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전시장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mtClean="0"/>
                        <a:t>카메라 앱 실행 차단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915816" y="1628800"/>
            <a:ext cx="0" cy="33123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3928" y="928755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dobe 고딕 Std B" pitchFamily="34" charset="-127"/>
                <a:ea typeface="Adobe 고딕 Std B" pitchFamily="34" charset="-127"/>
              </a:rPr>
              <a:t>ABOUT </a:t>
            </a:r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COCTAIL 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22" name="타원 21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1/2 액자 22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25" name="타원 24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1/2 액자 25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직선 연결선 26"/>
          <p:cNvCxnSpPr>
            <a:endCxn id="17" idx="1"/>
          </p:cNvCxnSpPr>
          <p:nvPr/>
        </p:nvCxnSpPr>
        <p:spPr>
          <a:xfrm>
            <a:off x="1835696" y="1082644"/>
            <a:ext cx="2088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7" idx="3"/>
          </p:cNvCxnSpPr>
          <p:nvPr/>
        </p:nvCxnSpPr>
        <p:spPr>
          <a:xfrm>
            <a:off x="5517634" y="1082644"/>
            <a:ext cx="1718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3888" y="928755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dobe 고딕 Std B" pitchFamily="34" charset="-127"/>
                <a:ea typeface="Adobe 고딕 Std B" pitchFamily="34" charset="-127"/>
              </a:rPr>
              <a:t>COCTAIL Development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1835696" y="1082643"/>
            <a:ext cx="17281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3"/>
          </p:cNvCxnSpPr>
          <p:nvPr/>
        </p:nvCxnSpPr>
        <p:spPr>
          <a:xfrm>
            <a:off x="5622465" y="1082644"/>
            <a:ext cx="1613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20" name="타원 19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1/2 액자 20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23" name="타원 22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1/2 액자 23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79" y="1916832"/>
            <a:ext cx="2994790" cy="16002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62" y="2211159"/>
            <a:ext cx="1806332" cy="10115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94" y="4095763"/>
            <a:ext cx="720080" cy="7200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80" y="2211160"/>
            <a:ext cx="1172807" cy="10115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55" y="4076474"/>
            <a:ext cx="3381375" cy="13525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69" y="4318012"/>
            <a:ext cx="1052550" cy="10525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94" y="5040826"/>
            <a:ext cx="1244790" cy="4043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1" name="직선 연결선 30"/>
          <p:cNvCxnSpPr/>
          <p:nvPr/>
        </p:nvCxnSpPr>
        <p:spPr>
          <a:xfrm>
            <a:off x="251520" y="3789040"/>
            <a:ext cx="81369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25322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APP</a:t>
            </a:r>
            <a:endParaRPr lang="ko-KR" alt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251520" y="465962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WEP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3888" y="928755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Adobe 고딕 Std B" pitchFamily="34" charset="-127"/>
                <a:ea typeface="Adobe 고딕 Std B" pitchFamily="34" charset="-127"/>
              </a:rPr>
              <a:t>COCTAIL Development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연결선 4"/>
          <p:cNvCxnSpPr>
            <a:endCxn id="14" idx="1"/>
          </p:cNvCxnSpPr>
          <p:nvPr/>
        </p:nvCxnSpPr>
        <p:spPr>
          <a:xfrm>
            <a:off x="1835696" y="1082643"/>
            <a:ext cx="17281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3"/>
          </p:cNvCxnSpPr>
          <p:nvPr/>
        </p:nvCxnSpPr>
        <p:spPr>
          <a:xfrm>
            <a:off x="5622465" y="1082644"/>
            <a:ext cx="1613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20" name="타원 19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1/2 액자 20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23" name="타원 22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1/2 액자 23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251520" y="3789040"/>
            <a:ext cx="81369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1520" y="25322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APP</a:t>
            </a:r>
            <a:endParaRPr lang="ko-KR" alt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251520" y="465962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WEP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40447" y="2439062"/>
            <a:ext cx="2186651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많이 사용하는 장소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835696" y="4586097"/>
            <a:ext cx="2191403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통계 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788024" y="2439062"/>
            <a:ext cx="2186651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많이 사용하는 설정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88024" y="4586097"/>
            <a:ext cx="2186651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장소 추가</a:t>
            </a:r>
            <a:endParaRPr lang="ko-KR" altLang="en-US"/>
          </a:p>
        </p:txBody>
      </p:sp>
      <p:sp>
        <p:nvSpPr>
          <p:cNvPr id="3" name="아래쪽 화살표 2"/>
          <p:cNvSpPr/>
          <p:nvPr/>
        </p:nvSpPr>
        <p:spPr>
          <a:xfrm>
            <a:off x="4027099" y="3356992"/>
            <a:ext cx="760925" cy="1008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91672" y="2348880"/>
            <a:ext cx="13468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메인 화면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42014" y="2348880"/>
            <a:ext cx="128595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장소 화면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1" idx="3"/>
            <a:endCxn id="22" idx="1"/>
          </p:cNvCxnSpPr>
          <p:nvPr/>
        </p:nvCxnSpPr>
        <p:spPr>
          <a:xfrm>
            <a:off x="3938508" y="2600908"/>
            <a:ext cx="1003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5535" y="2298710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비콘 감지</a:t>
            </a:r>
            <a:endParaRPr lang="ko-KR" altLang="en-US" sz="1100"/>
          </a:p>
        </p:txBody>
      </p:sp>
      <p:cxnSp>
        <p:nvCxnSpPr>
          <p:cNvPr id="23" name="직선 화살표 연결선 22"/>
          <p:cNvCxnSpPr>
            <a:stCxn id="21" idx="2"/>
            <a:endCxn id="29" idx="0"/>
          </p:cNvCxnSpPr>
          <p:nvPr/>
        </p:nvCxnSpPr>
        <p:spPr>
          <a:xfrm flipH="1">
            <a:off x="3258465" y="2852936"/>
            <a:ext cx="6625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51720" y="3160259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햄버거 메뉴 터치 </a:t>
            </a:r>
            <a:endParaRPr lang="ko-KR" altLang="en-US" sz="1100"/>
          </a:p>
        </p:txBody>
      </p:sp>
      <p:sp>
        <p:nvSpPr>
          <p:cNvPr id="29" name="직사각형 28"/>
          <p:cNvSpPr/>
          <p:nvPr/>
        </p:nvSpPr>
        <p:spPr>
          <a:xfrm>
            <a:off x="2591672" y="3645024"/>
            <a:ext cx="13335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메뉴 레이아</a:t>
            </a:r>
            <a:r>
              <a:rPr lang="ko-KR" altLang="en-US" sz="1400">
                <a:solidFill>
                  <a:schemeClr val="tx1"/>
                </a:solidFill>
              </a:rPr>
              <a:t>웃</a:t>
            </a:r>
          </a:p>
        </p:txBody>
      </p:sp>
      <p:cxnSp>
        <p:nvCxnSpPr>
          <p:cNvPr id="41" name="꺾인 연결선 40"/>
          <p:cNvCxnSpPr>
            <a:stCxn id="29" idx="3"/>
            <a:endCxn id="22" idx="2"/>
          </p:cNvCxnSpPr>
          <p:nvPr/>
        </p:nvCxnSpPr>
        <p:spPr>
          <a:xfrm flipV="1">
            <a:off x="3925257" y="2852936"/>
            <a:ext cx="1659734" cy="10441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2" idx="3"/>
            <a:endCxn id="46" idx="1"/>
          </p:cNvCxnSpPr>
          <p:nvPr/>
        </p:nvCxnSpPr>
        <p:spPr>
          <a:xfrm>
            <a:off x="6227968" y="2600908"/>
            <a:ext cx="1018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246486" y="2348880"/>
            <a:ext cx="150197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장소 설정 화면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00192" y="2132856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mtClean="0"/>
              <a:t>장소 설정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터치</a:t>
            </a:r>
            <a:endParaRPr lang="ko-KR" altLang="en-US" sz="1100"/>
          </a:p>
        </p:txBody>
      </p:sp>
      <p:cxnSp>
        <p:nvCxnSpPr>
          <p:cNvPr id="50" name="직선 화살표 연결선 49"/>
          <p:cNvCxnSpPr>
            <a:stCxn id="21" idx="1"/>
            <a:endCxn id="55" idx="3"/>
          </p:cNvCxnSpPr>
          <p:nvPr/>
        </p:nvCxnSpPr>
        <p:spPr>
          <a:xfrm flipH="1">
            <a:off x="1542185" y="2600908"/>
            <a:ext cx="10494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19672" y="2303294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앱 설정 터치</a:t>
            </a:r>
            <a:endParaRPr lang="ko-KR" altLang="en-US" sz="1100"/>
          </a:p>
        </p:txBody>
      </p:sp>
      <p:sp>
        <p:nvSpPr>
          <p:cNvPr id="55" name="직사각형 54"/>
          <p:cNvSpPr/>
          <p:nvPr/>
        </p:nvSpPr>
        <p:spPr>
          <a:xfrm>
            <a:off x="195349" y="2348880"/>
            <a:ext cx="13468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앱 설정 화면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1415" y="3599438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장소 아이콘 터치</a:t>
            </a:r>
            <a:endParaRPr lang="ko-KR" altLang="en-US" sz="1100"/>
          </a:p>
        </p:txBody>
      </p:sp>
      <p:sp>
        <p:nvSpPr>
          <p:cNvPr id="67" name="TextBox 66"/>
          <p:cNvSpPr txBox="1"/>
          <p:nvPr/>
        </p:nvSpPr>
        <p:spPr>
          <a:xfrm>
            <a:off x="3809612" y="928755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 UI FLOWCHART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8" name="직선 연결선 67"/>
          <p:cNvCxnSpPr>
            <a:stCxn id="76" idx="3"/>
            <a:endCxn id="67" idx="1"/>
          </p:cNvCxnSpPr>
          <p:nvPr/>
        </p:nvCxnSpPr>
        <p:spPr>
          <a:xfrm>
            <a:off x="1835696" y="1082643"/>
            <a:ext cx="19739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7" idx="3"/>
            <a:endCxn id="81" idx="1"/>
          </p:cNvCxnSpPr>
          <p:nvPr/>
        </p:nvCxnSpPr>
        <p:spPr>
          <a:xfrm flipV="1">
            <a:off x="5295916" y="1082643"/>
            <a:ext cx="200054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71" name="타원 70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1/2 액자 71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74" name="타원 73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1/2 액자 74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3772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2964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" name="직선 화살표 연결선 4"/>
          <p:cNvCxnSpPr>
            <a:stCxn id="27" idx="3"/>
            <a:endCxn id="56" idx="1"/>
          </p:cNvCxnSpPr>
          <p:nvPr/>
        </p:nvCxnSpPr>
        <p:spPr>
          <a:xfrm flipV="1">
            <a:off x="3909202" y="3650084"/>
            <a:ext cx="68397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251520" y="3937645"/>
            <a:ext cx="1710368" cy="2443683"/>
            <a:chOff x="5243076" y="3630518"/>
            <a:chExt cx="1710368" cy="2443683"/>
          </a:xfrm>
        </p:grpSpPr>
        <p:sp>
          <p:nvSpPr>
            <p:cNvPr id="80" name="직사각형 79"/>
            <p:cNvSpPr/>
            <p:nvPr/>
          </p:nvSpPr>
          <p:spPr>
            <a:xfrm>
              <a:off x="5261154" y="3630518"/>
              <a:ext cx="1692290" cy="2443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261154" y="3638491"/>
              <a:ext cx="1692290" cy="30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COCKTAIL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5332917" y="3702104"/>
              <a:ext cx="217955" cy="152730"/>
              <a:chOff x="1470201" y="2996952"/>
              <a:chExt cx="216024" cy="144016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1470201" y="2996952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1470201" y="306618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470201" y="314096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6853190" y="3685985"/>
              <a:ext cx="46130" cy="201317"/>
              <a:chOff x="2997959" y="2974092"/>
              <a:chExt cx="45721" cy="189831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5261154" y="3630518"/>
              <a:ext cx="678998" cy="2443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5261154" y="4130198"/>
              <a:ext cx="678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5261154" y="4650040"/>
              <a:ext cx="678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5243076" y="5169882"/>
              <a:ext cx="678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5261154" y="5689725"/>
              <a:ext cx="678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261154" y="3717032"/>
              <a:ext cx="678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smtClean="0"/>
                <a:t>홈</a:t>
              </a:r>
              <a:endParaRPr lang="en-US" altLang="ko-KR" sz="800" b="1" smtClean="0"/>
            </a:p>
            <a:p>
              <a:pPr algn="ctr"/>
              <a:r>
                <a:rPr lang="ko-KR" altLang="en-US" sz="800" b="1" smtClean="0"/>
                <a:t>아이</a:t>
              </a:r>
              <a:r>
                <a:rPr lang="ko-KR" altLang="en-US" sz="800" b="1"/>
                <a:t>콘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1154" y="4221088"/>
              <a:ext cx="678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smtClean="0"/>
                <a:t>영화관</a:t>
              </a:r>
              <a:endParaRPr lang="en-US" altLang="ko-KR" sz="800" b="1" smtClean="0"/>
            </a:p>
            <a:p>
              <a:pPr algn="ctr"/>
              <a:r>
                <a:rPr lang="ko-KR" altLang="en-US" sz="800" b="1" smtClean="0"/>
                <a:t>아이</a:t>
              </a:r>
              <a:r>
                <a:rPr lang="ko-KR" altLang="en-US" sz="800" b="1"/>
                <a:t>콘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61154" y="4725144"/>
              <a:ext cx="678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smtClean="0"/>
                <a:t>독서실</a:t>
              </a:r>
              <a:endParaRPr lang="en-US" altLang="ko-KR" sz="800" b="1" smtClean="0"/>
            </a:p>
            <a:p>
              <a:pPr algn="ctr"/>
              <a:r>
                <a:rPr lang="ko-KR" altLang="en-US" sz="800" b="1" smtClean="0"/>
                <a:t>아이</a:t>
              </a:r>
              <a:r>
                <a:rPr lang="ko-KR" altLang="en-US" sz="800" b="1"/>
                <a:t>콘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261154" y="5229200"/>
              <a:ext cx="678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smtClean="0"/>
                <a:t>전시장</a:t>
              </a:r>
              <a:endParaRPr lang="en-US" altLang="ko-KR" sz="800" b="1" smtClean="0"/>
            </a:p>
            <a:p>
              <a:pPr algn="ctr"/>
              <a:r>
                <a:rPr lang="ko-KR" altLang="en-US" sz="800" b="1" smtClean="0"/>
                <a:t>아이</a:t>
              </a:r>
              <a:r>
                <a:rPr lang="ko-KR" altLang="en-US" sz="800" b="1"/>
                <a:t>콘</a:t>
              </a: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6786156" y="2436417"/>
            <a:ext cx="1695452" cy="2443683"/>
            <a:chOff x="5004048" y="3370778"/>
            <a:chExt cx="1695452" cy="2443683"/>
          </a:xfrm>
        </p:grpSpPr>
        <p:sp>
          <p:nvSpPr>
            <p:cNvPr id="108" name="직사각형 107"/>
            <p:cNvSpPr/>
            <p:nvPr/>
          </p:nvSpPr>
          <p:spPr>
            <a:xfrm>
              <a:off x="5004048" y="3370778"/>
              <a:ext cx="1692290" cy="2443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007210" y="3370778"/>
              <a:ext cx="1692290" cy="305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COCKTAIL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5044379" y="3434074"/>
              <a:ext cx="217955" cy="152730"/>
              <a:chOff x="1470201" y="2996952"/>
              <a:chExt cx="216024" cy="144016"/>
            </a:xfrm>
          </p:grpSpPr>
          <p:cxnSp>
            <p:nvCxnSpPr>
              <p:cNvPr id="122" name="직선 연결선 121"/>
              <p:cNvCxnSpPr/>
              <p:nvPr/>
            </p:nvCxnSpPr>
            <p:spPr>
              <a:xfrm>
                <a:off x="1470201" y="2996952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1470201" y="306618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1470201" y="314096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타원 110"/>
            <p:cNvSpPr/>
            <p:nvPr/>
          </p:nvSpPr>
          <p:spPr>
            <a:xfrm>
              <a:off x="5445884" y="3673956"/>
              <a:ext cx="805414" cy="369576"/>
            </a:xfrm>
            <a:custGeom>
              <a:avLst/>
              <a:gdLst>
                <a:gd name="connsiteX0" fmla="*/ 0 w 1061270"/>
                <a:gd name="connsiteY0" fmla="*/ 530635 h 1061270"/>
                <a:gd name="connsiteX1" fmla="*/ 530635 w 1061270"/>
                <a:gd name="connsiteY1" fmla="*/ 0 h 1061270"/>
                <a:gd name="connsiteX2" fmla="*/ 1061270 w 1061270"/>
                <a:gd name="connsiteY2" fmla="*/ 530635 h 1061270"/>
                <a:gd name="connsiteX3" fmla="*/ 530635 w 1061270"/>
                <a:gd name="connsiteY3" fmla="*/ 1061270 h 1061270"/>
                <a:gd name="connsiteX4" fmla="*/ 0 w 1061270"/>
                <a:gd name="connsiteY4" fmla="*/ 530635 h 1061270"/>
                <a:gd name="connsiteX0" fmla="*/ 0 w 1061270"/>
                <a:gd name="connsiteY0" fmla="*/ 530635 h 1061270"/>
                <a:gd name="connsiteX1" fmla="*/ 530635 w 1061270"/>
                <a:gd name="connsiteY1" fmla="*/ 0 h 1061270"/>
                <a:gd name="connsiteX2" fmla="*/ 1061270 w 1061270"/>
                <a:gd name="connsiteY2" fmla="*/ 530635 h 1061270"/>
                <a:gd name="connsiteX3" fmla="*/ 530635 w 1061270"/>
                <a:gd name="connsiteY3" fmla="*/ 1061270 h 1061270"/>
                <a:gd name="connsiteX4" fmla="*/ 0 w 1061270"/>
                <a:gd name="connsiteY4" fmla="*/ 530635 h 1061270"/>
                <a:gd name="connsiteX0" fmla="*/ 0 w 1061270"/>
                <a:gd name="connsiteY0" fmla="*/ 530635 h 1061270"/>
                <a:gd name="connsiteX1" fmla="*/ 530635 w 1061270"/>
                <a:gd name="connsiteY1" fmla="*/ 0 h 1061270"/>
                <a:gd name="connsiteX2" fmla="*/ 1061270 w 1061270"/>
                <a:gd name="connsiteY2" fmla="*/ 530635 h 1061270"/>
                <a:gd name="connsiteX3" fmla="*/ 530635 w 1061270"/>
                <a:gd name="connsiteY3" fmla="*/ 1061270 h 1061270"/>
                <a:gd name="connsiteX4" fmla="*/ 0 w 1061270"/>
                <a:gd name="connsiteY4" fmla="*/ 530635 h 1061270"/>
                <a:gd name="connsiteX0" fmla="*/ 14750 w 1090770"/>
                <a:gd name="connsiteY0" fmla="*/ 0 h 530635"/>
                <a:gd name="connsiteX1" fmla="*/ 1076020 w 1090770"/>
                <a:gd name="connsiteY1" fmla="*/ 0 h 530635"/>
                <a:gd name="connsiteX2" fmla="*/ 545385 w 1090770"/>
                <a:gd name="connsiteY2" fmla="*/ 530635 h 530635"/>
                <a:gd name="connsiteX3" fmla="*/ 14750 w 1090770"/>
                <a:gd name="connsiteY3" fmla="*/ 0 h 530635"/>
                <a:gd name="connsiteX0" fmla="*/ 25381 w 1101401"/>
                <a:gd name="connsiteY0" fmla="*/ 39380 h 570015"/>
                <a:gd name="connsiteX1" fmla="*/ 1086651 w 1101401"/>
                <a:gd name="connsiteY1" fmla="*/ 39380 h 570015"/>
                <a:gd name="connsiteX2" fmla="*/ 556016 w 1101401"/>
                <a:gd name="connsiteY2" fmla="*/ 570015 h 570015"/>
                <a:gd name="connsiteX3" fmla="*/ 25381 w 1101401"/>
                <a:gd name="connsiteY3" fmla="*/ 39380 h 570015"/>
                <a:gd name="connsiteX0" fmla="*/ 25381 w 1112028"/>
                <a:gd name="connsiteY0" fmla="*/ 5 h 530640"/>
                <a:gd name="connsiteX1" fmla="*/ 1086651 w 1112028"/>
                <a:gd name="connsiteY1" fmla="*/ 5 h 530640"/>
                <a:gd name="connsiteX2" fmla="*/ 556016 w 1112028"/>
                <a:gd name="connsiteY2" fmla="*/ 530640 h 530640"/>
                <a:gd name="connsiteX3" fmla="*/ 25381 w 1112028"/>
                <a:gd name="connsiteY3" fmla="*/ 5 h 530640"/>
                <a:gd name="connsiteX0" fmla="*/ 47585 w 1156435"/>
                <a:gd name="connsiteY0" fmla="*/ 5 h 530647"/>
                <a:gd name="connsiteX1" fmla="*/ 1108855 w 1156435"/>
                <a:gd name="connsiteY1" fmla="*/ 5 h 530647"/>
                <a:gd name="connsiteX2" fmla="*/ 578220 w 1156435"/>
                <a:gd name="connsiteY2" fmla="*/ 530640 h 530647"/>
                <a:gd name="connsiteX3" fmla="*/ 47585 w 1156435"/>
                <a:gd name="connsiteY3" fmla="*/ 5 h 53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435" h="530647">
                  <a:moveTo>
                    <a:pt x="47585" y="5"/>
                  </a:moveTo>
                  <a:lnTo>
                    <a:pt x="1108855" y="5"/>
                  </a:lnTo>
                  <a:cubicBezTo>
                    <a:pt x="1233913" y="-1814"/>
                    <a:pt x="1130838" y="533021"/>
                    <a:pt x="578220" y="530640"/>
                  </a:cubicBezTo>
                  <a:cubicBezTo>
                    <a:pt x="25602" y="528259"/>
                    <a:pt x="-77486" y="269"/>
                    <a:pt x="47585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smtClean="0">
                  <a:solidFill>
                    <a:schemeClr val="tx1"/>
                  </a:solidFill>
                </a:rPr>
                <a:t>장소명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329955" y="4232762"/>
              <a:ext cx="1054035" cy="1581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329955" y="4065397"/>
              <a:ext cx="295267" cy="167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1/2 액자 114"/>
            <p:cNvSpPr/>
            <p:nvPr/>
          </p:nvSpPr>
          <p:spPr>
            <a:xfrm rot="13500000">
              <a:off x="5419086" y="4036583"/>
              <a:ext cx="133420" cy="133420"/>
            </a:xfrm>
            <a:prstGeom prst="half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>
              <a:off x="5329955" y="4353429"/>
              <a:ext cx="10540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5689995" y="4281421"/>
              <a:ext cx="360040" cy="142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설정</a:t>
              </a:r>
              <a:endParaRPr lang="ko-KR" altLang="en-US" sz="600">
                <a:solidFill>
                  <a:schemeClr val="tx1"/>
                </a:solidFill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6585796" y="3409831"/>
              <a:ext cx="46130" cy="201317"/>
              <a:chOff x="2997959" y="2974092"/>
              <a:chExt cx="45721" cy="189831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5464562" y="4715172"/>
              <a:ext cx="76630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모드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474350" y="4956081"/>
              <a:ext cx="7467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밝</a:t>
              </a:r>
              <a:r>
                <a:rPr lang="ko-KR" altLang="en-US" sz="800">
                  <a:solidFill>
                    <a:schemeClr val="tx1"/>
                  </a:solidFill>
                </a:rPr>
                <a:t>기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474350" y="5196991"/>
              <a:ext cx="746732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소리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5845603" y="5470734"/>
              <a:ext cx="46130" cy="201317"/>
              <a:chOff x="2997959" y="2974092"/>
              <a:chExt cx="45721" cy="189831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직사각형 132"/>
            <p:cNvSpPr/>
            <p:nvPr/>
          </p:nvSpPr>
          <p:spPr>
            <a:xfrm flipH="1">
              <a:off x="6313732" y="4869160"/>
              <a:ext cx="57786" cy="144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6313732" y="4353429"/>
              <a:ext cx="0" cy="1453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7" name="그룹 136"/>
            <p:cNvGrpSpPr/>
            <p:nvPr/>
          </p:nvGrpSpPr>
          <p:grpSpPr>
            <a:xfrm>
              <a:off x="5845603" y="4432886"/>
              <a:ext cx="46130" cy="201317"/>
              <a:chOff x="2997959" y="2974092"/>
              <a:chExt cx="45721" cy="189831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5" name="그룹 144"/>
          <p:cNvGrpSpPr/>
          <p:nvPr/>
        </p:nvGrpSpPr>
        <p:grpSpPr>
          <a:xfrm>
            <a:off x="4593176" y="2428242"/>
            <a:ext cx="1692290" cy="2443683"/>
            <a:chOff x="328717" y="2526509"/>
            <a:chExt cx="1692290" cy="2443683"/>
          </a:xfrm>
        </p:grpSpPr>
        <p:grpSp>
          <p:nvGrpSpPr>
            <p:cNvPr id="105" name="그룹 104"/>
            <p:cNvGrpSpPr/>
            <p:nvPr/>
          </p:nvGrpSpPr>
          <p:grpSpPr>
            <a:xfrm>
              <a:off x="328717" y="2526509"/>
              <a:ext cx="1692290" cy="2443683"/>
              <a:chOff x="3092363" y="3625739"/>
              <a:chExt cx="1692290" cy="244368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092363" y="3625739"/>
                <a:ext cx="1692290" cy="24436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094642" y="3633914"/>
                <a:ext cx="1690011" cy="305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COCKTAIL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3134296" y="3689035"/>
                <a:ext cx="217955" cy="152730"/>
                <a:chOff x="1470201" y="2996952"/>
                <a:chExt cx="216024" cy="144016"/>
              </a:xfrm>
            </p:grpSpPr>
            <p:cxnSp>
              <p:nvCxnSpPr>
                <p:cNvPr id="73" name="직선 연결선 72"/>
                <p:cNvCxnSpPr/>
                <p:nvPr/>
              </p:nvCxnSpPr>
              <p:spPr>
                <a:xfrm>
                  <a:off x="1470201" y="2996952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>
                  <a:off x="1470201" y="30661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/>
                <p:cNvCxnSpPr/>
                <p:nvPr/>
              </p:nvCxnSpPr>
              <p:spPr>
                <a:xfrm>
                  <a:off x="1470201" y="314096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타원 1"/>
              <p:cNvSpPr/>
              <p:nvPr/>
            </p:nvSpPr>
            <p:spPr>
              <a:xfrm>
                <a:off x="3412637" y="4130198"/>
                <a:ext cx="1061270" cy="10612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3583806" y="4301367"/>
                <a:ext cx="718931" cy="71893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smtClean="0">
                    <a:solidFill>
                      <a:schemeClr val="tx1"/>
                    </a:solidFill>
                  </a:rPr>
                  <a:t>장소 아이콘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419872" y="5684597"/>
                <a:ext cx="1054035" cy="381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419872" y="5517232"/>
                <a:ext cx="295267" cy="1673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1/2 액자 78"/>
              <p:cNvSpPr/>
              <p:nvPr/>
            </p:nvSpPr>
            <p:spPr>
              <a:xfrm rot="2780895">
                <a:off x="3500796" y="5577358"/>
                <a:ext cx="133420" cy="133420"/>
              </a:xfrm>
              <a:prstGeom prst="halfFram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3419872" y="5805264"/>
                <a:ext cx="105403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직사각형 24"/>
              <p:cNvSpPr/>
              <p:nvPr/>
            </p:nvSpPr>
            <p:spPr>
              <a:xfrm>
                <a:off x="3779912" y="5733256"/>
                <a:ext cx="360040" cy="1422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smtClean="0">
                    <a:solidFill>
                      <a:schemeClr val="tx1"/>
                    </a:solidFill>
                  </a:rPr>
                  <a:t>설정</a:t>
                </a:r>
                <a:endParaRPr lang="ko-KR" altLang="en-US" sz="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4675713" y="3664792"/>
                <a:ext cx="46130" cy="201317"/>
                <a:chOff x="2997959" y="2974092"/>
                <a:chExt cx="45721" cy="189831"/>
              </a:xfrm>
            </p:grpSpPr>
            <p:sp>
              <p:nvSpPr>
                <p:cNvPr id="87" name="타원 86"/>
                <p:cNvSpPr/>
                <p:nvPr/>
              </p:nvSpPr>
              <p:spPr>
                <a:xfrm>
                  <a:off x="2997960" y="29740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/>
                <p:cNvSpPr/>
                <p:nvPr/>
              </p:nvSpPr>
              <p:spPr>
                <a:xfrm>
                  <a:off x="2997961" y="304327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타원 88"/>
                <p:cNvSpPr/>
                <p:nvPr/>
              </p:nvSpPr>
              <p:spPr>
                <a:xfrm>
                  <a:off x="2997959" y="31182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2" name="TextBox 141"/>
            <p:cNvSpPr txBox="1"/>
            <p:nvPr/>
          </p:nvSpPr>
          <p:spPr>
            <a:xfrm>
              <a:off x="683568" y="4077072"/>
              <a:ext cx="9871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smtClean="0"/>
                <a:t>장소</a:t>
              </a:r>
              <a:r>
                <a:rPr lang="ko-KR" altLang="en-US" sz="1100"/>
                <a:t>명</a:t>
              </a: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2216912" y="2428243"/>
            <a:ext cx="1692290" cy="2443683"/>
            <a:chOff x="2412320" y="716576"/>
            <a:chExt cx="1692290" cy="2443683"/>
          </a:xfrm>
        </p:grpSpPr>
        <p:grpSp>
          <p:nvGrpSpPr>
            <p:cNvPr id="26" name="그룹 25"/>
            <p:cNvGrpSpPr/>
            <p:nvPr/>
          </p:nvGrpSpPr>
          <p:grpSpPr>
            <a:xfrm>
              <a:off x="2412320" y="716576"/>
              <a:ext cx="1692290" cy="2443683"/>
              <a:chOff x="2915816" y="2937267"/>
              <a:chExt cx="1677294" cy="2304256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915816" y="2937267"/>
                <a:ext cx="1677294" cy="230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915816" y="2937267"/>
                <a:ext cx="1677294" cy="2880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smtClean="0">
                    <a:solidFill>
                      <a:schemeClr val="tx1"/>
                    </a:solidFill>
                  </a:rPr>
                  <a:t>COCKTAIL</a:t>
                </a:r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2952656" y="2996952"/>
                <a:ext cx="216024" cy="144016"/>
                <a:chOff x="1470201" y="2996952"/>
                <a:chExt cx="216024" cy="144016"/>
              </a:xfrm>
            </p:grpSpPr>
            <p:cxnSp>
              <p:nvCxnSpPr>
                <p:cNvPr id="49" name="직선 연결선 48"/>
                <p:cNvCxnSpPr/>
                <p:nvPr/>
              </p:nvCxnSpPr>
              <p:spPr>
                <a:xfrm>
                  <a:off x="1470201" y="2996952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1470201" y="306618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470201" y="3140968"/>
                  <a:ext cx="21602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그룹 31"/>
              <p:cNvGrpSpPr/>
              <p:nvPr/>
            </p:nvGrpSpPr>
            <p:grpSpPr>
              <a:xfrm>
                <a:off x="4480414" y="2974092"/>
                <a:ext cx="45721" cy="189831"/>
                <a:chOff x="2997959" y="2974092"/>
                <a:chExt cx="45721" cy="189831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2997960" y="29740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2997961" y="304327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2997959" y="311820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직사각형 32"/>
              <p:cNvSpPr/>
              <p:nvPr/>
            </p:nvSpPr>
            <p:spPr>
              <a:xfrm>
                <a:off x="3392321" y="3717032"/>
                <a:ext cx="724284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470695" y="3850922"/>
                <a:ext cx="567536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542703" y="3984812"/>
                <a:ext cx="4235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614711" y="4118702"/>
                <a:ext cx="279504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686719" y="4252594"/>
                <a:ext cx="135488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3542703" y="4366704"/>
                <a:ext cx="423520" cy="239386"/>
                <a:chOff x="2053882" y="4366704"/>
                <a:chExt cx="423520" cy="239386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 flipH="1">
                  <a:off x="2223314" y="4366704"/>
                  <a:ext cx="84656" cy="1718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2053882" y="4506691"/>
                  <a:ext cx="423520" cy="9939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43" name="모서리가 둥근 직사각형 142"/>
            <p:cNvSpPr/>
            <p:nvPr/>
          </p:nvSpPr>
          <p:spPr>
            <a:xfrm>
              <a:off x="2545557" y="2612363"/>
              <a:ext cx="1432440" cy="1754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>
                  <a:solidFill>
                    <a:schemeClr val="tx1"/>
                  </a:solidFill>
                </a:rPr>
                <a:t>장소에 있지 않습니다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160" idx="6"/>
            <a:endCxn id="108" idx="1"/>
          </p:cNvCxnSpPr>
          <p:nvPr/>
        </p:nvCxnSpPr>
        <p:spPr>
          <a:xfrm flipV="1">
            <a:off x="5280725" y="3658259"/>
            <a:ext cx="1505431" cy="759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2144904" y="236494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4848677" y="420193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374995" y="548958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251520" y="1345357"/>
            <a:ext cx="1692290" cy="2443683"/>
            <a:chOff x="2915816" y="2937267"/>
            <a:chExt cx="1677294" cy="2304256"/>
          </a:xfrm>
        </p:grpSpPr>
        <p:sp>
          <p:nvSpPr>
            <p:cNvPr id="174" name="직사각형 173"/>
            <p:cNvSpPr/>
            <p:nvPr/>
          </p:nvSpPr>
          <p:spPr>
            <a:xfrm>
              <a:off x="2915816" y="2937267"/>
              <a:ext cx="1677294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2915816" y="2937267"/>
              <a:ext cx="16772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/>
                  </a:solidFill>
                </a:rPr>
                <a:t>COCKTAIL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2952656" y="2996952"/>
              <a:ext cx="216024" cy="144016"/>
              <a:chOff x="1470201" y="2996952"/>
              <a:chExt cx="216024" cy="144016"/>
            </a:xfrm>
          </p:grpSpPr>
          <p:cxnSp>
            <p:nvCxnSpPr>
              <p:cNvPr id="189" name="직선 연결선 188"/>
              <p:cNvCxnSpPr/>
              <p:nvPr/>
            </p:nvCxnSpPr>
            <p:spPr>
              <a:xfrm>
                <a:off x="1470201" y="2996952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1470201" y="306618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1470201" y="314096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/>
            <p:cNvGrpSpPr/>
            <p:nvPr/>
          </p:nvGrpSpPr>
          <p:grpSpPr>
            <a:xfrm>
              <a:off x="4480414" y="2974092"/>
              <a:ext cx="45721" cy="189831"/>
              <a:chOff x="2997959" y="2974092"/>
              <a:chExt cx="45721" cy="189831"/>
            </a:xfrm>
          </p:grpSpPr>
          <p:sp>
            <p:nvSpPr>
              <p:cNvPr id="186" name="타원 185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3" name="모서리가 둥근 직사각형 172"/>
          <p:cNvSpPr/>
          <p:nvPr/>
        </p:nvSpPr>
        <p:spPr>
          <a:xfrm>
            <a:off x="403256" y="1705397"/>
            <a:ext cx="1432440" cy="175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설정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67" name="꺾인 연결선 166"/>
          <p:cNvCxnSpPr>
            <a:stCxn id="163" idx="6"/>
            <a:endCxn id="7" idx="2"/>
          </p:cNvCxnSpPr>
          <p:nvPr/>
        </p:nvCxnSpPr>
        <p:spPr>
          <a:xfrm flipV="1">
            <a:off x="807043" y="4868973"/>
            <a:ext cx="4640660" cy="8366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465145" y="2077381"/>
            <a:ext cx="1290209" cy="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H="1">
            <a:off x="465145" y="2251217"/>
            <a:ext cx="1290209" cy="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flipH="1">
            <a:off x="465145" y="2425053"/>
            <a:ext cx="1290209" cy="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flipH="1">
            <a:off x="465145" y="2598889"/>
            <a:ext cx="1290209" cy="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H="1">
            <a:off x="465145" y="2772725"/>
            <a:ext cx="1290209" cy="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H="1">
            <a:off x="465145" y="2946559"/>
            <a:ext cx="1290209" cy="12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473542" y="3384403"/>
            <a:ext cx="570066" cy="156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저</a:t>
            </a:r>
            <a:r>
              <a:rPr lang="ko-KR" altLang="en-US" sz="80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201" name="직사각형 200"/>
          <p:cNvSpPr/>
          <p:nvPr/>
        </p:nvSpPr>
        <p:spPr>
          <a:xfrm>
            <a:off x="1187625" y="3384759"/>
            <a:ext cx="570128" cy="157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취</a:t>
            </a:r>
            <a:r>
              <a:rPr lang="ko-KR" altLang="en-US" sz="800">
                <a:solidFill>
                  <a:schemeClr val="tx1"/>
                </a:solidFill>
              </a:rPr>
              <a:t>소</a:t>
            </a:r>
          </a:p>
        </p:txBody>
      </p:sp>
      <p:cxnSp>
        <p:nvCxnSpPr>
          <p:cNvPr id="23" name="직선 화살표 연결선 22"/>
          <p:cNvCxnSpPr>
            <a:stCxn id="158" idx="2"/>
            <a:endCxn id="94" idx="0"/>
          </p:cNvCxnSpPr>
          <p:nvPr/>
        </p:nvCxnSpPr>
        <p:spPr>
          <a:xfrm flipH="1">
            <a:off x="609097" y="2580973"/>
            <a:ext cx="1535807" cy="13566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타원 202"/>
          <p:cNvSpPr/>
          <p:nvPr/>
        </p:nvSpPr>
        <p:spPr>
          <a:xfrm>
            <a:off x="3602538" y="234888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" name="꺾인 연결선 203"/>
          <p:cNvCxnSpPr>
            <a:stCxn id="203" idx="0"/>
            <a:endCxn id="175" idx="3"/>
          </p:cNvCxnSpPr>
          <p:nvPr/>
        </p:nvCxnSpPr>
        <p:spPr>
          <a:xfrm rot="16200000" flipV="1">
            <a:off x="2455790" y="986108"/>
            <a:ext cx="850793" cy="187475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017112" y="3223916"/>
            <a:ext cx="4865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FF0000"/>
                </a:solidFill>
              </a:rPr>
              <a:t>비콘감지</a:t>
            </a:r>
            <a:endParaRPr lang="ko-KR" altLang="en-US" sz="1050">
              <a:solidFill>
                <a:srgbClr val="FF000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3809612" y="928755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 UI FLOWCHART(image)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35" name="직선 연결선 234"/>
          <p:cNvCxnSpPr>
            <a:stCxn id="243" idx="3"/>
            <a:endCxn id="234" idx="1"/>
          </p:cNvCxnSpPr>
          <p:nvPr/>
        </p:nvCxnSpPr>
        <p:spPr>
          <a:xfrm>
            <a:off x="1835696" y="1082643"/>
            <a:ext cx="19739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34" idx="3"/>
            <a:endCxn id="244" idx="1"/>
          </p:cNvCxnSpPr>
          <p:nvPr/>
        </p:nvCxnSpPr>
        <p:spPr>
          <a:xfrm flipV="1">
            <a:off x="5932309" y="1082643"/>
            <a:ext cx="136415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7" name="그룹 236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238" name="타원 237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1/2 액자 238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0" name="그룹 239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241" name="타원 240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1/2 액자 241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3" name="직사각형 242"/>
          <p:cNvSpPr/>
          <p:nvPr/>
        </p:nvSpPr>
        <p:spPr>
          <a:xfrm>
            <a:off x="13772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72964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COCKTAIL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KimNohJeon.com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484784"/>
            <a:ext cx="8280920" cy="486518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95536" y="1938087"/>
            <a:ext cx="827355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516216" y="1484784"/>
            <a:ext cx="0" cy="50405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54473" y="5980638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1-1 of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6910" y="1582923"/>
            <a:ext cx="605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latin typeface="Adobe 고딕 Std B" pitchFamily="34" charset="-127"/>
                <a:ea typeface="Adobe 고딕 Std B" pitchFamily="34" charset="-127"/>
              </a:rPr>
              <a:t>메인 </a:t>
            </a:r>
            <a:r>
              <a:rPr lang="ko-KR" altLang="en-US" sz="1400" smtClean="0">
                <a:latin typeface="Adobe 고딕 Std B" pitchFamily="34" charset="-127"/>
                <a:ea typeface="Adobe 고딕 Std B" pitchFamily="34" charset="-127"/>
              </a:rPr>
              <a:t>화면</a:t>
            </a:r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1400" smtClean="0">
                <a:latin typeface="Adobe 고딕 Std B" pitchFamily="34" charset="-127"/>
                <a:ea typeface="Adobe 고딕 Std B" pitchFamily="34" charset="-127"/>
              </a:rPr>
              <a:t>기본</a:t>
            </a:r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043608" y="2133984"/>
            <a:ext cx="2592288" cy="3743288"/>
            <a:chOff x="2915816" y="2937267"/>
            <a:chExt cx="1677294" cy="2304256"/>
          </a:xfrm>
        </p:grpSpPr>
        <p:sp>
          <p:nvSpPr>
            <p:cNvPr id="8" name="직사각형 7"/>
            <p:cNvSpPr/>
            <p:nvPr/>
          </p:nvSpPr>
          <p:spPr>
            <a:xfrm>
              <a:off x="2915816" y="2937267"/>
              <a:ext cx="1677294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915816" y="2937267"/>
              <a:ext cx="16772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smtClean="0">
                  <a:solidFill>
                    <a:schemeClr val="tx1"/>
                  </a:solidFill>
                </a:rPr>
                <a:t>COCKTAIL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952656" y="2996952"/>
              <a:ext cx="216024" cy="144016"/>
              <a:chOff x="1470201" y="2996952"/>
              <a:chExt cx="216024" cy="144016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1470201" y="2996952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1470201" y="306618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1470201" y="3140968"/>
                <a:ext cx="2160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4480414" y="2974092"/>
              <a:ext cx="45721" cy="189831"/>
              <a:chOff x="2997959" y="2974092"/>
              <a:chExt cx="45721" cy="189831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997960" y="29740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997961" y="304327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997959" y="31182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392321" y="3717032"/>
              <a:ext cx="724284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470695" y="3850922"/>
              <a:ext cx="567536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42703" y="3984812"/>
              <a:ext cx="423520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14711" y="4118702"/>
              <a:ext cx="279504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686719" y="4252594"/>
              <a:ext cx="135488" cy="457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3542703" y="4366704"/>
              <a:ext cx="423520" cy="239386"/>
              <a:chOff x="2053882" y="4366704"/>
              <a:chExt cx="423520" cy="239386"/>
            </a:xfrm>
          </p:grpSpPr>
          <p:sp>
            <p:nvSpPr>
              <p:cNvPr id="39" name="직사각형 38"/>
              <p:cNvSpPr/>
              <p:nvPr/>
            </p:nvSpPr>
            <p:spPr>
              <a:xfrm flipH="1">
                <a:off x="2223314" y="4366704"/>
                <a:ext cx="84656" cy="1718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/>
              <p:cNvSpPr/>
              <p:nvPr/>
            </p:nvSpPr>
            <p:spPr>
              <a:xfrm>
                <a:off x="2053882" y="4506691"/>
                <a:ext cx="423520" cy="9939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246143" y="3356992"/>
              <a:ext cx="978399" cy="161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6516216" y="1926124"/>
            <a:ext cx="0" cy="409516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사각형 설명선 44"/>
          <p:cNvSpPr/>
          <p:nvPr/>
        </p:nvSpPr>
        <p:spPr>
          <a:xfrm>
            <a:off x="4572000" y="2132856"/>
            <a:ext cx="1440160" cy="918680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블루투스 승인 요청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07313" y="2716324"/>
            <a:ext cx="492170" cy="195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확</a:t>
            </a:r>
            <a:r>
              <a:rPr lang="ko-KR" altLang="en-US" sz="110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51883" y="2709557"/>
            <a:ext cx="492170" cy="195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취</a:t>
            </a:r>
            <a:r>
              <a:rPr lang="ko-KR" altLang="en-US" sz="110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1" name="타원 50"/>
          <p:cNvSpPr/>
          <p:nvPr/>
        </p:nvSpPr>
        <p:spPr>
          <a:xfrm>
            <a:off x="642898" y="2215577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083613" y="5045221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547664" y="5065029"/>
            <a:ext cx="1569989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장소에 있지 않습니다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47664" y="5013176"/>
            <a:ext cx="1569989" cy="2876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>
            <a:stCxn id="60" idx="3"/>
            <a:endCxn id="53" idx="2"/>
          </p:cNvCxnSpPr>
          <p:nvPr/>
        </p:nvCxnSpPr>
        <p:spPr>
          <a:xfrm>
            <a:off x="3117653" y="5157018"/>
            <a:ext cx="965960" cy="160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236013" y="2133984"/>
            <a:ext cx="256694" cy="255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02906" y="6021288"/>
            <a:ext cx="8273550" cy="0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04352" y="1582923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Adobe 고딕 Std B" pitchFamily="34" charset="-127"/>
                <a:ea typeface="Adobe 고딕 Std B" pitchFamily="34" charset="-127"/>
              </a:rPr>
              <a:t>상세 설명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09612" y="92875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Adobe 고딕 Std B" pitchFamily="34" charset="-127"/>
                <a:ea typeface="Adobe 고딕 Std B" pitchFamily="34" charset="-127"/>
              </a:rPr>
              <a:t> UI STATMENT</a:t>
            </a:r>
            <a:endParaRPr lang="ko-KR" altLang="en-US" sz="14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0" name="직선 연결선 89"/>
          <p:cNvCxnSpPr>
            <a:stCxn id="98" idx="3"/>
            <a:endCxn id="89" idx="1"/>
          </p:cNvCxnSpPr>
          <p:nvPr/>
        </p:nvCxnSpPr>
        <p:spPr>
          <a:xfrm>
            <a:off x="1835696" y="1082643"/>
            <a:ext cx="197391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9" idx="3"/>
            <a:endCxn id="99" idx="1"/>
          </p:cNvCxnSpPr>
          <p:nvPr/>
        </p:nvCxnSpPr>
        <p:spPr>
          <a:xfrm flipV="1">
            <a:off x="5146838" y="1082643"/>
            <a:ext cx="214962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1377261" y="902623"/>
            <a:ext cx="360040" cy="360040"/>
            <a:chOff x="1326185" y="902623"/>
            <a:chExt cx="360040" cy="360040"/>
          </a:xfrm>
        </p:grpSpPr>
        <p:sp>
          <p:nvSpPr>
            <p:cNvPr id="93" name="타원 92"/>
            <p:cNvSpPr/>
            <p:nvPr/>
          </p:nvSpPr>
          <p:spPr>
            <a:xfrm>
              <a:off x="1326185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1/2 액자 93"/>
            <p:cNvSpPr/>
            <p:nvPr/>
          </p:nvSpPr>
          <p:spPr>
            <a:xfrm rot="18900000">
              <a:off x="1465235" y="1005693"/>
              <a:ext cx="153901" cy="153901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394856" y="902623"/>
            <a:ext cx="360040" cy="360040"/>
            <a:chOff x="7452320" y="902623"/>
            <a:chExt cx="360040" cy="360040"/>
          </a:xfrm>
        </p:grpSpPr>
        <p:sp>
          <p:nvSpPr>
            <p:cNvPr id="96" name="타원 95"/>
            <p:cNvSpPr/>
            <p:nvPr/>
          </p:nvSpPr>
          <p:spPr>
            <a:xfrm>
              <a:off x="7452320" y="902623"/>
              <a:ext cx="360040" cy="360040"/>
            </a:xfrm>
            <a:prstGeom prst="ellipse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1/2 액자 96"/>
            <p:cNvSpPr/>
            <p:nvPr/>
          </p:nvSpPr>
          <p:spPr>
            <a:xfrm rot="8100000">
              <a:off x="7519551" y="998586"/>
              <a:ext cx="168115" cy="168115"/>
            </a:xfrm>
            <a:prstGeom prst="halfFrame">
              <a:avLst>
                <a:gd name="adj1" fmla="val 8805"/>
                <a:gd name="adj2" fmla="val 6843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3772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296461" y="902623"/>
            <a:ext cx="458435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395537" y="1484784"/>
            <a:ext cx="6120680" cy="4533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메인 화면</a:t>
            </a:r>
            <a:r>
              <a:rPr lang="en-US" altLang="ko-KR" smtClean="0"/>
              <a:t>(</a:t>
            </a:r>
            <a:r>
              <a:rPr lang="ko-KR" altLang="en-US" smtClean="0"/>
              <a:t>기본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6516215" y="1484783"/>
            <a:ext cx="2152871" cy="4533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/>
              <a:t>상세설명</a:t>
            </a: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6516217" y="1938085"/>
            <a:ext cx="2152869" cy="40832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80000" rtlCol="0" anchor="t"/>
          <a:lstStyle/>
          <a:p>
            <a:pPr marL="228600" indent="-2286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+mj-lt"/>
              </a:rPr>
              <a:t>앱의 메인화면</a:t>
            </a:r>
            <a:r>
              <a:rPr lang="en-US" altLang="ko-KR" sz="1600">
                <a:solidFill>
                  <a:schemeClr val="tx1"/>
                </a:solidFill>
                <a:latin typeface="+mj-lt"/>
              </a:rPr>
              <a:t/>
            </a:r>
            <a:br>
              <a:rPr lang="en-US" altLang="ko-KR" sz="1600">
                <a:solidFill>
                  <a:schemeClr val="tx1"/>
                </a:solidFill>
                <a:latin typeface="+mj-lt"/>
              </a:rPr>
            </a:br>
            <a:endParaRPr lang="en-US" altLang="ko-KR" sz="160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+mj-lt"/>
              </a:rPr>
              <a:t>현재 감지된 비콘이 없다는 표시</a:t>
            </a:r>
            <a:r>
              <a:rPr lang="en-US" altLang="ko-KR" sz="1600">
                <a:solidFill>
                  <a:schemeClr val="tx1"/>
                </a:solidFill>
                <a:latin typeface="+mj-lt"/>
              </a:rPr>
              <a:t/>
            </a:r>
            <a:br>
              <a:rPr lang="en-US" altLang="ko-KR" sz="1600">
                <a:solidFill>
                  <a:schemeClr val="tx1"/>
                </a:solidFill>
                <a:latin typeface="+mj-lt"/>
              </a:rPr>
            </a:br>
            <a:endParaRPr lang="en-US" altLang="ko-KR" sz="1600">
              <a:solidFill>
                <a:schemeClr val="tx1"/>
              </a:solidFill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+mj-lt"/>
              </a:rPr>
              <a:t>블루투스 승인 요청 팝업창 확인을 선택 시 블루투스가 켜진다</a:t>
            </a:r>
            <a:r>
              <a:rPr lang="en-US" altLang="ko-KR" sz="140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14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388</Words>
  <Application>Microsoft Office PowerPoint</Application>
  <PresentationFormat>화면 슬라이드 쇼(4:3)</PresentationFormat>
  <Paragraphs>193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</cp:lastModifiedBy>
  <cp:revision>36</cp:revision>
  <dcterms:created xsi:type="dcterms:W3CDTF">2014-05-22T12:23:35Z</dcterms:created>
  <dcterms:modified xsi:type="dcterms:W3CDTF">2016-04-07T18:06:34Z</dcterms:modified>
</cp:coreProperties>
</file>