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E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A932-4776-4146-8388-AC1F08BBB2E8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8AC2-F5E8-47CC-A4C0-F1B9B8B25F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BAC9-2382-4A87-8587-4326FF2B7B9F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2895600" cy="365125"/>
          </a:xfr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r>
              <a:rPr lang="en-US" altLang="ko-KR" dirty="0" err="1" smtClean="0"/>
              <a:t>KimNoJeon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476375" y="765175"/>
            <a:ext cx="3455988" cy="576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3289-75A0-41D9-BD0C-7DF918E080DA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18F-597A-4EB4-9112-E515261E6CAC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9148-7981-4FEF-9AD0-D2601AAD8C8F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8A71-2254-4540-AC7C-CB16D64293CC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58B5-91FB-40BF-9EC2-33E25AB1B861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A76-FE39-40AD-9F6A-266CED40B61D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E98A-8565-4309-9836-EB557132F40F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348B-772A-4F24-8E86-9C6A4542B24D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22A4-2B38-42A1-B1F4-2BC45E8D1442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C7DD-97DC-442E-A78A-637D9C535A32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B95A-FC61-44A2-9D85-B16DB88DBBBA}" type="datetime1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9850"/>
            <a:ext cx="9144000" cy="6838150"/>
          </a:xfrm>
          <a:prstGeom prst="rect">
            <a:avLst/>
          </a:prstGeom>
          <a:solidFill>
            <a:srgbClr val="FAF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79512" y="6165304"/>
            <a:ext cx="1800200" cy="584655"/>
            <a:chOff x="2047875" y="1388251"/>
            <a:chExt cx="7182053" cy="3397821"/>
          </a:xfrm>
        </p:grpSpPr>
        <p:grpSp>
          <p:nvGrpSpPr>
            <p:cNvPr id="9" name="그룹 8"/>
            <p:cNvGrpSpPr/>
            <p:nvPr/>
          </p:nvGrpSpPr>
          <p:grpSpPr>
            <a:xfrm>
              <a:off x="5364088" y="1388251"/>
              <a:ext cx="3865840" cy="3397821"/>
              <a:chOff x="5301220" y="1653731"/>
              <a:chExt cx="2439535" cy="214419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301220" y="1887960"/>
                <a:ext cx="1883487" cy="1909963"/>
                <a:chOff x="5220072" y="404664"/>
                <a:chExt cx="2160240" cy="2190606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5220072" y="404664"/>
                  <a:ext cx="2160240" cy="2160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E79B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그룹 13"/>
                <p:cNvGrpSpPr/>
                <p:nvPr/>
              </p:nvGrpSpPr>
              <p:grpSpPr>
                <a:xfrm>
                  <a:off x="5305127" y="439317"/>
                  <a:ext cx="1982098" cy="2155953"/>
                  <a:chOff x="5305127" y="439317"/>
                  <a:chExt cx="1982098" cy="2155953"/>
                </a:xfrm>
                <a:solidFill>
                  <a:srgbClr val="FFE79B"/>
                </a:solidFill>
              </p:grpSpPr>
              <p:sp>
                <p:nvSpPr>
                  <p:cNvPr id="15" name="눈물 방울 10"/>
                  <p:cNvSpPr/>
                  <p:nvPr/>
                </p:nvSpPr>
                <p:spPr>
                  <a:xfrm rot="15940370">
                    <a:off x="6416338" y="1527570"/>
                    <a:ext cx="722616" cy="723461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눈물 방울 10"/>
                  <p:cNvSpPr/>
                  <p:nvPr/>
                </p:nvSpPr>
                <p:spPr>
                  <a:xfrm rot="679796">
                    <a:off x="5399042" y="1524479"/>
                    <a:ext cx="711527" cy="840692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눈물 방울 10"/>
                  <p:cNvSpPr/>
                  <p:nvPr/>
                </p:nvSpPr>
                <p:spPr>
                  <a:xfrm rot="19344995">
                    <a:off x="5902969" y="1754578"/>
                    <a:ext cx="711527" cy="840692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눈물 방울 10"/>
                  <p:cNvSpPr/>
                  <p:nvPr/>
                </p:nvSpPr>
                <p:spPr>
                  <a:xfrm rot="4500000">
                    <a:off x="5284552" y="816409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눈물 방울 10"/>
                  <p:cNvSpPr/>
                  <p:nvPr/>
                </p:nvSpPr>
                <p:spPr>
                  <a:xfrm rot="8176895">
                    <a:off x="5887413" y="439317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눈물 방울 10"/>
                  <p:cNvSpPr/>
                  <p:nvPr/>
                </p:nvSpPr>
                <p:spPr>
                  <a:xfrm rot="11756795">
                    <a:off x="6451368" y="826056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2" name="Picture 6" descr="C:\Users\h\Desktop\takamatsu-wi-fi-guide-800x44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2666" y="1653731"/>
                <a:ext cx="2328089" cy="174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2" descr="C:\Users\h\Desktop\cocktail_tex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2890838"/>
              <a:ext cx="5048250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Cooper Black" pitchFamily="18" charset="0"/>
                <a:ea typeface="+mn-ea"/>
                <a:cs typeface="+mn-cs"/>
              </a:rPr>
              <a:t>KimNoJeon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A2DEFF"/>
              </a:solidFill>
              <a:effectLst/>
              <a:uLnTx/>
              <a:uFillTx/>
              <a:latin typeface="Cooper Black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332656"/>
            <a:ext cx="463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A2DEFF"/>
                </a:solidFill>
                <a:latin typeface="Cooper Black" pitchFamily="18" charset="0"/>
              </a:rPr>
              <a:t>Cocktail</a:t>
            </a:r>
            <a:endParaRPr lang="ko-KR" altLang="en-US" sz="8000" dirty="0">
              <a:solidFill>
                <a:srgbClr val="A2DEFF"/>
              </a:solidFill>
              <a:latin typeface="Cooper Black" pitchFamily="18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32856"/>
            <a:ext cx="6400800" cy="14401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Beacon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을 이용한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rgbClr val="A2DEFF"/>
              </a:solidFill>
              <a:effectLst/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단말기 자동제어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4221088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김호영 노대건</a:t>
            </a:r>
            <a:r>
              <a:rPr lang="en-US" altLang="ko-KR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전동화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관리자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73814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 1.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전용관리 어플리케이션을 따로 만들었다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아이디와 비밀번호를 입력해야 실행 가능하며 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Beacon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연결과는 상관이 없다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2. UI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는 사용자 어플리케이션과 동일하며 장소를 선택하고 설정하는 방식도 동일하다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여기서 설정되는 값은 사용자 측의 디폴트 </a:t>
                      </a:r>
                      <a:r>
                        <a:rPr lang="ko-KR" altLang="en-US" sz="14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파라미터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설정 값이 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3.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새로운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Beacon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을 설치 한 경우 새로운 장소에 대한 추가를 할 수 있다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 descr="C:\Users\hoyoung\Desktop\New Mockup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556792"/>
            <a:ext cx="6192687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26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A2DEFF"/>
                </a:solidFill>
                <a:latin typeface="Cooper Black" pitchFamily="18" charset="0"/>
              </a:rPr>
              <a:t>Context</a:t>
            </a:r>
            <a:endParaRPr lang="ko-KR" altLang="en-US" sz="4800" dirty="0">
              <a:solidFill>
                <a:srgbClr val="A2DEFF"/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>
                <a:solidFill>
                  <a:srgbClr val="A2DEFF"/>
                </a:solidFill>
              </a:rPr>
              <a:t>Cocktail </a:t>
            </a:r>
            <a:r>
              <a:rPr lang="ko-KR" altLang="en-US" sz="2400" b="1" dirty="0" smtClean="0">
                <a:solidFill>
                  <a:srgbClr val="A2DEFF"/>
                </a:solidFill>
              </a:rPr>
              <a:t>개요</a:t>
            </a:r>
            <a:endParaRPr lang="en-US" altLang="ko-KR" sz="2400" b="1" dirty="0" smtClean="0">
              <a:solidFill>
                <a:srgbClr val="A2DEFF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r>
              <a:rPr lang="en-US" altLang="ko-KR" sz="2400" b="1" dirty="0" smtClean="0">
                <a:solidFill>
                  <a:srgbClr val="A2DEFF"/>
                </a:solidFill>
              </a:rPr>
              <a:t>2.  </a:t>
            </a:r>
            <a:r>
              <a:rPr lang="ko-KR" altLang="en-US" sz="2400" b="1" baseline="0" dirty="0" smtClean="0">
                <a:solidFill>
                  <a:srgbClr val="A2DEFF"/>
                </a:solidFill>
              </a:rPr>
              <a:t>사용 장소 및 사용 기능</a:t>
            </a:r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r>
              <a:rPr lang="en-US" altLang="ko-KR" sz="2400" b="1" dirty="0" smtClean="0">
                <a:solidFill>
                  <a:srgbClr val="A2DEFF"/>
                </a:solidFill>
              </a:rPr>
              <a:t>3.  </a:t>
            </a:r>
            <a:r>
              <a:rPr lang="en-US" altLang="ko-KR" sz="2400" b="1" baseline="0" dirty="0" smtClean="0">
                <a:solidFill>
                  <a:srgbClr val="A2DEFF"/>
                </a:solidFill>
              </a:rPr>
              <a:t>UI DESIGN</a:t>
            </a:r>
            <a:endParaRPr lang="en-US" altLang="ko-KR" sz="2400" b="1" dirty="0" smtClean="0">
              <a:solidFill>
                <a:srgbClr val="A2DEFF"/>
              </a:solidFill>
            </a:endParaRPr>
          </a:p>
          <a:p>
            <a:endParaRPr lang="en-US" altLang="ko-KR" sz="2400" b="1" baseline="0" dirty="0" smtClean="0">
              <a:solidFill>
                <a:srgbClr val="A2D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개요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8568952"/>
              </a:tblGrid>
              <a:tr h="5040560"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은 장소별 단말기 에티켓을 지키자는 취지 하에 설계되었다</a:t>
                      </a:r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Beacon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을 이용한 자동 단말기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제어 </a:t>
                      </a:r>
                      <a:r>
                        <a:rPr lang="en-US" altLang="ko-KR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Aplication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으로써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단말기의 설정을 따로 지정 할 필요 없이 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이 사용자의 위치에 맞게 단말기를 설정해 준다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또한 사용자 개개인의 기호에 따라 단말기의 소리 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밝기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문자 전송 등 관련된 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셋팅을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일부 변경하게 하여 사용자의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니즈를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충족 시킬 것이다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사용장소 및 기능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584176"/>
                <a:gridCol w="6984776"/>
              </a:tblGrid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장소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 기능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영화관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저조도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도서관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회의실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강의실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위험지역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소리나 진동 실행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카메라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어플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실행 차단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 gridSpan="2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인트로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어플리케이션의 로딩 시간을 칵테일의 잔이 차오르는 효과를 보여주면서 알려줌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2.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Yes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메인 화면으로 넘어간다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3.  No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어플리케이션이</a:t>
                      </a:r>
                      <a:endParaRPr lang="en-US" altLang="ko-KR" sz="1400" b="1" baseline="0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종료된다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oyoung\Desktop\New Mocku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비콘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감지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1.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Beacon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신호를 감지 했을 때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자동으로 메시지가 출력되고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30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초간 반응이 없으면 자동으로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yes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가 선된다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NO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를 선택하면 </a:t>
                      </a:r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342900" indent="-342900" algn="l" latinLnBrk="1">
                        <a:buNone/>
                      </a:pP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     </a:t>
                      </a:r>
                      <a:r>
                        <a:rPr lang="ko-KR" altLang="en-US" sz="1400" b="1" dirty="0" err="1" smtClean="0">
                          <a:latin typeface="바탕" pitchFamily="18" charset="-127"/>
                          <a:ea typeface="바탕" pitchFamily="18" charset="-127"/>
                        </a:rPr>
                        <a:t>블루투스가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꺼지면서 어플리케이션이 종료된다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hoyoung\Desktop\New Mockup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36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메인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110688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386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슬라이드 방식으로 양 옆으로 넘길 시 장소 화면으로 넘어간다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초기 설정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기본 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사용자가 지정한 설정 값 중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가지를 선택하여 단말기의 설정을 지정 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선택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설정의 색이 칵테일 잔의 채워지므로 설정에 대한 이해를 높인다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err="1" smtClean="0"/>
                        <a:t>비콘</a:t>
                      </a:r>
                      <a:r>
                        <a:rPr lang="ko-KR" altLang="en-US" sz="1600" dirty="0" smtClean="0"/>
                        <a:t> 연결 상태를 알려준다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r>
                        <a:rPr lang="ko-KR" altLang="en-US" sz="1600" dirty="0" err="1" smtClean="0"/>
                        <a:t>비콘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연결시</a:t>
                      </a:r>
                      <a:r>
                        <a:rPr lang="en-US" altLang="ko-KR" sz="1600" dirty="0" smtClean="0"/>
                        <a:t>, 3</a:t>
                      </a:r>
                      <a:r>
                        <a:rPr lang="ko-KR" altLang="en-US" sz="1600" dirty="0" smtClean="0"/>
                        <a:t>번 아이콘이 장소에 관한 아이콘으로 변한다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r>
                        <a:rPr lang="ko-KR" altLang="en-US" sz="1600" dirty="0" smtClean="0"/>
                        <a:t>비 </a:t>
                      </a:r>
                      <a:r>
                        <a:rPr lang="ko-KR" altLang="en-US" sz="1600" dirty="0" err="1" smtClean="0"/>
                        <a:t>연결시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아이콘 모양으로 나타난다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oyoung\Desktop\New Mockup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5112568" cy="4603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장소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4997888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50862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고정 메뉴 바이다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어플</a:t>
                      </a:r>
                      <a:r>
                        <a:rPr lang="ko-KR" altLang="en-US" sz="1300" dirty="0" smtClean="0"/>
                        <a:t> 사용법과 각 장소에 관한 아이콘이 나타난다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err="1" smtClean="0"/>
                        <a:t>어플</a:t>
                      </a:r>
                      <a:r>
                        <a:rPr lang="ko-KR" altLang="en-US" sz="1300" dirty="0" smtClean="0"/>
                        <a:t> 사용법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어플에</a:t>
                      </a:r>
                      <a:r>
                        <a:rPr lang="ko-KR" altLang="en-US" sz="1300" dirty="0" smtClean="0"/>
                        <a:t> 관한 간단한 사용법과 버전 정보를 알려준다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각 장소 아이콘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장소 별 설정 화면으로 넘어간다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err="1" smtClean="0"/>
                        <a:t>엑스</a:t>
                      </a:r>
                      <a:r>
                        <a:rPr lang="ko-KR" altLang="en-US" sz="1300" dirty="0" smtClean="0"/>
                        <a:t> 표시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원래 고정 메뉴 바 형태로 돌아간다</a:t>
                      </a:r>
                      <a:r>
                        <a:rPr lang="en-US" altLang="ko-KR" sz="13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각 장소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장소 별 설정 화면으로 넘어간다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3. </a:t>
                      </a:r>
                      <a:r>
                        <a:rPr lang="ko-KR" altLang="en-US" sz="1300" dirty="0" smtClean="0"/>
                        <a:t>메인 화면과 동일하게 슬라이드 방식이며 양 옆으로는 메인 메뉴와 장소 화면 간의 이동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위 아래로는 장소 섹터를 이동하며 나타낸다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3-4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hoyoung\Desktop\New Mockup 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5904656" cy="4553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설정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선택된 장소가      표시되며 여러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기능을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커스텀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마이징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2.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회색으로 표시된   부분은 장소의         고정된 기능이며 임의로 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사용자가 수정 불가 하다</a:t>
                      </a:r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3-5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hoyoung\Desktop\New Mockup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74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516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hoyoung</dc:creator>
  <cp:lastModifiedBy>hoyoung</cp:lastModifiedBy>
  <cp:revision>31</cp:revision>
  <dcterms:created xsi:type="dcterms:W3CDTF">2016-03-18T08:50:38Z</dcterms:created>
  <dcterms:modified xsi:type="dcterms:W3CDTF">2016-03-29T16:57:08Z</dcterms:modified>
</cp:coreProperties>
</file>