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4EE34DE-45BA-4BD9-AC44-EF588A935616}">
          <p14:sldIdLst>
            <p14:sldId id="256"/>
            <p14:sldId id="257"/>
            <p14:sldId id="258"/>
            <p14:sldId id="259"/>
          </p14:sldIdLst>
        </p14:section>
        <p14:section name="My technology stack" id="{A84BEE81-3437-47AE-BD76-325B32C37855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75" d="100"/>
          <a:sy n="75" d="100"/>
        </p:scale>
        <p:origin x="-510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174831"/>
            <a:ext cx="11471565" cy="1739347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Sw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설계 및 테스트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6700" y="4184597"/>
            <a:ext cx="9144000" cy="1309255"/>
          </a:xfrm>
        </p:spPr>
        <p:txBody>
          <a:bodyPr>
            <a:noAutofit/>
          </a:bodyPr>
          <a:lstStyle/>
          <a:p>
            <a:pPr algn="r"/>
            <a:r>
              <a:rPr lang="ko-KR" altLang="en-US" sz="2400" dirty="0" smtClean="0"/>
              <a:t>멀티미디어공학과 </a:t>
            </a:r>
            <a:endParaRPr lang="en-US" altLang="ko-KR" sz="2400" dirty="0" smtClean="0"/>
          </a:p>
          <a:p>
            <a:pPr algn="r"/>
            <a:r>
              <a:rPr lang="en-US" sz="2400" dirty="0" smtClean="0"/>
              <a:t>1191016 </a:t>
            </a:r>
            <a:r>
              <a:rPr lang="ko-KR" altLang="en-US" sz="2400" dirty="0" smtClean="0"/>
              <a:t>김호영</a:t>
            </a:r>
            <a:endParaRPr lang="en-US" altLang="ko-KR" sz="2400" dirty="0" smtClean="0"/>
          </a:p>
          <a:p>
            <a:pPr algn="r"/>
            <a:r>
              <a:rPr lang="en-US" sz="2400" dirty="0" smtClean="0"/>
              <a:t>1191027 </a:t>
            </a:r>
            <a:r>
              <a:rPr lang="ko-KR" altLang="en-US" sz="2400" dirty="0" smtClean="0"/>
              <a:t>서보경</a:t>
            </a:r>
            <a:endParaRPr lang="en-US" altLang="ko-KR" sz="2400" dirty="0" smtClean="0"/>
          </a:p>
          <a:p>
            <a:pPr algn="r"/>
            <a:r>
              <a:rPr lang="en-US" sz="2400" dirty="0" smtClean="0"/>
              <a:t>1191041 </a:t>
            </a:r>
            <a:r>
              <a:rPr lang="ko-KR" altLang="en-US" sz="2400" dirty="0" smtClean="0"/>
              <a:t>전동화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332495" y="2696705"/>
            <a:ext cx="7191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2"/>
                </a:solidFill>
              </a:rPr>
              <a:t>H_LIB  </a:t>
            </a:r>
            <a:r>
              <a:rPr lang="ko-KR" altLang="en-US" sz="4000" b="1" dirty="0" smtClean="0">
                <a:solidFill>
                  <a:schemeClr val="bg2"/>
                </a:solidFill>
              </a:rPr>
              <a:t>시스템</a:t>
            </a:r>
            <a:endParaRPr lang="ko-KR" altLang="en-US" sz="4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44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309607" y="2611464"/>
            <a:ext cx="408836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3200" dirty="0" smtClean="0"/>
              <a:t>IMPACT  MAPPING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3200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3200" dirty="0" smtClean="0"/>
              <a:t>VISION  STATEMENT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2896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IMAPCT  MAPPING</a:t>
            </a:r>
            <a:endParaRPr lang="en-IN" dirty="0"/>
          </a:p>
        </p:txBody>
      </p:sp>
      <p:sp>
        <p:nvSpPr>
          <p:cNvPr id="10" name="직사각형 9"/>
          <p:cNvSpPr/>
          <p:nvPr/>
        </p:nvSpPr>
        <p:spPr>
          <a:xfrm>
            <a:off x="852407" y="2123268"/>
            <a:ext cx="1635071" cy="6586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bg2"/>
                </a:solidFill>
              </a:rPr>
              <a:t>WHY</a:t>
            </a:r>
            <a:endParaRPr lang="ko-KR" altLang="en-US" sz="2800" dirty="0">
              <a:solidFill>
                <a:schemeClr val="bg2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26995" y="2112933"/>
            <a:ext cx="1635071" cy="6586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bg2"/>
                </a:solidFill>
              </a:rPr>
              <a:t>HOW</a:t>
            </a:r>
            <a:endParaRPr lang="ko-KR" altLang="en-US" sz="2800" dirty="0">
              <a:solidFill>
                <a:schemeClr val="bg2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19222" y="2111643"/>
            <a:ext cx="1635071" cy="6586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bg2"/>
                </a:solidFill>
              </a:rPr>
              <a:t>WHO</a:t>
            </a:r>
            <a:endParaRPr lang="ko-KR" altLang="en-US" sz="2800" dirty="0">
              <a:solidFill>
                <a:schemeClr val="bg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570203" y="2081939"/>
            <a:ext cx="1635071" cy="6586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bg2"/>
                </a:solidFill>
              </a:rPr>
              <a:t>WHAT</a:t>
            </a:r>
            <a:endParaRPr lang="ko-KR" altLang="en-US" sz="2800" dirty="0">
              <a:solidFill>
                <a:schemeClr val="bg2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54064" y="3890075"/>
            <a:ext cx="2231756" cy="141809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2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2"/>
                </a:solidFill>
              </a:rPr>
              <a:t>한 </a:t>
            </a:r>
            <a:r>
              <a:rPr lang="ko-KR" altLang="en-US" dirty="0">
                <a:solidFill>
                  <a:schemeClr val="bg2"/>
                </a:solidFill>
              </a:rPr>
              <a:t>학기 동안 도서관 이용객 </a:t>
            </a:r>
            <a:r>
              <a:rPr lang="en-US" altLang="ko-KR" dirty="0">
                <a:solidFill>
                  <a:schemeClr val="bg2"/>
                </a:solidFill>
              </a:rPr>
              <a:t>5% </a:t>
            </a:r>
            <a:r>
              <a:rPr lang="ko-KR" altLang="en-US" dirty="0">
                <a:solidFill>
                  <a:schemeClr val="bg2"/>
                </a:solidFill>
              </a:rPr>
              <a:t>증가</a:t>
            </a:r>
          </a:p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497452" y="3250767"/>
            <a:ext cx="1159788" cy="50369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/>
                </a:solidFill>
              </a:rPr>
              <a:t> 이용객</a:t>
            </a:r>
            <a:endParaRPr lang="en-US" altLang="ko-KR" dirty="0" smtClean="0">
              <a:solidFill>
                <a:schemeClr val="bg2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497452" y="5720162"/>
            <a:ext cx="1159788" cy="50369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/>
                </a:solidFill>
              </a:rPr>
              <a:t> 관리자</a:t>
            </a:r>
            <a:endParaRPr lang="en-US" altLang="ko-KR" dirty="0" smtClean="0">
              <a:solidFill>
                <a:schemeClr val="bg2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518686" y="3051869"/>
            <a:ext cx="2851688" cy="50369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/>
                </a:solidFill>
              </a:rPr>
              <a:t> 지인 도서관 방문 유</a:t>
            </a:r>
            <a:r>
              <a:rPr lang="ko-KR" altLang="en-US" dirty="0">
                <a:solidFill>
                  <a:schemeClr val="bg2"/>
                </a:solidFill>
              </a:rPr>
              <a:t>도</a:t>
            </a:r>
            <a:endParaRPr lang="en-US" altLang="ko-KR" dirty="0" smtClean="0">
              <a:solidFill>
                <a:schemeClr val="bg2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518686" y="3744127"/>
            <a:ext cx="2851688" cy="50369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/>
                </a:solidFill>
              </a:rPr>
              <a:t>더 많은 도서 대여</a:t>
            </a:r>
            <a:endParaRPr lang="en-US" altLang="ko-KR" dirty="0" smtClean="0">
              <a:solidFill>
                <a:schemeClr val="bg2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518686" y="4599122"/>
            <a:ext cx="2851688" cy="50369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/>
                </a:solidFill>
              </a:rPr>
              <a:t>다양한 책을 읽음</a:t>
            </a:r>
            <a:endParaRPr lang="en-US" altLang="ko-KR" dirty="0" smtClean="0">
              <a:solidFill>
                <a:schemeClr val="bg2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18686" y="5720161"/>
            <a:ext cx="2851688" cy="50369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/>
                </a:solidFill>
              </a:rPr>
              <a:t>도서관리 업무 시간 절약</a:t>
            </a:r>
            <a:endParaRPr lang="en-US" altLang="ko-KR" dirty="0" smtClean="0">
              <a:solidFill>
                <a:schemeClr val="bg2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9271860" y="3051869"/>
            <a:ext cx="2231756" cy="70259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2"/>
                </a:solidFill>
              </a:rPr>
              <a:t>대여 횟수에 비례한 커피로 교환 할 수 있는 커피 포인트 </a:t>
            </a:r>
            <a:r>
              <a:rPr lang="ko-KR" altLang="en-US" sz="1200" dirty="0" smtClean="0">
                <a:solidFill>
                  <a:schemeClr val="bg2"/>
                </a:solidFill>
              </a:rPr>
              <a:t>지급</a:t>
            </a:r>
            <a:endParaRPr lang="ko-KR" altLang="en-US" sz="1200" dirty="0">
              <a:solidFill>
                <a:schemeClr val="bg2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9271860" y="4098015"/>
            <a:ext cx="2231756" cy="6522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2"/>
                </a:solidFill>
              </a:rPr>
              <a:t>구비되어 있지 않은 </a:t>
            </a:r>
            <a:r>
              <a:rPr lang="ko-KR" altLang="en-US" sz="1200" dirty="0" smtClean="0">
                <a:solidFill>
                  <a:schemeClr val="bg2"/>
                </a:solidFill>
              </a:rPr>
              <a:t>도서의 </a:t>
            </a:r>
            <a:r>
              <a:rPr lang="ko-KR" altLang="en-US" sz="1200" dirty="0" smtClean="0">
                <a:solidFill>
                  <a:schemeClr val="bg2"/>
                </a:solidFill>
              </a:rPr>
              <a:t>구매 </a:t>
            </a:r>
            <a:r>
              <a:rPr lang="ko-KR" altLang="en-US" sz="1200" dirty="0" smtClean="0">
                <a:solidFill>
                  <a:schemeClr val="bg2"/>
                </a:solidFill>
              </a:rPr>
              <a:t>신청을 </a:t>
            </a:r>
            <a:r>
              <a:rPr lang="ko-KR" altLang="en-US" sz="1200" dirty="0" smtClean="0">
                <a:solidFill>
                  <a:schemeClr val="bg2"/>
                </a:solidFill>
              </a:rPr>
              <a:t>할 수 있게 하는 </a:t>
            </a:r>
            <a:r>
              <a:rPr lang="ko-KR" altLang="en-US" sz="1200" dirty="0" smtClean="0">
                <a:solidFill>
                  <a:schemeClr val="bg2"/>
                </a:solidFill>
              </a:rPr>
              <a:t>시스템 구현</a:t>
            </a:r>
            <a:endParaRPr lang="ko-KR" altLang="en-US" sz="1200" dirty="0">
              <a:solidFill>
                <a:schemeClr val="bg2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271860" y="4918771"/>
            <a:ext cx="2231756" cy="54954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2"/>
                </a:solidFill>
              </a:rPr>
              <a:t>도서 추천</a:t>
            </a:r>
            <a:r>
              <a:rPr lang="en-US" altLang="ko-KR" sz="1200" dirty="0" smtClean="0">
                <a:solidFill>
                  <a:schemeClr val="bg2"/>
                </a:solidFill>
              </a:rPr>
              <a:t>, </a:t>
            </a:r>
            <a:r>
              <a:rPr lang="ko-KR" altLang="en-US" sz="1200" dirty="0" smtClean="0">
                <a:solidFill>
                  <a:schemeClr val="bg2"/>
                </a:solidFill>
              </a:rPr>
              <a:t>새로운 도서 알림 </a:t>
            </a:r>
            <a:r>
              <a:rPr lang="ko-KR" altLang="en-US" sz="1200" dirty="0" smtClean="0">
                <a:solidFill>
                  <a:schemeClr val="bg2"/>
                </a:solidFill>
              </a:rPr>
              <a:t>시스템 구현</a:t>
            </a:r>
            <a:endParaRPr lang="ko-KR" altLang="en-US" sz="1200" dirty="0">
              <a:solidFill>
                <a:schemeClr val="bg2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271860" y="5708538"/>
            <a:ext cx="2231756" cy="51531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2"/>
                </a:solidFill>
              </a:rPr>
              <a:t>온라인 도서 예약</a:t>
            </a:r>
            <a:r>
              <a:rPr lang="en-US" altLang="ko-KR" sz="1200" dirty="0" smtClean="0">
                <a:solidFill>
                  <a:schemeClr val="bg2"/>
                </a:solidFill>
              </a:rPr>
              <a:t>, </a:t>
            </a:r>
            <a:r>
              <a:rPr lang="ko-KR" altLang="en-US" sz="1200" dirty="0" smtClean="0">
                <a:solidFill>
                  <a:schemeClr val="bg2"/>
                </a:solidFill>
              </a:rPr>
              <a:t>재고 관리 </a:t>
            </a:r>
            <a:r>
              <a:rPr lang="ko-KR" altLang="en-US" sz="1200" dirty="0" smtClean="0">
                <a:solidFill>
                  <a:schemeClr val="bg2"/>
                </a:solidFill>
              </a:rPr>
              <a:t>시스템 구현</a:t>
            </a:r>
            <a:endParaRPr lang="ko-KR" altLang="en-US" sz="1200" dirty="0">
              <a:solidFill>
                <a:schemeClr val="bg2"/>
              </a:solidFill>
            </a:endParaRPr>
          </a:p>
        </p:txBody>
      </p:sp>
      <p:cxnSp>
        <p:nvCxnSpPr>
          <p:cNvPr id="36" name="직선 화살표 연결선 35"/>
          <p:cNvCxnSpPr>
            <a:stCxn id="17" idx="3"/>
            <a:endCxn id="18" idx="1"/>
          </p:cNvCxnSpPr>
          <p:nvPr/>
        </p:nvCxnSpPr>
        <p:spPr>
          <a:xfrm flipV="1">
            <a:off x="2785820" y="3502615"/>
            <a:ext cx="711632" cy="1096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7" idx="3"/>
            <a:endCxn id="20" idx="1"/>
          </p:cNvCxnSpPr>
          <p:nvPr/>
        </p:nvCxnSpPr>
        <p:spPr>
          <a:xfrm>
            <a:off x="2785820" y="4599122"/>
            <a:ext cx="711632" cy="1372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8" idx="3"/>
            <a:endCxn id="21" idx="1"/>
          </p:cNvCxnSpPr>
          <p:nvPr/>
        </p:nvCxnSpPr>
        <p:spPr>
          <a:xfrm flipV="1">
            <a:off x="4657240" y="3303717"/>
            <a:ext cx="861446" cy="198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8" idx="3"/>
            <a:endCxn id="24" idx="1"/>
          </p:cNvCxnSpPr>
          <p:nvPr/>
        </p:nvCxnSpPr>
        <p:spPr>
          <a:xfrm>
            <a:off x="4657240" y="3502615"/>
            <a:ext cx="861446" cy="493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8" idx="3"/>
            <a:endCxn id="25" idx="1"/>
          </p:cNvCxnSpPr>
          <p:nvPr/>
        </p:nvCxnSpPr>
        <p:spPr>
          <a:xfrm>
            <a:off x="4657240" y="3502615"/>
            <a:ext cx="861446" cy="1348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0" idx="3"/>
            <a:endCxn id="29" idx="1"/>
          </p:cNvCxnSpPr>
          <p:nvPr/>
        </p:nvCxnSpPr>
        <p:spPr>
          <a:xfrm flipV="1">
            <a:off x="4657240" y="5972009"/>
            <a:ext cx="86144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21" idx="3"/>
            <a:endCxn id="31" idx="1"/>
          </p:cNvCxnSpPr>
          <p:nvPr/>
        </p:nvCxnSpPr>
        <p:spPr>
          <a:xfrm>
            <a:off x="8370374" y="3303717"/>
            <a:ext cx="901486" cy="99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24" idx="3"/>
            <a:endCxn id="31" idx="1"/>
          </p:cNvCxnSpPr>
          <p:nvPr/>
        </p:nvCxnSpPr>
        <p:spPr>
          <a:xfrm flipV="1">
            <a:off x="8370374" y="3403166"/>
            <a:ext cx="901486" cy="592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25" idx="3"/>
            <a:endCxn id="32" idx="1"/>
          </p:cNvCxnSpPr>
          <p:nvPr/>
        </p:nvCxnSpPr>
        <p:spPr>
          <a:xfrm flipV="1">
            <a:off x="8370374" y="4424123"/>
            <a:ext cx="901486" cy="4268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25" idx="3"/>
            <a:endCxn id="33" idx="1"/>
          </p:cNvCxnSpPr>
          <p:nvPr/>
        </p:nvCxnSpPr>
        <p:spPr>
          <a:xfrm>
            <a:off x="8370374" y="4850970"/>
            <a:ext cx="901486" cy="342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29" idx="3"/>
            <a:endCxn id="34" idx="1"/>
          </p:cNvCxnSpPr>
          <p:nvPr/>
        </p:nvCxnSpPr>
        <p:spPr>
          <a:xfrm flipV="1">
            <a:off x="8370374" y="5966198"/>
            <a:ext cx="901486" cy="5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6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VISION </a:t>
            </a:r>
            <a:r>
              <a:rPr lang="en-IN" dirty="0" smtClean="0"/>
              <a:t>STATE</a:t>
            </a:r>
            <a:r>
              <a:rPr lang="en-US" dirty="0" smtClean="0"/>
              <a:t>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672" y="2437883"/>
            <a:ext cx="9784080" cy="3759717"/>
          </a:xfrm>
        </p:spPr>
        <p:txBody>
          <a:bodyPr>
            <a:noAutofit/>
          </a:bodyPr>
          <a:lstStyle/>
          <a:p>
            <a:pPr latinLnBrk="1"/>
            <a:r>
              <a:rPr lang="en-US" altLang="ko-KR" sz="2400" b="1" dirty="0" smtClean="0"/>
              <a:t> H-LIB</a:t>
            </a:r>
            <a:r>
              <a:rPr lang="ko-KR" altLang="en-US" sz="2400" b="1" dirty="0" smtClean="0"/>
              <a:t>은 </a:t>
            </a:r>
            <a:r>
              <a:rPr lang="ko-KR" altLang="ko-KR" sz="2400" b="1" dirty="0" smtClean="0"/>
              <a:t>한성대학교 </a:t>
            </a:r>
            <a:r>
              <a:rPr lang="ko-KR" altLang="ko-KR" sz="2400" b="1" dirty="0"/>
              <a:t>도서관을 </a:t>
            </a:r>
            <a:r>
              <a:rPr lang="ko-KR" altLang="ko-KR" sz="2400" b="1" dirty="0" smtClean="0"/>
              <a:t>이용하</a:t>
            </a:r>
            <a:r>
              <a:rPr lang="ko-KR" altLang="en-US" sz="2400" b="1" dirty="0" smtClean="0"/>
              <a:t>는 </a:t>
            </a:r>
            <a:r>
              <a:rPr lang="ko-KR" altLang="ko-KR" sz="2400" b="1" dirty="0" smtClean="0">
                <a:solidFill>
                  <a:srgbClr val="FF0000"/>
                </a:solidFill>
              </a:rPr>
              <a:t>이용객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들</a:t>
            </a:r>
            <a:r>
              <a:rPr lang="ko-KR" altLang="en-US" sz="2400" b="1" dirty="0" smtClean="0"/>
              <a:t>에게</a:t>
            </a:r>
            <a:r>
              <a:rPr lang="ko-KR" altLang="ko-KR" sz="2400" b="1" dirty="0" smtClean="0"/>
              <a:t> </a:t>
            </a:r>
            <a:endParaRPr lang="en-US" altLang="ko-KR" sz="2400" b="1" dirty="0" smtClean="0"/>
          </a:p>
          <a:p>
            <a:pPr marL="0" indent="0" latinLnBrk="1">
              <a:buNone/>
            </a:pPr>
            <a:r>
              <a:rPr lang="en-US" altLang="ko-KR" sz="2400" b="1" dirty="0" smtClean="0"/>
              <a:t> </a:t>
            </a:r>
            <a:r>
              <a:rPr lang="ko-KR" altLang="ko-KR" sz="2400" b="1" dirty="0" smtClean="0"/>
              <a:t>구비 </a:t>
            </a:r>
            <a:r>
              <a:rPr lang="ko-KR" altLang="ko-KR" sz="2400" b="1" dirty="0" smtClean="0"/>
              <a:t>되어</a:t>
            </a:r>
            <a:r>
              <a:rPr lang="en-US" altLang="ko-KR" sz="2400" b="1" dirty="0"/>
              <a:t> </a:t>
            </a:r>
            <a:r>
              <a:rPr lang="ko-KR" altLang="ko-KR" sz="2400" b="1" dirty="0" smtClean="0"/>
              <a:t>있지 </a:t>
            </a:r>
            <a:r>
              <a:rPr lang="ko-KR" altLang="ko-KR" sz="2400" b="1" dirty="0"/>
              <a:t>않은 </a:t>
            </a:r>
            <a:r>
              <a:rPr lang="ko-KR" altLang="ko-KR" sz="2400" b="1" dirty="0" smtClean="0">
                <a:solidFill>
                  <a:srgbClr val="FF0000"/>
                </a:solidFill>
              </a:rPr>
              <a:t>도서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의</a:t>
            </a:r>
            <a:r>
              <a:rPr lang="ko-KR" altLang="ko-KR" sz="2400" b="1" dirty="0" smtClean="0">
                <a:solidFill>
                  <a:srgbClr val="FF0000"/>
                </a:solidFill>
              </a:rPr>
              <a:t> 구매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ko-KR" altLang="ko-KR" sz="2400" b="1" dirty="0" smtClean="0">
                <a:solidFill>
                  <a:srgbClr val="FF0000"/>
                </a:solidFill>
              </a:rPr>
              <a:t>신청</a:t>
            </a:r>
            <a:r>
              <a:rPr lang="ko-KR" altLang="ko-KR" sz="2400" b="1" dirty="0" smtClean="0"/>
              <a:t>을 </a:t>
            </a:r>
            <a:r>
              <a:rPr lang="ko-KR" altLang="ko-KR" sz="2400" b="1" dirty="0"/>
              <a:t>받아 </a:t>
            </a:r>
            <a:r>
              <a:rPr lang="ko-KR" altLang="ko-KR" sz="2400" b="1" dirty="0" smtClean="0"/>
              <a:t>원하는</a:t>
            </a:r>
            <a:r>
              <a:rPr lang="en-US" altLang="ko-KR" sz="2400" b="1" dirty="0"/>
              <a:t> </a:t>
            </a:r>
            <a:r>
              <a:rPr lang="ko-KR" altLang="ko-KR" sz="2400" b="1" dirty="0" smtClean="0"/>
              <a:t>도서를 대</a:t>
            </a:r>
            <a:r>
              <a:rPr lang="ko-KR" altLang="en-US" sz="2400" b="1" dirty="0" smtClean="0"/>
              <a:t>여</a:t>
            </a:r>
            <a:r>
              <a:rPr lang="en-US" altLang="ko-KR" sz="2400" b="1" dirty="0"/>
              <a:t> </a:t>
            </a:r>
            <a:r>
              <a:rPr lang="ko-KR" altLang="ko-KR" sz="2400" b="1" dirty="0" smtClean="0"/>
              <a:t>할 </a:t>
            </a:r>
            <a:r>
              <a:rPr lang="ko-KR" altLang="ko-KR" sz="2400" b="1" dirty="0" smtClean="0"/>
              <a:t>수</a:t>
            </a:r>
            <a:r>
              <a:rPr lang="en-US" altLang="ko-KR" sz="2400" b="1" dirty="0" smtClean="0"/>
              <a:t> </a:t>
            </a:r>
            <a:endParaRPr lang="en-US" altLang="ko-KR" sz="2400" b="1" dirty="0" smtClean="0"/>
          </a:p>
          <a:p>
            <a:pPr marL="0" indent="0" latinLnBrk="1">
              <a:buNone/>
            </a:pPr>
            <a:r>
              <a:rPr lang="en-US" altLang="ko-KR" sz="2400" b="1" dirty="0"/>
              <a:t> </a:t>
            </a:r>
            <a:r>
              <a:rPr lang="ko-KR" altLang="en-US" sz="2400" b="1" dirty="0" smtClean="0"/>
              <a:t>있는 </a:t>
            </a:r>
            <a:r>
              <a:rPr lang="ko-KR" altLang="ko-KR" sz="2400" b="1" dirty="0" smtClean="0"/>
              <a:t>한성대학교 </a:t>
            </a:r>
            <a:r>
              <a:rPr lang="ko-KR" altLang="ko-KR" sz="2400" b="1" dirty="0">
                <a:solidFill>
                  <a:srgbClr val="FF0000"/>
                </a:solidFill>
              </a:rPr>
              <a:t>도서관 </a:t>
            </a:r>
            <a:r>
              <a:rPr lang="ko-KR" altLang="ko-KR" sz="2400" b="1" dirty="0" smtClean="0">
                <a:solidFill>
                  <a:srgbClr val="FF0000"/>
                </a:solidFill>
              </a:rPr>
              <a:t>활성화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시스템</a:t>
            </a:r>
            <a:r>
              <a:rPr lang="ko-KR" altLang="en-US" sz="2400" b="1" dirty="0" smtClean="0"/>
              <a:t>이다</a:t>
            </a:r>
            <a:r>
              <a:rPr lang="en-US" altLang="ko-KR" sz="2400" b="1" dirty="0"/>
              <a:t>.</a:t>
            </a:r>
            <a:endParaRPr lang="en-US" altLang="ko-KR" sz="2400" b="1" dirty="0" smtClean="0"/>
          </a:p>
          <a:p>
            <a:pPr marL="0" indent="0" latinLnBrk="1">
              <a:buNone/>
            </a:pPr>
            <a:endParaRPr lang="en-US" altLang="ko-KR" sz="2400" b="1" dirty="0" smtClean="0"/>
          </a:p>
          <a:p>
            <a:pPr latinLnBrk="1"/>
            <a:r>
              <a:rPr lang="ko-KR" altLang="en-US" sz="2400" b="1" dirty="0" smtClean="0"/>
              <a:t> </a:t>
            </a:r>
            <a:r>
              <a:rPr lang="en-US" altLang="ko-KR" sz="2400" b="1" dirty="0"/>
              <a:t>H-Lib</a:t>
            </a:r>
            <a:r>
              <a:rPr lang="ko-KR" altLang="ko-KR" sz="2400" b="1" dirty="0"/>
              <a:t>시스템 </a:t>
            </a:r>
            <a:r>
              <a:rPr lang="ko-KR" altLang="en-US" sz="2400" b="1" dirty="0" smtClean="0"/>
              <a:t>은 </a:t>
            </a:r>
            <a:r>
              <a:rPr lang="ko-KR" altLang="ko-KR" sz="2400" b="1" dirty="0"/>
              <a:t>도서대여 횟수에 비례하여 포인트를 </a:t>
            </a:r>
            <a:r>
              <a:rPr lang="ko-KR" altLang="ko-KR" sz="2400" b="1" dirty="0" smtClean="0"/>
              <a:t>지급하고</a:t>
            </a:r>
            <a:endParaRPr lang="en-US" altLang="ko-KR" sz="2400" b="1" dirty="0" smtClean="0"/>
          </a:p>
          <a:p>
            <a:pPr marL="0" indent="0" latinLnBrk="1">
              <a:buNone/>
            </a:pPr>
            <a:r>
              <a:rPr lang="ko-KR" altLang="ko-KR" sz="2400" b="1" dirty="0" smtClean="0"/>
              <a:t> 일정 </a:t>
            </a:r>
            <a:r>
              <a:rPr lang="ko-KR" altLang="ko-KR" sz="2400" b="1" dirty="0" smtClean="0"/>
              <a:t>포인트를 커피할인권</a:t>
            </a:r>
            <a:r>
              <a:rPr lang="ko-KR" altLang="en-US" sz="2400" b="1" dirty="0" smtClean="0"/>
              <a:t>인 </a:t>
            </a:r>
            <a:r>
              <a:rPr lang="ko-KR" altLang="ko-KR" sz="2400" b="1" dirty="0" err="1" smtClean="0">
                <a:solidFill>
                  <a:srgbClr val="FF0000"/>
                </a:solidFill>
              </a:rPr>
              <a:t>그라지에</a:t>
            </a:r>
            <a:r>
              <a:rPr lang="ko-KR" altLang="ko-KR" sz="2400" b="1" dirty="0" smtClean="0">
                <a:solidFill>
                  <a:srgbClr val="FF0000"/>
                </a:solidFill>
              </a:rPr>
              <a:t> 쿠폰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으로</a:t>
            </a:r>
            <a:r>
              <a:rPr lang="ko-KR" altLang="ko-KR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교</a:t>
            </a:r>
            <a:r>
              <a:rPr lang="ko-KR" altLang="en-US" sz="2400" b="1" dirty="0">
                <a:solidFill>
                  <a:srgbClr val="FF0000"/>
                </a:solidFill>
              </a:rPr>
              <a:t>환</a:t>
            </a:r>
            <a:r>
              <a:rPr lang="ko-KR" altLang="ko-KR" sz="2400" b="1" dirty="0" smtClean="0"/>
              <a:t>하여 도서대여를</a:t>
            </a:r>
            <a:endParaRPr lang="en-US" altLang="ko-KR" sz="2400" b="1" dirty="0" smtClean="0"/>
          </a:p>
          <a:p>
            <a:pPr marL="0" indent="0" latinLnBrk="1">
              <a:buNone/>
            </a:pPr>
            <a:r>
              <a:rPr lang="ko-KR" altLang="ko-KR" sz="2400" b="1" dirty="0" smtClean="0"/>
              <a:t> 촉진한다</a:t>
            </a:r>
            <a:r>
              <a:rPr lang="en-US" altLang="ko-KR" sz="2400" b="1" dirty="0" smtClean="0"/>
              <a:t>.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756196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TC103090430[[fn=Banded]]</Template>
  <TotalTime>682</TotalTime>
  <Words>142</Words>
  <Application>Microsoft Office PowerPoint</Application>
  <PresentationFormat>사용자 지정</PresentationFormat>
  <Paragraphs>36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Banded</vt:lpstr>
      <vt:lpstr>Sw 설계 및 테스트</vt:lpstr>
      <vt:lpstr>목차</vt:lpstr>
      <vt:lpstr>IMAPCT  MAPPING</vt:lpstr>
      <vt:lpstr>VISION STATEMENT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developer</dc:title>
  <dc:creator>Ashish Sharma</dc:creator>
  <cp:keywords>full;stack;developer;software engineering</cp:keywords>
  <cp:lastModifiedBy>user</cp:lastModifiedBy>
  <cp:revision>27</cp:revision>
  <dcterms:created xsi:type="dcterms:W3CDTF">2014-10-05T09:41:56Z</dcterms:created>
  <dcterms:modified xsi:type="dcterms:W3CDTF">2016-03-09T11:20:11Z</dcterms:modified>
</cp:coreProperties>
</file>