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4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6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11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2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95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72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28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85B7-B3AA-48CB-B97B-09F6B955E28E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EC37-1A1B-4A27-9B90-2D91E715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60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80634" y="3750732"/>
            <a:ext cx="9544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S Mincho" panose="02020609040205080304" pitchFamily="17" charset="-128"/>
                <a:ea typeface="MS Mincho" panose="02020609040205080304" pitchFamily="17" charset="-128"/>
                <a:cs typeface="Arial" panose="020B0604020202020204" pitchFamily="34" charset="0"/>
              </a:rPr>
              <a:t>◎</a:t>
            </a:r>
            <a:r>
              <a:rPr lang="ja-JP" altLang="en-US" sz="1200" dirty="0">
                <a:latin typeface="MS Mincho" panose="02020609040205080304" pitchFamily="17" charset="-128"/>
                <a:ea typeface="MS Mincho" panose="02020609040205080304" pitchFamily="17" charset="-128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Container interface and there are four types of containers: Engine, Host, Context, and Wrapper.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1) Engine. Represents the entire Catalina servlet engine. ex) Catalina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2) Host. Represents a virtual host with a number of contexts. ex) localhost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3) Context. Represents a web application. A context contains one or more wrappers. </a:t>
            </a: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       ex) docs, examples, host-managers, manager, ROOT(Application or </a:t>
            </a:r>
            <a:r>
              <a:rPr lang="en-US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webapps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4) Wrapper. Represents an individual servlet.</a:t>
            </a:r>
          </a:p>
          <a:p>
            <a:endParaRPr kumimoji="1"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Each container has Realm, Valve, Logger. Ream is for Authentication, Logger is for logging.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 pipeline contains tasks that the container will invoke. A valve represents a specific task. Valve is supplemented Request and Response.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680634" y="344956"/>
            <a:ext cx="9000066" cy="3219509"/>
            <a:chOff x="1680634" y="344956"/>
            <a:chExt cx="9000066" cy="3219509"/>
          </a:xfrm>
        </p:grpSpPr>
        <p:sp>
          <p:nvSpPr>
            <p:cNvPr id="24" name="正方形/長方形 23"/>
            <p:cNvSpPr/>
            <p:nvPr/>
          </p:nvSpPr>
          <p:spPr>
            <a:xfrm>
              <a:off x="7011009" y="1667932"/>
              <a:ext cx="252782" cy="8593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6680809" y="1655232"/>
              <a:ext cx="252782" cy="8593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338516" y="1655232"/>
              <a:ext cx="252782" cy="8593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1680634" y="344956"/>
              <a:ext cx="9000066" cy="3219509"/>
              <a:chOff x="1680634" y="344956"/>
              <a:chExt cx="9000066" cy="3219509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1680634" y="344956"/>
                <a:ext cx="9000066" cy="3219509"/>
                <a:chOff x="1557867" y="1115424"/>
                <a:chExt cx="9000066" cy="3219509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1557867" y="1981200"/>
                  <a:ext cx="1371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request</a:t>
                  </a:r>
                  <a:endParaRPr kumimoji="1" lang="ja-JP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1557867" y="3132667"/>
                  <a:ext cx="1371600" cy="6096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response</a:t>
                  </a:r>
                  <a:endParaRPr kumimoji="1" lang="ja-JP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四角形: 角を丸くする 5"/>
                <p:cNvSpPr/>
                <p:nvPr/>
              </p:nvSpPr>
              <p:spPr>
                <a:xfrm>
                  <a:off x="4114800" y="2472267"/>
                  <a:ext cx="1659467" cy="66040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ja-JP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onnector</a:t>
                  </a:r>
                  <a:endParaRPr lang="ja-JP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四角形: 角を丸くする 6"/>
                <p:cNvSpPr/>
                <p:nvPr/>
              </p:nvSpPr>
              <p:spPr>
                <a:xfrm>
                  <a:off x="7586133" y="1981200"/>
                  <a:ext cx="2760133" cy="19981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Container</a:t>
                  </a:r>
                </a:p>
                <a:p>
                  <a:pPr algn="ctr"/>
                  <a:r>
                    <a:rPr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(service Invoke, session and </a:t>
                  </a:r>
                  <a:r>
                    <a:rPr lang="en-US" altLang="ja-JP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etc</a:t>
                  </a:r>
                  <a:r>
                    <a:rPr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3132667" y="2286000"/>
                  <a:ext cx="795866" cy="304800"/>
                </a:xfrm>
                <a:prstGeom prst="straightConnector1">
                  <a:avLst/>
                </a:prstGeom>
                <a:ln w="762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 flipV="1">
                  <a:off x="3132667" y="3132667"/>
                  <a:ext cx="795866" cy="304800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矢印コネクタ 17"/>
                <p:cNvCxnSpPr>
                  <a:cxnSpLocks/>
                </p:cNvCxnSpPr>
                <p:nvPr/>
              </p:nvCxnSpPr>
              <p:spPr>
                <a:xfrm>
                  <a:off x="5871633" y="2777068"/>
                  <a:ext cx="1625600" cy="25399"/>
                </a:xfrm>
                <a:prstGeom prst="straightConnector1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四角形: 角を丸くする 18"/>
                <p:cNvSpPr/>
                <p:nvPr/>
              </p:nvSpPr>
              <p:spPr>
                <a:xfrm>
                  <a:off x="3928533" y="1524000"/>
                  <a:ext cx="6629400" cy="281093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6165533" y="1115424"/>
                  <a:ext cx="1181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Catalina</a:t>
                  </a:r>
                  <a:endParaRPr kumimoji="1" lang="ja-JP" alt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テキスト ボックス 13"/>
              <p:cNvSpPr txBox="1"/>
              <p:nvPr/>
            </p:nvSpPr>
            <p:spPr>
              <a:xfrm>
                <a:off x="6376591" y="1343222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pipeline</a:t>
                </a:r>
                <a:endParaRPr kumimoji="1" lang="ja-JP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37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MS Mincho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fxY7006</dc:creator>
  <cp:lastModifiedBy>fxY7006</cp:lastModifiedBy>
  <cp:revision>18</cp:revision>
  <dcterms:created xsi:type="dcterms:W3CDTF">2017-08-07T01:52:41Z</dcterms:created>
  <dcterms:modified xsi:type="dcterms:W3CDTF">2017-08-07T06:12:50Z</dcterms:modified>
</cp:coreProperties>
</file>