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4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151-A77B-4E7D-9446-245AE2A54E34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42B9-20D7-4135-A2C1-54A2AB9F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151-A77B-4E7D-9446-245AE2A54E34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42B9-20D7-4135-A2C1-54A2AB9F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5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151-A77B-4E7D-9446-245AE2A54E34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42B9-20D7-4135-A2C1-54A2AB9F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9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151-A77B-4E7D-9446-245AE2A54E34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42B9-20D7-4135-A2C1-54A2AB9F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22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151-A77B-4E7D-9446-245AE2A54E34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42B9-20D7-4135-A2C1-54A2AB9F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49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151-A77B-4E7D-9446-245AE2A54E34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42B9-20D7-4135-A2C1-54A2AB9F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78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151-A77B-4E7D-9446-245AE2A54E34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42B9-20D7-4135-A2C1-54A2AB9F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41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151-A77B-4E7D-9446-245AE2A54E34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42B9-20D7-4135-A2C1-54A2AB9F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53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151-A77B-4E7D-9446-245AE2A54E34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42B9-20D7-4135-A2C1-54A2AB9F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151-A77B-4E7D-9446-245AE2A54E34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42B9-20D7-4135-A2C1-54A2AB9F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2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151-A77B-4E7D-9446-245AE2A54E34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42B9-20D7-4135-A2C1-54A2AB9F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09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10151-A77B-4E7D-9446-245AE2A54E34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42B9-20D7-4135-A2C1-54A2AB9F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4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6700" dirty="0" smtClean="0"/>
              <a:t>종합설계</a:t>
            </a:r>
            <a:r>
              <a:rPr lang="en-US" altLang="ko-KR" sz="6700" dirty="0" smtClean="0"/>
              <a:t>1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300" dirty="0" smtClean="0"/>
              <a:t>졸업프로젝트</a:t>
            </a:r>
            <a:r>
              <a:rPr lang="en-US" altLang="ko-KR" sz="5300" dirty="0" smtClean="0"/>
              <a:t>SE2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900" dirty="0" smtClean="0"/>
              <a:t>-</a:t>
            </a:r>
            <a:r>
              <a:rPr lang="ko-KR" altLang="en-US" sz="4900" dirty="0" smtClean="0"/>
              <a:t>클래스다이어그램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/>
          <a:lstStyle/>
          <a:p>
            <a:pPr algn="r"/>
            <a:r>
              <a:rPr lang="ko-KR" altLang="en-US" dirty="0" smtClean="0"/>
              <a:t>나 </a:t>
            </a:r>
            <a:r>
              <a:rPr lang="ko-KR" altLang="en-US" dirty="0" err="1" smtClean="0"/>
              <a:t>혼자한다</a:t>
            </a:r>
            <a:r>
              <a:rPr lang="ko-KR" altLang="en-US" dirty="0" smtClean="0"/>
              <a:t> 조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20130236 </a:t>
            </a:r>
            <a:r>
              <a:rPr lang="ko-KR" altLang="en-US" dirty="0" smtClean="0"/>
              <a:t>김규태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076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4.Class </a:t>
            </a:r>
            <a:r>
              <a:rPr lang="ko-KR" altLang="ko-KR" b="1" dirty="0"/>
              <a:t>명세</a:t>
            </a:r>
            <a:br>
              <a:rPr lang="ko-KR" altLang="ko-KR" b="1" dirty="0"/>
            </a:b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77614" y="1184856"/>
            <a:ext cx="170226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25781" y="26015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62130" y="16484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486127"/>
              </p:ext>
            </p:extLst>
          </p:nvPr>
        </p:nvGraphicFramePr>
        <p:xfrm>
          <a:off x="2678806" y="1519708"/>
          <a:ext cx="6645498" cy="4868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비트맵 이미지" r:id="rId3" imgW="4648849" imgH="3580952" progId="Paint.Picture">
                  <p:embed/>
                </p:oleObj>
              </mc:Choice>
              <mc:Fallback>
                <p:oleObj name="비트맵 이미지" r:id="rId3" imgW="4648849" imgH="3580952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806" y="1519708"/>
                        <a:ext cx="6645498" cy="4868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42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4.Class </a:t>
            </a:r>
            <a:r>
              <a:rPr lang="ko-KR" altLang="ko-KR" b="1" dirty="0"/>
              <a:t>명세</a:t>
            </a:r>
            <a:br>
              <a:rPr lang="ko-KR" altLang="ko-KR" b="1" dirty="0"/>
            </a:b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77614" y="1184856"/>
            <a:ext cx="170226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25781" y="26015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865378"/>
              </p:ext>
            </p:extLst>
          </p:nvPr>
        </p:nvGraphicFramePr>
        <p:xfrm>
          <a:off x="3425781" y="1325563"/>
          <a:ext cx="5344732" cy="50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비트맵 이미지" r:id="rId3" imgW="4086795" imgH="3123810" progId="Paint.Picture">
                  <p:embed/>
                </p:oleObj>
              </mc:Choice>
              <mc:Fallback>
                <p:oleObj name="비트맵 이미지" r:id="rId3" imgW="4086795" imgH="3123810" progId="Paint.Picture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781" y="1325563"/>
                        <a:ext cx="5344732" cy="50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52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1.Introduction</a:t>
            </a:r>
            <a:r>
              <a:rPr lang="ko-KR" altLang="ko-KR" b="1" dirty="0"/>
              <a:t/>
            </a:r>
            <a:br>
              <a:rPr lang="ko-KR" altLang="ko-KR" b="1" dirty="0"/>
            </a:br>
            <a:r>
              <a:rPr lang="ko-KR" altLang="ko-KR" b="1" dirty="0"/>
              <a:t/>
            </a:r>
            <a:br>
              <a:rPr lang="ko-KR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1224" y="1934114"/>
            <a:ext cx="10515600" cy="4351338"/>
          </a:xfrm>
        </p:spPr>
        <p:txBody>
          <a:bodyPr/>
          <a:lstStyle/>
          <a:p>
            <a:r>
              <a:rPr lang="en-US" altLang="ko-KR" b="1" dirty="0" smtClean="0"/>
              <a:t>1.1Objective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ko-KR" dirty="0" smtClean="0"/>
              <a:t>이 </a:t>
            </a:r>
            <a:r>
              <a:rPr lang="ko-KR" altLang="ko-KR" dirty="0"/>
              <a:t>문서는 </a:t>
            </a:r>
            <a:r>
              <a:rPr lang="ko-KR" altLang="en-US" dirty="0" smtClean="0"/>
              <a:t>축구 </a:t>
            </a:r>
            <a:r>
              <a:rPr lang="ko-KR" altLang="ko-KR" dirty="0" err="1" smtClean="0"/>
              <a:t>승부예측</a:t>
            </a:r>
            <a:r>
              <a:rPr lang="ko-KR" altLang="ko-KR" dirty="0" smtClean="0"/>
              <a:t> </a:t>
            </a:r>
            <a:r>
              <a:rPr lang="ko-KR" altLang="ko-KR" dirty="0"/>
              <a:t>시스템의 시스템 모델 </a:t>
            </a:r>
            <a:r>
              <a:rPr lang="en-US" altLang="ko-KR" dirty="0"/>
              <a:t>(</a:t>
            </a:r>
            <a:r>
              <a:rPr lang="ko-KR" altLang="ko-KR" dirty="0"/>
              <a:t>클래스 다이어그램</a:t>
            </a:r>
            <a:r>
              <a:rPr lang="en-US" altLang="ko-KR" dirty="0"/>
              <a:t>)</a:t>
            </a:r>
            <a:r>
              <a:rPr lang="ko-KR" altLang="ko-KR" dirty="0"/>
              <a:t>에 대한 내용을 기술하고 있다</a:t>
            </a:r>
            <a:r>
              <a:rPr lang="en-US" altLang="ko-KR" dirty="0"/>
              <a:t>. </a:t>
            </a:r>
            <a:r>
              <a:rPr lang="ko-KR" altLang="ko-KR" dirty="0"/>
              <a:t>시스템 차원의 클래스 다이어그램과 각 클래스에 대한 명세를 포함한다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3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lvl="0"/>
            <a:r>
              <a:rPr lang="en-US" altLang="ko-KR" b="1" dirty="0" smtClean="0"/>
              <a:t>2.Class </a:t>
            </a:r>
            <a:r>
              <a:rPr lang="en-US" altLang="ko-KR" b="1" dirty="0"/>
              <a:t>Diagram</a:t>
            </a:r>
            <a:endParaRPr lang="ko-KR" altLang="ko-KR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14" y="1160533"/>
            <a:ext cx="11105936" cy="569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5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053" y="1229703"/>
            <a:ext cx="8450947" cy="56259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3.Use </a:t>
            </a:r>
            <a:r>
              <a:rPr lang="en-US" altLang="ko-KR" b="1" dirty="0"/>
              <a:t>Case</a:t>
            </a:r>
            <a:r>
              <a:rPr lang="ko-KR" altLang="ko-KR" b="1" dirty="0"/>
              <a:t>와 </a:t>
            </a:r>
            <a:r>
              <a:rPr lang="en-US" altLang="ko-KR" b="1" dirty="0"/>
              <a:t>Class </a:t>
            </a:r>
            <a:r>
              <a:rPr lang="ko-KR" altLang="ko-KR" b="1" dirty="0"/>
              <a:t>간의 관계</a:t>
            </a:r>
            <a:br>
              <a:rPr lang="ko-KR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2167" y="1229703"/>
            <a:ext cx="10515600" cy="4351338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US" altLang="ko-KR" b="1" dirty="0" smtClean="0"/>
              <a:t>3.1UC</a:t>
            </a:r>
            <a:r>
              <a:rPr lang="en-US" altLang="ko-KR" b="1" dirty="0"/>
              <a:t>: </a:t>
            </a:r>
            <a:r>
              <a:rPr lang="ko-KR" altLang="ko-KR" b="1" dirty="0"/>
              <a:t>시스템 </a:t>
            </a:r>
            <a:r>
              <a:rPr lang="ko-KR" altLang="ko-KR" b="1" dirty="0" smtClean="0"/>
              <a:t>모니터링</a:t>
            </a:r>
            <a:endParaRPr lang="en-US" altLang="ko-KR" b="1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b="1" dirty="0" smtClean="0"/>
              <a:t>&gt;</a:t>
            </a:r>
            <a:r>
              <a:rPr lang="ko-KR" altLang="en-US" b="1" dirty="0" smtClean="0"/>
              <a:t>경기일정검색</a:t>
            </a:r>
            <a:endParaRPr lang="en-US" altLang="ko-KR" b="1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b="1" dirty="0" smtClean="0"/>
              <a:t>&gt;</a:t>
            </a:r>
            <a:r>
              <a:rPr lang="ko-KR" altLang="en-US" b="1" dirty="0" err="1" smtClean="0"/>
              <a:t>적중률검색</a:t>
            </a:r>
            <a:endParaRPr lang="ko-KR" altLang="ko-KR" b="1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66882" y="1107583"/>
            <a:ext cx="2781836" cy="35932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09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3.Use </a:t>
            </a:r>
            <a:r>
              <a:rPr lang="en-US" altLang="ko-KR" b="1" dirty="0"/>
              <a:t>Case</a:t>
            </a:r>
            <a:r>
              <a:rPr lang="ko-KR" altLang="ko-KR" b="1" dirty="0"/>
              <a:t>와 </a:t>
            </a:r>
            <a:r>
              <a:rPr lang="en-US" altLang="ko-KR" b="1" dirty="0"/>
              <a:t>Class </a:t>
            </a:r>
            <a:r>
              <a:rPr lang="ko-KR" altLang="ko-KR" b="1" dirty="0"/>
              <a:t>간의 관계</a:t>
            </a:r>
            <a:br>
              <a:rPr lang="ko-KR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2167" y="1229703"/>
            <a:ext cx="10515600" cy="4351338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US" altLang="ko-KR" b="1" dirty="0" smtClean="0"/>
              <a:t>3.1UC</a:t>
            </a:r>
            <a:r>
              <a:rPr lang="en-US" altLang="ko-KR" b="1" dirty="0"/>
              <a:t>: </a:t>
            </a:r>
            <a:r>
              <a:rPr lang="ko-KR" altLang="ko-KR" b="1" dirty="0"/>
              <a:t>시스템 </a:t>
            </a:r>
            <a:r>
              <a:rPr lang="ko-KR" altLang="ko-KR" b="1" dirty="0" smtClean="0"/>
              <a:t>모니터링</a:t>
            </a:r>
            <a:endParaRPr lang="en-US" altLang="ko-KR" b="1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b="1" dirty="0" smtClean="0"/>
              <a:t>&gt;</a:t>
            </a:r>
            <a:r>
              <a:rPr lang="ko-KR" altLang="en-US" b="1" dirty="0" smtClean="0"/>
              <a:t>경기분석 정보 및 </a:t>
            </a:r>
            <a:endParaRPr lang="en-US" altLang="ko-KR" b="1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b="1" dirty="0" smtClean="0"/>
              <a:t>승률 </a:t>
            </a:r>
            <a:r>
              <a:rPr lang="ko-KR" altLang="en-US" b="1" dirty="0" err="1" smtClean="0"/>
              <a:t>예측검색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053" y="1229703"/>
            <a:ext cx="8450947" cy="562591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733763" y="828521"/>
            <a:ext cx="3638281" cy="35932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3.Use </a:t>
            </a:r>
            <a:r>
              <a:rPr lang="en-US" altLang="ko-KR" b="1" dirty="0"/>
              <a:t>Case</a:t>
            </a:r>
            <a:r>
              <a:rPr lang="ko-KR" altLang="ko-KR" b="1" dirty="0"/>
              <a:t>와 </a:t>
            </a:r>
            <a:r>
              <a:rPr lang="en-US" altLang="ko-KR" b="1" dirty="0"/>
              <a:t>Class </a:t>
            </a:r>
            <a:r>
              <a:rPr lang="ko-KR" altLang="ko-KR" b="1" dirty="0"/>
              <a:t>간의 관계</a:t>
            </a:r>
            <a:br>
              <a:rPr lang="ko-KR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2167" y="1229703"/>
            <a:ext cx="10515600" cy="4351338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US" altLang="ko-KR" b="1" dirty="0" smtClean="0"/>
              <a:t>3.1UC</a:t>
            </a:r>
            <a:r>
              <a:rPr lang="en-US" altLang="ko-KR" b="1" dirty="0"/>
              <a:t>: </a:t>
            </a:r>
            <a:r>
              <a:rPr lang="ko-KR" altLang="ko-KR" b="1" dirty="0"/>
              <a:t>시스템 </a:t>
            </a:r>
            <a:r>
              <a:rPr lang="ko-KR" altLang="ko-KR" b="1" dirty="0" smtClean="0"/>
              <a:t>모니터링</a:t>
            </a:r>
            <a:endParaRPr lang="en-US" altLang="ko-KR" b="1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b="1" dirty="0" smtClean="0"/>
              <a:t>&gt;</a:t>
            </a:r>
            <a:r>
              <a:rPr lang="ko-KR" altLang="en-US" b="1" dirty="0" smtClean="0"/>
              <a:t>분석한 경기와 데이터</a:t>
            </a:r>
            <a:endParaRPr lang="en-US" altLang="ko-KR" b="1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b="1" dirty="0" smtClean="0"/>
              <a:t>패턴 유사한 </a:t>
            </a:r>
            <a:r>
              <a:rPr lang="ko-KR" altLang="en-US" b="1" dirty="0" err="1" smtClean="0"/>
              <a:t>경기정보</a:t>
            </a:r>
            <a:endParaRPr lang="en-US" altLang="ko-KR" b="1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b="1" dirty="0" smtClean="0"/>
              <a:t>제공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053" y="1229703"/>
            <a:ext cx="8450947" cy="562591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66882" y="4340180"/>
            <a:ext cx="2781836" cy="265839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4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3.Use </a:t>
            </a:r>
            <a:r>
              <a:rPr lang="en-US" altLang="ko-KR" b="1" dirty="0"/>
              <a:t>Case</a:t>
            </a:r>
            <a:r>
              <a:rPr lang="ko-KR" altLang="ko-KR" b="1" dirty="0"/>
              <a:t>와 </a:t>
            </a:r>
            <a:r>
              <a:rPr lang="en-US" altLang="ko-KR" b="1" dirty="0"/>
              <a:t>Class </a:t>
            </a:r>
            <a:r>
              <a:rPr lang="ko-KR" altLang="ko-KR" b="1" dirty="0"/>
              <a:t>간의 관계</a:t>
            </a:r>
            <a:br>
              <a:rPr lang="ko-KR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2167" y="1229703"/>
            <a:ext cx="10515600" cy="4351338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US" altLang="ko-KR" b="1" dirty="0" smtClean="0"/>
              <a:t>3.1UC</a:t>
            </a:r>
            <a:r>
              <a:rPr lang="en-US" altLang="ko-KR" b="1" dirty="0"/>
              <a:t>: </a:t>
            </a:r>
            <a:r>
              <a:rPr lang="ko-KR" altLang="ko-KR" b="1" dirty="0"/>
              <a:t>시스템 </a:t>
            </a:r>
            <a:r>
              <a:rPr lang="ko-KR" altLang="ko-KR" b="1" dirty="0" smtClean="0"/>
              <a:t>모니터링</a:t>
            </a:r>
            <a:endParaRPr lang="en-US" altLang="ko-KR" b="1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b="1" dirty="0" smtClean="0"/>
              <a:t>&gt;</a:t>
            </a:r>
            <a:r>
              <a:rPr lang="ko-KR" altLang="en-US" b="1" dirty="0" err="1" smtClean="0"/>
              <a:t>승부예측</a:t>
            </a:r>
            <a:r>
              <a:rPr lang="ko-KR" altLang="en-US" b="1" dirty="0" smtClean="0"/>
              <a:t> 시스템이</a:t>
            </a:r>
            <a:endParaRPr lang="en-US" altLang="ko-KR" b="1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b="1" dirty="0" smtClean="0"/>
              <a:t>계산한 배당률과</a:t>
            </a:r>
            <a:endParaRPr lang="en-US" altLang="ko-KR" b="1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b="1" dirty="0" err="1" smtClean="0"/>
              <a:t>베팅업체</a:t>
            </a:r>
            <a:r>
              <a:rPr lang="ko-KR" altLang="en-US" b="1" dirty="0" smtClean="0"/>
              <a:t> 배당률 비교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053" y="1229703"/>
            <a:ext cx="8450947" cy="562591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889642" y="4353058"/>
            <a:ext cx="3302357" cy="26455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5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4.Class </a:t>
            </a:r>
            <a:r>
              <a:rPr lang="ko-KR" altLang="ko-KR" b="1" dirty="0"/>
              <a:t>명세</a:t>
            </a:r>
            <a:br>
              <a:rPr lang="ko-KR" altLang="ko-KR" b="1" dirty="0"/>
            </a:b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77614" y="1184856"/>
            <a:ext cx="170226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794500"/>
              </p:ext>
            </p:extLst>
          </p:nvPr>
        </p:nvGraphicFramePr>
        <p:xfrm>
          <a:off x="3195033" y="1184856"/>
          <a:ext cx="5266386" cy="5673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비트맵 이미지" r:id="rId3" imgW="3772427" imgH="4877481" progId="Paint.Picture">
                  <p:embed/>
                </p:oleObj>
              </mc:Choice>
              <mc:Fallback>
                <p:oleObj name="비트맵 이미지" r:id="rId3" imgW="3772427" imgH="4877481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033" y="1184856"/>
                        <a:ext cx="5266386" cy="5673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629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4.Class </a:t>
            </a:r>
            <a:r>
              <a:rPr lang="ko-KR" altLang="ko-KR" b="1" dirty="0"/>
              <a:t>명세</a:t>
            </a:r>
            <a:br>
              <a:rPr lang="ko-KR" altLang="ko-KR" b="1" dirty="0"/>
            </a:b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77614" y="1184856"/>
            <a:ext cx="170226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25781" y="26015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957554"/>
              </p:ext>
            </p:extLst>
          </p:nvPr>
        </p:nvGraphicFramePr>
        <p:xfrm>
          <a:off x="1596981" y="1081825"/>
          <a:ext cx="6993228" cy="5517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비트맵 이미지" r:id="rId3" imgW="5020376" imgH="3962953" progId="Paint.Picture">
                  <p:embed/>
                </p:oleObj>
              </mc:Choice>
              <mc:Fallback>
                <p:oleObj name="비트맵 이미지" r:id="rId3" imgW="5020376" imgH="3962953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981" y="1081825"/>
                        <a:ext cx="6993228" cy="55179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4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79</Words>
  <Application>Microsoft Office PowerPoint</Application>
  <PresentationFormat>와이드스크린</PresentationFormat>
  <Paragraphs>30</Paragraphs>
  <Slides>11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Office 테마</vt:lpstr>
      <vt:lpstr>그림판 그림</vt:lpstr>
      <vt:lpstr>종합설계1 졸업프로젝트SE2 -클래스다이어그램</vt:lpstr>
      <vt:lpstr> 1.Introduction  </vt:lpstr>
      <vt:lpstr>2.Class Diagram</vt:lpstr>
      <vt:lpstr> 3.Use Case와 Class 간의 관계 </vt:lpstr>
      <vt:lpstr> 3.Use Case와 Class 간의 관계 </vt:lpstr>
      <vt:lpstr> 3.Use Case와 Class 간의 관계 </vt:lpstr>
      <vt:lpstr> 3.Use Case와 Class 간의 관계 </vt:lpstr>
      <vt:lpstr> 4.Class 명세 </vt:lpstr>
      <vt:lpstr> 4.Class 명세 </vt:lpstr>
      <vt:lpstr> 4.Class 명세 </vt:lpstr>
      <vt:lpstr> 4.Class 명세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종합설계1 졸업프로젝트SE2 -클래스다이어그램</dc:title>
  <dc:creator>OWNER</dc:creator>
  <cp:lastModifiedBy>OWNER</cp:lastModifiedBy>
  <cp:revision>7</cp:revision>
  <dcterms:created xsi:type="dcterms:W3CDTF">2020-05-10T07:51:11Z</dcterms:created>
  <dcterms:modified xsi:type="dcterms:W3CDTF">2020-05-10T09:30:51Z</dcterms:modified>
</cp:coreProperties>
</file>