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61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151-A77B-4E7D-9446-245AE2A54E34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42B9-20D7-4135-A2C1-54A2AB9F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151-A77B-4E7D-9446-245AE2A54E34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42B9-20D7-4135-A2C1-54A2AB9F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5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151-A77B-4E7D-9446-245AE2A54E34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42B9-20D7-4135-A2C1-54A2AB9F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9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151-A77B-4E7D-9446-245AE2A54E34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42B9-20D7-4135-A2C1-54A2AB9F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22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151-A77B-4E7D-9446-245AE2A54E34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42B9-20D7-4135-A2C1-54A2AB9F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49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151-A77B-4E7D-9446-245AE2A54E34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42B9-20D7-4135-A2C1-54A2AB9F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78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151-A77B-4E7D-9446-245AE2A54E34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42B9-20D7-4135-A2C1-54A2AB9F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41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151-A77B-4E7D-9446-245AE2A54E34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42B9-20D7-4135-A2C1-54A2AB9F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53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151-A77B-4E7D-9446-245AE2A54E34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42B9-20D7-4135-A2C1-54A2AB9F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151-A77B-4E7D-9446-245AE2A54E34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42B9-20D7-4135-A2C1-54A2AB9F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2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0151-A77B-4E7D-9446-245AE2A54E34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42B9-20D7-4135-A2C1-54A2AB9F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09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10151-A77B-4E7D-9446-245AE2A54E34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42B9-20D7-4135-A2C1-54A2AB9F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4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6700" dirty="0" smtClean="0"/>
              <a:t>종합설계</a:t>
            </a:r>
            <a:r>
              <a:rPr lang="en-US" altLang="ko-KR" sz="6700" dirty="0" smtClean="0"/>
              <a:t>1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300" dirty="0" smtClean="0"/>
              <a:t>졸업프로젝트</a:t>
            </a:r>
            <a:r>
              <a:rPr lang="en-US" altLang="ko-KR" sz="5300" dirty="0" smtClean="0"/>
              <a:t>SE3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900" dirty="0" smtClean="0"/>
              <a:t>-</a:t>
            </a:r>
            <a:r>
              <a:rPr lang="ko-KR" altLang="en-US" sz="4900" dirty="0" smtClean="0"/>
              <a:t>시퀀스다이어그램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/>
          <a:lstStyle/>
          <a:p>
            <a:pPr algn="r"/>
            <a:r>
              <a:rPr lang="ko-KR" altLang="en-US" dirty="0" smtClean="0"/>
              <a:t>나 </a:t>
            </a:r>
            <a:r>
              <a:rPr lang="ko-KR" altLang="en-US" dirty="0" err="1" smtClean="0"/>
              <a:t>혼자한다</a:t>
            </a:r>
            <a:r>
              <a:rPr lang="ko-KR" altLang="en-US" dirty="0" smtClean="0"/>
              <a:t> 조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20130236 </a:t>
            </a:r>
            <a:r>
              <a:rPr lang="ko-KR" altLang="en-US" dirty="0" smtClean="0"/>
              <a:t>김규태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076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1.Introduction</a:t>
            </a:r>
            <a:r>
              <a:rPr lang="ko-KR" altLang="ko-KR" b="1" dirty="0"/>
              <a:t/>
            </a:r>
            <a:br>
              <a:rPr lang="ko-KR" altLang="ko-KR" b="1" dirty="0"/>
            </a:br>
            <a:r>
              <a:rPr lang="ko-KR" altLang="ko-KR" b="1" dirty="0"/>
              <a:t/>
            </a:r>
            <a:br>
              <a:rPr lang="ko-KR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1224" y="1934114"/>
            <a:ext cx="10515600" cy="4351338"/>
          </a:xfrm>
        </p:spPr>
        <p:txBody>
          <a:bodyPr/>
          <a:lstStyle/>
          <a:p>
            <a:r>
              <a:rPr lang="en-US" altLang="ko-KR" b="1" dirty="0" smtClean="0"/>
              <a:t>1.1Objective</a:t>
            </a:r>
          </a:p>
          <a:p>
            <a:endParaRPr lang="en-US" altLang="ko-KR" b="1" dirty="0"/>
          </a:p>
          <a:p>
            <a:r>
              <a:rPr lang="ko-KR" altLang="ko-KR" dirty="0"/>
              <a:t>이 문서는 축구 승부 예측 시스템의 시스템 모델</a:t>
            </a:r>
            <a:r>
              <a:rPr lang="en-US" altLang="ko-KR" dirty="0"/>
              <a:t>(</a:t>
            </a:r>
            <a:r>
              <a:rPr lang="ko-KR" altLang="ko-KR" dirty="0"/>
              <a:t>시퀀스 다이어그램</a:t>
            </a:r>
            <a:r>
              <a:rPr lang="en-US" altLang="ko-KR" dirty="0"/>
              <a:t>)</a:t>
            </a:r>
            <a:r>
              <a:rPr lang="ko-KR" altLang="ko-KR" dirty="0"/>
              <a:t>에 대한 내용을 기술하고 있다</a:t>
            </a:r>
            <a:r>
              <a:rPr lang="en-US" altLang="ko-KR" dirty="0"/>
              <a:t>. </a:t>
            </a:r>
            <a:r>
              <a:rPr lang="ko-KR" altLang="ko-KR" dirty="0"/>
              <a:t>요구사항 명세 단계에서 작성한 </a:t>
            </a:r>
            <a:r>
              <a:rPr lang="ko-KR" altLang="ko-KR" dirty="0" err="1"/>
              <a:t>유스케이스</a:t>
            </a:r>
            <a:r>
              <a:rPr lang="ko-KR" altLang="ko-KR" dirty="0"/>
              <a:t> 다이어그램을 기반으로 각 </a:t>
            </a:r>
            <a:r>
              <a:rPr lang="ko-KR" altLang="ko-KR" dirty="0" err="1"/>
              <a:t>유스케이스의</a:t>
            </a:r>
            <a:r>
              <a:rPr lang="ko-KR" altLang="ko-KR" dirty="0"/>
              <a:t> 상세한 내부 동작 흐름을 시퀀스 다이어그램으로 모델링한다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3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lvl="0"/>
            <a:r>
              <a:rPr lang="en-US" altLang="ko-KR" b="1" dirty="0"/>
              <a:t>2</a:t>
            </a:r>
            <a:r>
              <a:rPr lang="en-US" altLang="ko-KR" b="1" dirty="0" smtClean="0"/>
              <a:t>.Use </a:t>
            </a:r>
            <a:r>
              <a:rPr lang="en-US" altLang="ko-KR" b="1" dirty="0"/>
              <a:t>Case Diagram</a:t>
            </a:r>
            <a:endParaRPr lang="ko-KR" altLang="ko-KR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126" y="999858"/>
            <a:ext cx="8718907" cy="5772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5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altLang="ko-KR" b="1" dirty="0" smtClean="0"/>
              <a:t>3.Sequence </a:t>
            </a:r>
            <a:r>
              <a:rPr lang="en-US" altLang="ko-KR" b="1" dirty="0"/>
              <a:t>Diagram</a:t>
            </a:r>
            <a:endParaRPr lang="ko-KR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29703"/>
            <a:ext cx="6152972" cy="546728"/>
          </a:xfrm>
        </p:spPr>
        <p:txBody>
          <a:bodyPr>
            <a:normAutofit fontScale="92500"/>
          </a:bodyPr>
          <a:lstStyle/>
          <a:p>
            <a:pPr marL="457200" lvl="1" indent="0">
              <a:buNone/>
            </a:pPr>
            <a:r>
              <a:rPr lang="en-US" altLang="ko-KR" b="1" dirty="0" smtClean="0"/>
              <a:t>3.1Match_Schedule_Search(</a:t>
            </a:r>
            <a:r>
              <a:rPr lang="ko-KR" altLang="en-US" b="1" dirty="0" smtClean="0"/>
              <a:t>경기일정 검색</a:t>
            </a:r>
            <a:r>
              <a:rPr lang="en-US" altLang="ko-KR" b="1" dirty="0" smtClean="0"/>
              <a:t>)</a:t>
            </a:r>
            <a:endParaRPr lang="ko-KR" altLang="ko-KR" b="1" dirty="0"/>
          </a:p>
          <a:p>
            <a:pPr marL="0" lvl="1" indent="0">
              <a:spcBef>
                <a:spcPts val="1000"/>
              </a:spcBef>
              <a:buNone/>
            </a:pP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6470"/>
            <a:ext cx="6921055" cy="4424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95558" y="1777396"/>
            <a:ext cx="4811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Match_Schedule_Search</a:t>
            </a:r>
            <a:r>
              <a:rPr lang="ko-KR" altLang="en-US" dirty="0" smtClean="0"/>
              <a:t>는 사용자가 검색하고 싶은 </a:t>
            </a:r>
            <a:r>
              <a:rPr lang="ko-KR" altLang="en-US" dirty="0" err="1" smtClean="0"/>
              <a:t>경기정보를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Season, Round, </a:t>
            </a:r>
            <a:r>
              <a:rPr lang="en-US" altLang="ko-KR" dirty="0" err="1" smtClean="0"/>
              <a:t>Teamname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조건을 통하여 검색하면해당하는 경기를 식별하는 </a:t>
            </a:r>
            <a:r>
              <a:rPr lang="ko-KR" altLang="en-US" dirty="0" err="1" smtClean="0"/>
              <a:t>경기번호와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경기정보를</a:t>
            </a:r>
            <a:r>
              <a:rPr lang="ko-KR" altLang="en-US" dirty="0" smtClean="0"/>
              <a:t> 사용자에게 알려준다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1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altLang="ko-KR" b="1" dirty="0" smtClean="0"/>
              <a:t>3.Sequence </a:t>
            </a:r>
            <a:r>
              <a:rPr lang="en-US" altLang="ko-KR" b="1" dirty="0"/>
              <a:t>Diagram</a:t>
            </a:r>
            <a:endParaRPr lang="ko-KR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2167" y="1229703"/>
            <a:ext cx="5836981" cy="564914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ko-KR" b="1" dirty="0" smtClean="0"/>
              <a:t>3.2 </a:t>
            </a:r>
            <a:r>
              <a:rPr lang="en-US" altLang="ko-KR" b="1" dirty="0" err="1" smtClean="0"/>
              <a:t>Hit_Rate_Search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적중률 검색</a:t>
            </a:r>
            <a:r>
              <a:rPr lang="en-US" altLang="ko-KR" b="1" dirty="0" smtClean="0"/>
              <a:t>)</a:t>
            </a:r>
            <a:endParaRPr lang="ko-KR" altLang="ko-KR" b="1" dirty="0"/>
          </a:p>
          <a:p>
            <a:pPr marL="0" lvl="1" indent="0">
              <a:spcBef>
                <a:spcPts val="1000"/>
              </a:spcBef>
              <a:buNone/>
            </a:pP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6" y="1867747"/>
            <a:ext cx="6255725" cy="45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78468" y="1717705"/>
            <a:ext cx="4854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Hit_Rate_Search</a:t>
            </a:r>
            <a:r>
              <a:rPr lang="ko-KR" altLang="en-US" dirty="0" smtClean="0"/>
              <a:t>는 사용자가 </a:t>
            </a:r>
            <a:r>
              <a:rPr lang="ko-KR" altLang="en-US" dirty="0"/>
              <a:t>검색하고 싶은 </a:t>
            </a:r>
            <a:r>
              <a:rPr lang="ko-KR" altLang="en-US" dirty="0" err="1"/>
              <a:t>경기정보를</a:t>
            </a:r>
            <a:r>
              <a:rPr lang="ko-KR" altLang="en-US" dirty="0"/>
              <a:t> </a:t>
            </a:r>
            <a:r>
              <a:rPr lang="en-US" altLang="ko-KR" dirty="0"/>
              <a:t>Season, Round, </a:t>
            </a:r>
            <a:r>
              <a:rPr lang="en-US" altLang="ko-KR" dirty="0" err="1"/>
              <a:t>Teamname</a:t>
            </a:r>
            <a:r>
              <a:rPr lang="en-US" altLang="ko-KR" dirty="0"/>
              <a:t> </a:t>
            </a:r>
            <a:r>
              <a:rPr lang="ko-KR" altLang="en-US" dirty="0"/>
              <a:t>등의 조건을 통하여 </a:t>
            </a:r>
            <a:r>
              <a:rPr lang="ko-KR" altLang="en-US" dirty="0" smtClean="0"/>
              <a:t>검색하면 </a:t>
            </a:r>
            <a:endParaRPr lang="en-US" altLang="ko-KR" dirty="0" smtClean="0"/>
          </a:p>
          <a:p>
            <a:r>
              <a:rPr lang="ko-KR" altLang="en-US" dirty="0" smtClean="0"/>
              <a:t>해당하는 조건에 따라 각각 </a:t>
            </a:r>
            <a:r>
              <a:rPr lang="ko-KR" altLang="en-US" dirty="0" err="1" smtClean="0"/>
              <a:t>시즌별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라운드별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팀별로</a:t>
            </a:r>
            <a:r>
              <a:rPr lang="ko-KR" altLang="en-US" dirty="0" smtClean="0"/>
              <a:t> 적중률 현황을 사용자에게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09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6" y="1666430"/>
            <a:ext cx="6657377" cy="485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28598" y="2309483"/>
            <a:ext cx="4181031" cy="24077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68366" y="-16127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altLang="ko-KR" b="1" dirty="0" smtClean="0"/>
              <a:t>3.Sequence </a:t>
            </a:r>
            <a:r>
              <a:rPr lang="en-US" altLang="ko-KR" b="1" dirty="0"/>
              <a:t>Diagram</a:t>
            </a:r>
            <a:endParaRPr lang="ko-KR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290760" y="1195141"/>
            <a:ext cx="5768614" cy="761467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ko-KR" b="1" dirty="0" smtClean="0"/>
              <a:t>3.3 </a:t>
            </a:r>
            <a:r>
              <a:rPr lang="en-US" altLang="ko-KR" b="1" dirty="0" err="1" smtClean="0"/>
              <a:t>Match_Analysis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경기분석</a:t>
            </a:r>
            <a:r>
              <a:rPr lang="en-US" altLang="ko-KR" b="1" dirty="0" smtClean="0"/>
              <a:t>)</a:t>
            </a:r>
            <a:endParaRPr lang="ko-KR" altLang="ko-KR" b="1" dirty="0"/>
          </a:p>
          <a:p>
            <a:pPr marL="0" lvl="1" indent="0">
              <a:spcBef>
                <a:spcPts val="1000"/>
              </a:spcBef>
              <a:buNone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85219" y="1956608"/>
            <a:ext cx="4084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경기분석은</a:t>
            </a:r>
            <a:r>
              <a:rPr lang="ko-KR" altLang="en-US" dirty="0" smtClean="0"/>
              <a:t> 사용자가 경기일정 검색에서 얻은 해당 경기의 </a:t>
            </a:r>
            <a:r>
              <a:rPr lang="ko-KR" altLang="en-US" dirty="0" err="1" smtClean="0"/>
              <a:t>식별자인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경기번호를</a:t>
            </a:r>
            <a:r>
              <a:rPr lang="ko-KR" altLang="en-US" dirty="0" smtClean="0"/>
              <a:t> 통해 데이터베이스에 요청하면</a:t>
            </a:r>
            <a:endParaRPr lang="en-US" altLang="ko-KR" dirty="0" smtClean="0"/>
          </a:p>
          <a:p>
            <a:r>
              <a:rPr lang="ko-KR" altLang="en-US" dirty="0" smtClean="0"/>
              <a:t>해당하는 경기분석 정보 및 </a:t>
            </a:r>
            <a:r>
              <a:rPr lang="ko-KR" altLang="en-US" dirty="0" err="1" smtClean="0"/>
              <a:t>예측율을</a:t>
            </a:r>
            <a:r>
              <a:rPr lang="ko-KR" altLang="en-US" dirty="0" smtClean="0"/>
              <a:t> 사용자에게 알려준다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altLang="ko-KR" b="1" dirty="0" smtClean="0"/>
              <a:t>3.Sequence </a:t>
            </a:r>
            <a:r>
              <a:rPr lang="en-US" altLang="ko-KR" b="1" dirty="0"/>
              <a:t>Diagram</a:t>
            </a:r>
            <a:endParaRPr lang="ko-KR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19641" y="1144245"/>
            <a:ext cx="5563312" cy="693101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altLang="ko-KR" b="1" dirty="0" smtClean="0"/>
              <a:t>3.4 </a:t>
            </a:r>
            <a:r>
              <a:rPr lang="en-US" altLang="ko-KR" b="1" dirty="0" err="1" smtClean="0"/>
              <a:t>Similar_Data_Comparison</a:t>
            </a:r>
            <a:endParaRPr lang="en-US" altLang="ko-KR" b="1" dirty="0" smtClean="0"/>
          </a:p>
          <a:p>
            <a:pPr marL="457200" lvl="1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유사 </a:t>
            </a:r>
            <a:r>
              <a:rPr lang="ko-KR" altLang="en-US" dirty="0" smtClean="0"/>
              <a:t>데이터 패턴 경기 비교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93" y="1991171"/>
            <a:ext cx="7472809" cy="4742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19402" y="1490795"/>
            <a:ext cx="4136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사용자가 경기분석에서 검색한 경기에 서 얻은 홈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원정팀의</a:t>
            </a:r>
            <a:r>
              <a:rPr lang="ko-KR" altLang="en-US" dirty="0" smtClean="0"/>
              <a:t> 데이터와 </a:t>
            </a:r>
            <a:r>
              <a:rPr lang="ko-KR" altLang="en-US" dirty="0" err="1" smtClean="0"/>
              <a:t>예측율</a:t>
            </a:r>
            <a:r>
              <a:rPr lang="ko-KR" altLang="en-US" dirty="0" smtClean="0"/>
              <a:t> 값을 통해 이와 유사하거나 일치하는 기존의 </a:t>
            </a:r>
            <a:r>
              <a:rPr lang="ko-KR" altLang="en-US" dirty="0" err="1" smtClean="0"/>
              <a:t>다른경기들을</a:t>
            </a:r>
            <a:r>
              <a:rPr lang="ko-KR" altLang="en-US" dirty="0" smtClean="0"/>
              <a:t> 검색해 비교하는 기능을 제공한다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8895" y="2625677"/>
            <a:ext cx="5194776" cy="24077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4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altLang="ko-KR" b="1" dirty="0" smtClean="0"/>
              <a:t>3.Sequence </a:t>
            </a:r>
            <a:r>
              <a:rPr lang="en-US" altLang="ko-KR" b="1" dirty="0"/>
              <a:t>Diagram</a:t>
            </a:r>
            <a:endParaRPr lang="ko-KR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2167" y="1229703"/>
            <a:ext cx="5178954" cy="752921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ko-KR" b="1" dirty="0" smtClean="0"/>
              <a:t>3.5 Odds(</a:t>
            </a:r>
            <a:r>
              <a:rPr lang="ko-KR" altLang="en-US" b="1" dirty="0" smtClean="0"/>
              <a:t>배당률 계산 및 비교</a:t>
            </a:r>
            <a:r>
              <a:rPr lang="en-US" altLang="ko-KR" b="1" dirty="0" smtClean="0"/>
              <a:t>)</a:t>
            </a:r>
            <a:endParaRPr lang="ko-KR" altLang="ko-KR" b="1" dirty="0"/>
          </a:p>
          <a:p>
            <a:pPr marL="0" lvl="1" indent="0">
              <a:spcBef>
                <a:spcPts val="1000"/>
              </a:spcBef>
              <a:buNone/>
            </a:pP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8" y="1794615"/>
            <a:ext cx="7113882" cy="48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93351" y="1325563"/>
            <a:ext cx="4213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사용자가 경기분석에서 검색한 해당 경기의 </a:t>
            </a:r>
            <a:r>
              <a:rPr lang="ko-KR" altLang="en-US" dirty="0" err="1" smtClean="0"/>
              <a:t>경기번호와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예측율</a:t>
            </a:r>
            <a:r>
              <a:rPr lang="ko-KR" altLang="en-US" dirty="0" smtClean="0"/>
              <a:t> 값을 통해 데이터베이스에 요청하면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경기에 대한 다른 배팅업체들의 배당률과 </a:t>
            </a:r>
            <a:r>
              <a:rPr lang="en-US" altLang="ko-KR" dirty="0" smtClean="0"/>
              <a:t>Odds</a:t>
            </a:r>
            <a:r>
              <a:rPr lang="ko-KR" altLang="en-US" dirty="0" smtClean="0"/>
              <a:t>에서 계산한 우리 배당률 값과 비교하는 기능을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8895" y="2451676"/>
            <a:ext cx="5194776" cy="24077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6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211</Words>
  <Application>Microsoft Office PowerPoint</Application>
  <PresentationFormat>와이드스크린</PresentationFormat>
  <Paragraphs>26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종합설계1 졸업프로젝트SE3 -시퀀스다이어그램</vt:lpstr>
      <vt:lpstr> 1.Introduction  </vt:lpstr>
      <vt:lpstr>2.Use Case Diagram</vt:lpstr>
      <vt:lpstr>3.Sequence Diagram</vt:lpstr>
      <vt:lpstr>3.Sequence Diagram</vt:lpstr>
      <vt:lpstr>3.Sequence Diagram</vt:lpstr>
      <vt:lpstr>3.Sequence Diagram</vt:lpstr>
      <vt:lpstr>3.Sequence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종합설계1 졸업프로젝트SE2 -클래스다이어그램</dc:title>
  <dc:creator>OWNER</dc:creator>
  <cp:lastModifiedBy>OWNER</cp:lastModifiedBy>
  <cp:revision>29</cp:revision>
  <dcterms:created xsi:type="dcterms:W3CDTF">2020-05-10T07:51:11Z</dcterms:created>
  <dcterms:modified xsi:type="dcterms:W3CDTF">2020-05-17T09:55:40Z</dcterms:modified>
</cp:coreProperties>
</file>