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D878-16F7-4CAC-ACBD-E4A732DDECB8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1C4D-293B-449E-8322-1EDB20006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41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D878-16F7-4CAC-ACBD-E4A732DDECB8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1C4D-293B-449E-8322-1EDB20006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20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D878-16F7-4CAC-ACBD-E4A732DDECB8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1C4D-293B-449E-8322-1EDB20006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77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D878-16F7-4CAC-ACBD-E4A732DDECB8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1C4D-293B-449E-8322-1EDB20006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4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D878-16F7-4CAC-ACBD-E4A732DDECB8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1C4D-293B-449E-8322-1EDB20006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33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D878-16F7-4CAC-ACBD-E4A732DDECB8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1C4D-293B-449E-8322-1EDB20006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996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D878-16F7-4CAC-ACBD-E4A732DDECB8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1C4D-293B-449E-8322-1EDB20006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13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D878-16F7-4CAC-ACBD-E4A732DDECB8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1C4D-293B-449E-8322-1EDB20006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75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D878-16F7-4CAC-ACBD-E4A732DDECB8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1C4D-293B-449E-8322-1EDB20006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87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D878-16F7-4CAC-ACBD-E4A732DDECB8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1C4D-293B-449E-8322-1EDB20006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26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D878-16F7-4CAC-ACBD-E4A732DDECB8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1C4D-293B-449E-8322-1EDB20006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15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D878-16F7-4CAC-ACBD-E4A732DDECB8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A1C4D-293B-449E-8322-1EDB20006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8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107" y="430439"/>
            <a:ext cx="11043557" cy="241889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졸업 프로젝트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smtClean="0"/>
              <a:t>축구 </a:t>
            </a:r>
            <a:r>
              <a:rPr lang="ko-KR" altLang="en-US" dirty="0" err="1" smtClean="0"/>
              <a:t>승부예측</a:t>
            </a:r>
            <a:r>
              <a:rPr lang="ko-KR" altLang="en-US" dirty="0" smtClean="0"/>
              <a:t> 모델 개발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3200" dirty="0" smtClean="0"/>
              <a:t>디자인스프린트 </a:t>
            </a:r>
            <a:r>
              <a:rPr lang="en-US" altLang="ko-KR" sz="3200" dirty="0" smtClean="0"/>
              <a:t>1</a:t>
            </a:r>
            <a:r>
              <a:rPr lang="ko-KR" altLang="en-US" sz="3200" dirty="0" smtClean="0"/>
              <a:t>일차 </a:t>
            </a:r>
            <a:r>
              <a:rPr lang="en-US" altLang="ko-KR" sz="3200" dirty="0" smtClean="0"/>
              <a:t>– </a:t>
            </a:r>
            <a:r>
              <a:rPr lang="en-US" altLang="ko-KR" sz="3200" dirty="0" err="1" smtClean="0"/>
              <a:t>Map,HMW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882743" y="5216979"/>
            <a:ext cx="2963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종합설계</a:t>
            </a:r>
            <a:r>
              <a:rPr lang="en-US" altLang="ko-KR" dirty="0" smtClean="0"/>
              <a:t>1_02</a:t>
            </a:r>
            <a:r>
              <a:rPr lang="ko-KR" altLang="en-US" dirty="0" smtClean="0"/>
              <a:t>분반</a:t>
            </a:r>
            <a:endParaRPr lang="en-US" altLang="ko-KR" dirty="0" smtClean="0"/>
          </a:p>
          <a:p>
            <a:r>
              <a:rPr lang="ko-KR" altLang="en-US" dirty="0" err="1" smtClean="0"/>
              <a:t>나혼자한다조</a:t>
            </a:r>
            <a:endParaRPr lang="en-US" altLang="ko-KR" dirty="0" smtClean="0"/>
          </a:p>
          <a:p>
            <a:r>
              <a:rPr lang="en-US" altLang="ko-KR" dirty="0" smtClean="0"/>
              <a:t>201302366	</a:t>
            </a:r>
            <a:r>
              <a:rPr lang="ko-KR" altLang="en-US" dirty="0" smtClean="0"/>
              <a:t>김규태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779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분석 </a:t>
            </a:r>
            <a:r>
              <a:rPr lang="ko-KR" altLang="ko-KR" dirty="0"/>
              <a:t>및 </a:t>
            </a:r>
            <a:r>
              <a:rPr lang="ko-KR" altLang="ko-KR" dirty="0" err="1"/>
              <a:t>예측결과에</a:t>
            </a:r>
            <a:r>
              <a:rPr lang="ko-KR" altLang="ko-KR" dirty="0"/>
              <a:t> 대한 적중률 및 과거 내역이 공개되지 않는다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 err="1" smtClean="0"/>
              <a:t>예상스코어</a:t>
            </a:r>
            <a:r>
              <a:rPr lang="ko-KR" altLang="ko-KR" dirty="0" smtClean="0"/>
              <a:t> </a:t>
            </a:r>
            <a:r>
              <a:rPr lang="ko-KR" altLang="ko-KR" dirty="0"/>
              <a:t>결과 제공 외에 구체적인 분석 내용이 제공되지 않는다</a:t>
            </a:r>
          </a:p>
          <a:p>
            <a:r>
              <a:rPr lang="ko-KR" altLang="ko-KR" dirty="0" smtClean="0"/>
              <a:t>분석 </a:t>
            </a:r>
            <a:r>
              <a:rPr lang="ko-KR" altLang="ko-KR" dirty="0"/>
              <a:t>내용에 대한 주관적 </a:t>
            </a:r>
            <a:r>
              <a:rPr lang="ko-KR" altLang="ko-KR" dirty="0" err="1"/>
              <a:t>해석외에</a:t>
            </a:r>
            <a:r>
              <a:rPr lang="ko-KR" altLang="ko-KR" dirty="0"/>
              <a:t> 데이터에 기초한 객관적인 데이터 제공이 부족하다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 smtClean="0"/>
              <a:t>두 </a:t>
            </a:r>
            <a:r>
              <a:rPr lang="ko-KR" altLang="ko-KR" dirty="0"/>
              <a:t>팀의 시즌 전반적인 경기력 데이터만 제공</a:t>
            </a:r>
            <a:r>
              <a:rPr lang="en-US" altLang="ko-KR" dirty="0"/>
              <a:t>, </a:t>
            </a:r>
            <a:r>
              <a:rPr lang="ko-KR" altLang="ko-KR" dirty="0"/>
              <a:t>최근 경기력에 대한 전적 외에 데이터 제공 미흡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2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59203" y="1055132"/>
            <a:ext cx="1069522" cy="9225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547132" y="1043089"/>
            <a:ext cx="2171700" cy="9346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 application </a:t>
            </a:r>
            <a:r>
              <a:rPr lang="ko-KR" altLang="en-US" dirty="0" smtClean="0"/>
              <a:t>접속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069894" y="279525"/>
            <a:ext cx="2171700" cy="1063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메인화면에서 경기일정 탐색 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069894" y="1737054"/>
            <a:ext cx="2171700" cy="1063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자신이 원하는 경기 검색</a:t>
            </a:r>
            <a:endParaRPr lang="ko-KR" altLang="en-US" dirty="0"/>
          </a:p>
        </p:txBody>
      </p:sp>
      <p:sp>
        <p:nvSpPr>
          <p:cNvPr id="10" name="한쪽 모서리가 잘린 사각형 9"/>
          <p:cNvSpPr/>
          <p:nvPr/>
        </p:nvSpPr>
        <p:spPr>
          <a:xfrm>
            <a:off x="142874" y="4516789"/>
            <a:ext cx="1808390" cy="1762900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어떻게 하면 웹사이트의 신뢰도 및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방문율을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높일 수 있을까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?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335855" y="1055132"/>
            <a:ext cx="2171700" cy="1063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경기분석 및 </a:t>
            </a:r>
            <a:r>
              <a:rPr lang="ko-KR" altLang="en-US" dirty="0" err="1" smtClean="0"/>
              <a:t>예측결과</a:t>
            </a:r>
            <a:r>
              <a:rPr lang="ko-KR" altLang="en-US" dirty="0" smtClean="0"/>
              <a:t> 제공 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92657" y="1043089"/>
            <a:ext cx="2171700" cy="1063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해당 경기 페이지 접속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2874" y="3974986"/>
            <a:ext cx="1445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HMW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2271" y="220436"/>
            <a:ext cx="266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MAP:</a:t>
            </a:r>
          </a:p>
          <a:p>
            <a:r>
              <a:rPr lang="ko-KR" altLang="en-US" dirty="0" smtClean="0"/>
              <a:t>축구 </a:t>
            </a:r>
            <a:r>
              <a:rPr lang="ko-KR" altLang="en-US" dirty="0" err="1"/>
              <a:t>승부예측</a:t>
            </a:r>
            <a:r>
              <a:rPr lang="ko-KR" altLang="en-US" dirty="0"/>
              <a:t> 웹 개선</a:t>
            </a:r>
          </a:p>
        </p:txBody>
      </p:sp>
      <p:sp>
        <p:nvSpPr>
          <p:cNvPr id="15" name="한쪽 모서리가 잘린 사각형 14"/>
          <p:cNvSpPr/>
          <p:nvPr/>
        </p:nvSpPr>
        <p:spPr>
          <a:xfrm>
            <a:off x="2314576" y="4516789"/>
            <a:ext cx="1808390" cy="1762900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어떻게 하면 사용자에게 직관적인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UI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를 제공할 수 있을까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?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1271587" y="1343025"/>
            <a:ext cx="232682" cy="2318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5039403" y="1394485"/>
            <a:ext cx="422504" cy="2318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8933765" y="1458932"/>
            <a:ext cx="232682" cy="2318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굽은 화살표 20"/>
          <p:cNvSpPr/>
          <p:nvPr/>
        </p:nvSpPr>
        <p:spPr>
          <a:xfrm>
            <a:off x="3218771" y="543601"/>
            <a:ext cx="593950" cy="323166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위로 굽은 화살표 24"/>
          <p:cNvSpPr/>
          <p:nvPr/>
        </p:nvSpPr>
        <p:spPr>
          <a:xfrm rot="5400000">
            <a:off x="3206523" y="1959633"/>
            <a:ext cx="406274" cy="618342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1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893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6893" y="1053193"/>
            <a:ext cx="10515600" cy="549456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Q: </a:t>
            </a:r>
            <a:r>
              <a:rPr lang="ko-KR" altLang="en-US" b="1" dirty="0"/>
              <a:t>어떻게 하면 웹사이트의 신뢰도 및 </a:t>
            </a:r>
            <a:r>
              <a:rPr lang="ko-KR" altLang="en-US" b="1" dirty="0" err="1"/>
              <a:t>방문율을</a:t>
            </a:r>
            <a:r>
              <a:rPr lang="ko-KR" altLang="en-US" b="1" dirty="0"/>
              <a:t> 높일 수 있을까</a:t>
            </a:r>
            <a:r>
              <a:rPr lang="en-US" altLang="ko-KR" b="1" dirty="0"/>
              <a:t>?</a:t>
            </a:r>
            <a:r>
              <a:rPr lang="ko-KR" altLang="en-US" b="1" dirty="0"/>
              <a:t> </a:t>
            </a:r>
            <a:endParaRPr lang="ko-KR" altLang="en-US" sz="36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해당 웹사이트의 분석결과에 따른 적중률 공개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분석결과에 대한 객관적 데이터를 </a:t>
            </a:r>
            <a:r>
              <a:rPr lang="ko-KR" altLang="en-US" dirty="0" err="1" smtClean="0"/>
              <a:t>바탕으로한</a:t>
            </a:r>
            <a:r>
              <a:rPr lang="ko-KR" altLang="en-US" dirty="0" smtClean="0"/>
              <a:t> 근거 제시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Q:</a:t>
            </a:r>
            <a:r>
              <a:rPr lang="ko-KR" altLang="en-US" b="1" dirty="0"/>
              <a:t>어떻게 하면 사용자에게 직관적인 </a:t>
            </a:r>
            <a:r>
              <a:rPr lang="en-US" altLang="ko-KR" b="1" dirty="0"/>
              <a:t>UI</a:t>
            </a:r>
            <a:r>
              <a:rPr lang="ko-KR" altLang="en-US" b="1" dirty="0"/>
              <a:t>를 제공할 수 있을까</a:t>
            </a:r>
            <a:r>
              <a:rPr lang="en-US" altLang="ko-KR" b="1" dirty="0"/>
              <a:t>?</a:t>
            </a:r>
            <a:r>
              <a:rPr lang="ko-KR" altLang="en-US" b="1" dirty="0"/>
              <a:t>  </a:t>
            </a:r>
            <a:endParaRPr lang="ko-KR" altLang="en-US" sz="36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ko-KR" dirty="0"/>
              <a:t>타 사이트에서 확인 가능한 경기에 대한 기본적인 정보</a:t>
            </a:r>
            <a:r>
              <a:rPr lang="en-US" altLang="ko-KR" dirty="0"/>
              <a:t>(</a:t>
            </a:r>
            <a:r>
              <a:rPr lang="ko-KR" altLang="ko-KR" dirty="0"/>
              <a:t>라인업</a:t>
            </a:r>
            <a:r>
              <a:rPr lang="en-US" altLang="ko-KR" dirty="0"/>
              <a:t>,</a:t>
            </a:r>
            <a:r>
              <a:rPr lang="ko-KR" altLang="ko-KR" dirty="0" err="1"/>
              <a:t>최근전적</a:t>
            </a:r>
            <a:r>
              <a:rPr lang="en-US" altLang="ko-KR" dirty="0"/>
              <a:t>,</a:t>
            </a:r>
            <a:r>
              <a:rPr lang="ko-KR" altLang="ko-KR" dirty="0"/>
              <a:t>상대전적</a:t>
            </a:r>
            <a:r>
              <a:rPr lang="en-US" altLang="ko-KR" dirty="0"/>
              <a:t>,</a:t>
            </a:r>
            <a:r>
              <a:rPr lang="ko-KR" altLang="ko-KR" dirty="0"/>
              <a:t>순위 등</a:t>
            </a:r>
            <a:r>
              <a:rPr lang="en-US" altLang="ko-KR" dirty="0"/>
              <a:t>)</a:t>
            </a:r>
            <a:r>
              <a:rPr lang="ko-KR" altLang="ko-KR" dirty="0"/>
              <a:t>는</a:t>
            </a:r>
            <a:r>
              <a:rPr lang="en-US" altLang="ko-KR" dirty="0"/>
              <a:t> UI</a:t>
            </a:r>
            <a:r>
              <a:rPr lang="ko-KR" altLang="ko-KR" dirty="0"/>
              <a:t>에서 배제한다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 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ko-KR" dirty="0"/>
              <a:t>경기 분석결과에 대한 근거로 제공하는 데이터들을 각종 그래프를 이용해 시각적으로 제공한다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62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Crazy 8‘s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813" y="1482725"/>
            <a:ext cx="7781173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39842" y="1828799"/>
            <a:ext cx="31105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err="1" smtClean="0"/>
              <a:t>메인화면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좌측위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 </a:t>
            </a:r>
            <a:r>
              <a:rPr lang="ko-KR" altLang="en-US" dirty="0" smtClean="0"/>
              <a:t>경기 페이지</a:t>
            </a:r>
            <a:endParaRPr lang="en-US" altLang="ko-KR" dirty="0" smtClean="0"/>
          </a:p>
          <a:p>
            <a:r>
              <a:rPr lang="en-US" altLang="ko-KR" dirty="0" smtClean="0"/>
              <a:t>3 </a:t>
            </a:r>
            <a:r>
              <a:rPr lang="ko-KR" altLang="en-US" dirty="0" err="1" smtClean="0"/>
              <a:t>경기분석표</a:t>
            </a:r>
            <a:endParaRPr lang="en-US" altLang="ko-KR" dirty="0" smtClean="0"/>
          </a:p>
          <a:p>
            <a:r>
              <a:rPr lang="en-US" altLang="ko-KR" dirty="0" smtClean="0"/>
              <a:t>4 </a:t>
            </a:r>
            <a:r>
              <a:rPr lang="ko-KR" altLang="en-US" dirty="0" err="1" smtClean="0"/>
              <a:t>데이터지표</a:t>
            </a:r>
            <a:r>
              <a:rPr lang="ko-KR" altLang="en-US" dirty="0"/>
              <a:t>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r>
              <a:rPr lang="en-US" altLang="ko-KR" dirty="0" smtClean="0"/>
              <a:t>5 </a:t>
            </a:r>
            <a:r>
              <a:rPr lang="ko-KR" altLang="en-US" dirty="0" smtClean="0"/>
              <a:t>배당률 비교</a:t>
            </a:r>
            <a:endParaRPr lang="en-US" altLang="ko-KR" dirty="0" smtClean="0"/>
          </a:p>
          <a:p>
            <a:r>
              <a:rPr lang="en-US" altLang="ko-KR" dirty="0" smtClean="0"/>
              <a:t>6 </a:t>
            </a:r>
            <a:r>
              <a:rPr lang="ko-KR" altLang="en-US" dirty="0" smtClean="0"/>
              <a:t>기간 범위내 적중률 </a:t>
            </a:r>
            <a:endParaRPr lang="en-US" altLang="ko-KR" dirty="0" smtClean="0"/>
          </a:p>
          <a:p>
            <a:r>
              <a:rPr lang="en-US" altLang="ko-KR" dirty="0" smtClean="0"/>
              <a:t>7 </a:t>
            </a:r>
            <a:r>
              <a:rPr lang="ko-KR" altLang="en-US" dirty="0" smtClean="0"/>
              <a:t>타 사이트 적중률 비교</a:t>
            </a:r>
            <a:endParaRPr lang="en-US" altLang="ko-KR" dirty="0"/>
          </a:p>
          <a:p>
            <a:r>
              <a:rPr lang="en-US" altLang="ko-KR" dirty="0" smtClean="0"/>
              <a:t>8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,</a:t>
            </a:r>
            <a:r>
              <a:rPr lang="ko-KR" altLang="en-US" dirty="0" smtClean="0"/>
              <a:t>팀 중에 높은 적중률 순위 비교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019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207</Words>
  <Application>Microsoft Office PowerPoint</Application>
  <PresentationFormat>와이드스크린</PresentationFormat>
  <Paragraphs>40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졸업 프로젝트: 축구 승부예측 모델 개발  디자인스프린트 1일차 – Map,HMW</vt:lpstr>
      <vt:lpstr>문제점</vt:lpstr>
      <vt:lpstr>PowerPoint 프레젠테이션</vt:lpstr>
      <vt:lpstr>Solution</vt:lpstr>
      <vt:lpstr>Crazy 8‘s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 프로젝트   디자인스프린트 1일차 – 축구 승부예측 웹 개선</dc:title>
  <dc:creator>OWNER</dc:creator>
  <cp:lastModifiedBy>OWNER</cp:lastModifiedBy>
  <cp:revision>21</cp:revision>
  <dcterms:created xsi:type="dcterms:W3CDTF">2020-04-12T07:04:53Z</dcterms:created>
  <dcterms:modified xsi:type="dcterms:W3CDTF">2020-04-12T14:26:53Z</dcterms:modified>
</cp:coreProperties>
</file>