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90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68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41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6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3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9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9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4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5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92E7-325F-4A46-8EC6-0233FFE979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00354-5946-45DE-9F4D-52F6D433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9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웹 캠 </a:t>
            </a:r>
            <a:endParaRPr lang="en-US" altLang="ko-KR" dirty="0" smtClean="0"/>
          </a:p>
          <a:p>
            <a:r>
              <a:rPr lang="ko-KR" altLang="en-US" dirty="0" smtClean="0"/>
              <a:t>실시간 웹 스트리밍 </a:t>
            </a:r>
            <a:endParaRPr lang="en-US" altLang="ko-KR" dirty="0" smtClean="0"/>
          </a:p>
          <a:p>
            <a:r>
              <a:rPr lang="ko-KR" altLang="en-US" dirty="0" smtClean="0"/>
              <a:t>컴퓨터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캠 웹 연결</a:t>
            </a:r>
            <a:endParaRPr lang="en-US" altLang="ko-KR" dirty="0"/>
          </a:p>
          <a:p>
            <a:r>
              <a:rPr lang="ko-KR" altLang="en-US" dirty="0" smtClean="0"/>
              <a:t>교실 앞 설치 </a:t>
            </a:r>
            <a:endParaRPr lang="en-US" altLang="ko-KR" dirty="0" smtClean="0"/>
          </a:p>
          <a:p>
            <a:r>
              <a:rPr lang="ko-KR" altLang="en-US" dirty="0" smtClean="0"/>
              <a:t>실행은 메인 노트북 서버 실행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320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523913" cy="4351338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gui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버튼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출결 시작</a:t>
            </a:r>
            <a:endParaRPr lang="en-US" altLang="ko-KR" dirty="0" smtClean="0"/>
          </a:p>
          <a:p>
            <a:r>
              <a:rPr lang="ko-KR" altLang="en-US" dirty="0" smtClean="0"/>
              <a:t>버튼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출결 확인</a:t>
            </a:r>
            <a:endParaRPr lang="en-US" altLang="ko-KR" dirty="0" smtClean="0"/>
          </a:p>
          <a:p>
            <a:r>
              <a:rPr lang="ko-KR" altLang="en-US" dirty="0" smtClean="0"/>
              <a:t>버튼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얼굴 등록 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468123" y="1825625"/>
            <a:ext cx="51882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간단한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제작</a:t>
            </a:r>
            <a:endParaRPr lang="en-US" altLang="ko-KR" dirty="0" smtClean="0"/>
          </a:p>
          <a:p>
            <a:r>
              <a:rPr lang="ko-KR" altLang="en-US" dirty="0" smtClean="0"/>
              <a:t>관리자 로그인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얼굴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외출 등록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카메라 실행 버튼 </a:t>
            </a:r>
            <a:endParaRPr lang="en-US" altLang="ko-KR" dirty="0" smtClean="0"/>
          </a:p>
          <a:p>
            <a:r>
              <a:rPr lang="ko-KR" altLang="en-US" dirty="0" smtClean="0"/>
              <a:t>학생 웹 접속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홈 화면 테이블 표시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44540"/>
              </p:ext>
            </p:extLst>
          </p:nvPr>
        </p:nvGraphicFramePr>
        <p:xfrm>
          <a:off x="2032000" y="5064443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451115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54785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5249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22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6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9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1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1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출결 시작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실시간 얼굴 인식 시작 </a:t>
            </a:r>
            <a:endParaRPr lang="en-US" altLang="ko-KR" dirty="0" smtClean="0"/>
          </a:p>
          <a:p>
            <a:r>
              <a:rPr lang="ko-KR" altLang="en-US" dirty="0" smtClean="0"/>
              <a:t>얼굴 인식 하면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에서 비교 </a:t>
            </a:r>
            <a:endParaRPr lang="en-US" altLang="ko-KR" dirty="0"/>
          </a:p>
          <a:p>
            <a:r>
              <a:rPr lang="ko-KR" altLang="en-US" dirty="0" smtClean="0"/>
              <a:t>인식 시간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ko-KR" altLang="en-US" dirty="0" smtClean="0"/>
              <a:t>출석 인정 시간 </a:t>
            </a:r>
            <a:r>
              <a:rPr lang="en-US" altLang="ko-KR" dirty="0" smtClean="0"/>
              <a:t>0930-1010 </a:t>
            </a:r>
          </a:p>
          <a:p>
            <a:r>
              <a:rPr lang="ko-KR" altLang="en-US" dirty="0" smtClean="0"/>
              <a:t>그 외 지각 처리 </a:t>
            </a:r>
            <a:endParaRPr lang="en-US" altLang="ko-KR" dirty="0" smtClean="0"/>
          </a:p>
          <a:p>
            <a:r>
              <a:rPr lang="ko-KR" altLang="en-US" dirty="0" smtClean="0"/>
              <a:t>퇴실 </a:t>
            </a:r>
            <a:r>
              <a:rPr lang="en-US" altLang="ko-KR" dirty="0" smtClean="0"/>
              <a:t>1700 </a:t>
            </a:r>
            <a:r>
              <a:rPr lang="ko-KR" altLang="en-US" dirty="0" smtClean="0"/>
              <a:t>이후</a:t>
            </a:r>
            <a:endParaRPr lang="en-US" altLang="ko-KR" dirty="0" smtClean="0"/>
          </a:p>
          <a:p>
            <a:r>
              <a:rPr lang="ko-KR" altLang="en-US" dirty="0" smtClean="0"/>
              <a:t>얼굴 한번 인식하면 인식 시간부터 퇴실 전까지 인식 </a:t>
            </a:r>
            <a:r>
              <a:rPr lang="en-US" altLang="ko-KR" dirty="0" smtClean="0"/>
              <a:t>x </a:t>
            </a:r>
          </a:p>
        </p:txBody>
      </p:sp>
    </p:spTree>
    <p:extLst>
      <p:ext uri="{BB962C8B-B14F-4D97-AF65-F5344CB8AC3E}">
        <p14:creationId xmlns:p14="http://schemas.microsoft.com/office/powerpoint/2010/main" val="133896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출결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저장된 시간이 출력</a:t>
            </a:r>
            <a:endParaRPr lang="en-US" altLang="ko-KR" dirty="0" smtClean="0"/>
          </a:p>
          <a:p>
            <a:r>
              <a:rPr lang="en-US" altLang="ko-KR" dirty="0" err="1" smtClean="0"/>
              <a:t>Gui</a:t>
            </a:r>
            <a:r>
              <a:rPr lang="ko-KR" altLang="en-US" dirty="0" smtClean="0"/>
              <a:t>에 표 출력 후 시간 출력 </a:t>
            </a:r>
            <a:endParaRPr lang="en-US" altLang="ko-KR" dirty="0" smtClean="0"/>
          </a:p>
          <a:p>
            <a:r>
              <a:rPr lang="ko-KR" altLang="en-US" dirty="0" err="1" smtClean="0"/>
              <a:t>입실시간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퇴실시간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지각 시간 </a:t>
            </a:r>
            <a:endParaRPr lang="en-US" altLang="ko-KR" dirty="0"/>
          </a:p>
          <a:p>
            <a:r>
              <a:rPr lang="ko-KR" altLang="en-US" dirty="0" smtClean="0"/>
              <a:t>외출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처리 어떻게 </a:t>
            </a:r>
            <a:r>
              <a:rPr lang="en-US" altLang="ko-KR" dirty="0" smtClean="0"/>
              <a:t>??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45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얼굴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노트북 캠을 활용한 얼굴 등록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사진 저장 후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시작 할 수 있도록 버튼 구성 </a:t>
            </a:r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완료 되면 알림 제공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0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디비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Face DB – </a:t>
            </a:r>
            <a:r>
              <a:rPr lang="ko-KR" altLang="en-US" dirty="0" smtClean="0"/>
              <a:t>얼굴 사진 저장</a:t>
            </a:r>
            <a:endParaRPr lang="en-US" altLang="ko-KR" dirty="0" smtClean="0"/>
          </a:p>
          <a:p>
            <a:r>
              <a:rPr lang="en-US" altLang="ko-KR" dirty="0" smtClean="0"/>
              <a:t>Time DB – </a:t>
            </a:r>
            <a:r>
              <a:rPr lang="ko-KR" altLang="en-US" dirty="0" smtClean="0"/>
              <a:t>입실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외출 시간 등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08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186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카메라</vt:lpstr>
      <vt:lpstr>메인페이지</vt:lpstr>
      <vt:lpstr>출결 시작 </vt:lpstr>
      <vt:lpstr>출결 확인</vt:lpstr>
      <vt:lpstr>얼굴 등록</vt:lpstr>
      <vt:lpstr>디비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카메라</dc:title>
  <dc:creator>HMK</dc:creator>
  <cp:lastModifiedBy>HMK</cp:lastModifiedBy>
  <cp:revision>2</cp:revision>
  <dcterms:created xsi:type="dcterms:W3CDTF">2024-11-22T13:05:40Z</dcterms:created>
  <dcterms:modified xsi:type="dcterms:W3CDTF">2024-11-22T13:11:28Z</dcterms:modified>
</cp:coreProperties>
</file>