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4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0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8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4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6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3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9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4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5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웹 캠 </a:t>
            </a:r>
            <a:endParaRPr lang="en-US" altLang="ko-KR" dirty="0" smtClean="0"/>
          </a:p>
          <a:p>
            <a:r>
              <a:rPr lang="ko-KR" altLang="en-US" dirty="0" smtClean="0"/>
              <a:t>실시간 웹 스트리밍 </a:t>
            </a:r>
            <a:endParaRPr lang="en-US" altLang="ko-KR" dirty="0" smtClean="0"/>
          </a:p>
          <a:p>
            <a:r>
              <a:rPr lang="ko-KR" altLang="en-US" dirty="0" smtClean="0"/>
              <a:t>컴퓨터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캠 웹 연결</a:t>
            </a:r>
            <a:endParaRPr lang="en-US" altLang="ko-KR" dirty="0"/>
          </a:p>
          <a:p>
            <a:r>
              <a:rPr lang="ko-KR" altLang="en-US" dirty="0" smtClean="0"/>
              <a:t>교실 앞 설치 </a:t>
            </a:r>
            <a:endParaRPr lang="en-US" altLang="ko-KR" dirty="0" smtClean="0"/>
          </a:p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320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51882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간단한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r>
              <a:rPr lang="ko-KR" altLang="en-US" dirty="0" smtClean="0"/>
              <a:t>관리자 로그인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얼굴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외출 등록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카메라 실행 버튼 </a:t>
            </a:r>
            <a:endParaRPr lang="en-US" altLang="ko-KR" dirty="0" smtClean="0"/>
          </a:p>
          <a:p>
            <a:r>
              <a:rPr lang="ko-KR" altLang="en-US" dirty="0" smtClean="0"/>
              <a:t>학생 웹 접속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홈 화면 테이블 표시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10129"/>
              </p:ext>
            </p:extLst>
          </p:nvPr>
        </p:nvGraphicFramePr>
        <p:xfrm>
          <a:off x="5617595" y="3093601"/>
          <a:ext cx="58079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989">
                  <a:extLst>
                    <a:ext uri="{9D8B030D-6E8A-4147-A177-3AD203B41FA5}">
                      <a16:colId xmlns:a16="http://schemas.microsoft.com/office/drawing/2014/main" val="2545111585"/>
                    </a:ext>
                  </a:extLst>
                </a:gridCol>
                <a:gridCol w="1935989">
                  <a:extLst>
                    <a:ext uri="{9D8B030D-6E8A-4147-A177-3AD203B41FA5}">
                      <a16:colId xmlns:a16="http://schemas.microsoft.com/office/drawing/2014/main" val="535478535"/>
                    </a:ext>
                  </a:extLst>
                </a:gridCol>
                <a:gridCol w="1935989">
                  <a:extLst>
                    <a:ext uri="{9D8B030D-6E8A-4147-A177-3AD203B41FA5}">
                      <a16:colId xmlns:a16="http://schemas.microsoft.com/office/drawing/2014/main" val="1535249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22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642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김하민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입실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퇴실 시간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96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1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관리자 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 페이지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페이지 </a:t>
            </a:r>
            <a:endParaRPr lang="en-US" altLang="ko-KR" dirty="0" smtClean="0"/>
          </a:p>
          <a:p>
            <a:r>
              <a:rPr lang="ko-KR" altLang="en-US" dirty="0" smtClean="0"/>
              <a:t>회원가입 페이지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896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관리자 페이지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카메라 실행 버튼 </a:t>
            </a:r>
            <a:endParaRPr lang="en-US" altLang="ko-KR" dirty="0" smtClean="0"/>
          </a:p>
          <a:p>
            <a:r>
              <a:rPr lang="ko-KR" altLang="en-US" dirty="0" smtClean="0"/>
              <a:t>얼굴 등록 버튼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얼굴 등록 페이지 </a:t>
            </a:r>
            <a:endParaRPr lang="en-US" altLang="ko-KR" dirty="0" smtClean="0"/>
          </a:p>
          <a:p>
            <a:r>
              <a:rPr lang="ko-KR" altLang="en-US" dirty="0" smtClean="0"/>
              <a:t>카메라를 통한 얼굴 등록 및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완료되면 알림 제공</a:t>
            </a:r>
            <a:endParaRPr lang="en-US" altLang="ko-KR" dirty="0" smtClean="0"/>
          </a:p>
          <a:p>
            <a:r>
              <a:rPr lang="ko-KR" altLang="en-US" dirty="0" smtClean="0"/>
              <a:t>학생 정보 입력</a:t>
            </a:r>
            <a:endParaRPr lang="en-US" altLang="ko-KR" dirty="0" smtClean="0"/>
          </a:p>
          <a:p>
            <a:r>
              <a:rPr lang="ko-KR" altLang="en-US" dirty="0" smtClean="0"/>
              <a:t>조퇴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외출</a:t>
            </a:r>
            <a:r>
              <a:rPr lang="en-US" altLang="ko-KR" dirty="0"/>
              <a:t> </a:t>
            </a:r>
            <a:r>
              <a:rPr lang="ko-KR" altLang="en-US" dirty="0" smtClean="0"/>
              <a:t>퇴실 시간 입력 </a:t>
            </a:r>
            <a:endParaRPr lang="en-US" altLang="ko-KR" dirty="0" smtClean="0"/>
          </a:p>
          <a:p>
            <a:r>
              <a:rPr lang="ko-KR" altLang="en-US" dirty="0" smtClean="0"/>
              <a:t>얼굴 인식 실패 시 시간 입력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2879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테이블 표시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입실시간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퇴실시간</a:t>
            </a:r>
            <a:r>
              <a:rPr lang="ko-KR" altLang="en-US" dirty="0" smtClean="0"/>
              <a:t> 구성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디비</a:t>
            </a:r>
            <a:r>
              <a:rPr lang="ko-KR" altLang="en-US" dirty="0" smtClean="0"/>
              <a:t> 연동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값 출력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45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디비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Face DB – </a:t>
            </a:r>
            <a:r>
              <a:rPr lang="ko-KR" altLang="en-US" dirty="0" smtClean="0"/>
              <a:t>얼굴 사진 저장</a:t>
            </a:r>
            <a:endParaRPr lang="en-US" altLang="ko-KR" dirty="0" smtClean="0"/>
          </a:p>
          <a:p>
            <a:r>
              <a:rPr lang="en-US" altLang="ko-KR" dirty="0" smtClean="0"/>
              <a:t>Time DB – </a:t>
            </a:r>
            <a:r>
              <a:rPr lang="ko-KR" altLang="en-US" dirty="0" smtClean="0"/>
              <a:t>입실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외출 시간 등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08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150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카메라</vt:lpstr>
      <vt:lpstr>메인페이지</vt:lpstr>
      <vt:lpstr>관리자 로그인/회원가입 페이지 </vt:lpstr>
      <vt:lpstr>관리자 페이지 </vt:lpstr>
      <vt:lpstr>메인 페이지 </vt:lpstr>
      <vt:lpstr>디비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카메라</dc:title>
  <dc:creator>HMK</dc:creator>
  <cp:lastModifiedBy>HMK</cp:lastModifiedBy>
  <cp:revision>4</cp:revision>
  <dcterms:created xsi:type="dcterms:W3CDTF">2024-11-22T13:05:40Z</dcterms:created>
  <dcterms:modified xsi:type="dcterms:W3CDTF">2024-11-22T13:18:47Z</dcterms:modified>
</cp:coreProperties>
</file>