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75" r:id="rId4"/>
    <p:sldId id="284" r:id="rId5"/>
    <p:sldId id="273" r:id="rId6"/>
    <p:sldId id="271" r:id="rId7"/>
    <p:sldId id="283" r:id="rId8"/>
    <p:sldId id="286" r:id="rId9"/>
    <p:sldId id="290" r:id="rId10"/>
    <p:sldId id="289" r:id="rId11"/>
    <p:sldId id="285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  <p1510:client id="{D40C09CE-DB3F-35B5-3BB7-B070FBC18295}" v="53" dt="2023-12-21T14:57:19.398"/>
    <p1510:client id="{D5582DBD-72A0-719A-532B-D6F0C7A9C27A}" v="4551" dt="2023-11-20T14:05:0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3861-A946-4FF5-9738-DFA83F77E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F7FD9-B6AB-4960-B9C2-C3F35625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09B7E-A56D-48ED-BA85-076A7CC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BE78F-8BBA-4028-9669-B9AFBF55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633BD-7AC9-4AE7-9570-E754118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FD0E-7316-41FB-A4C5-891CCB98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72379-14E2-41D3-9CD0-6DC97325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00993-9F2E-4B85-86BC-2F3D651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695E9-6DB7-415D-848A-FEA7DF1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BCABD-EA42-407A-9656-F035D382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B1966-6111-461A-A8B3-5C61D29C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F924B-68D9-40AA-B994-0EECA01D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CAE8B-E476-4777-87D1-8B399A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4C7-F90E-4CC2-918C-B390490C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32CBD-C58D-4796-80F9-D1B59D96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3B77-0B9D-437E-B1B3-23D43EF1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4DD4-ED8A-4CE3-922B-5C305562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DF7A-6A71-46FF-9FE6-B6FEFC6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1D90-A97A-4D1A-A1C7-7239C93A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82F80-2FBC-4573-AA45-E194B0B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C046-9D88-413E-84EE-C5137AD3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B66AB-C8DF-4649-8194-B3BB3797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1FB7E-2D12-4AE8-8636-CCD7CC21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CA1C0-908F-468A-ABCB-3B99E0A7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80408-78F3-4581-9976-5FA2CF8B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DF0F8-2631-4F36-90CA-0DCF103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E3830-C7F0-4CAE-8544-33112B77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2150-7452-446C-B2BE-8E2AC79D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F0216-6FB6-4902-8FBC-894AB06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565BD-9E5F-4926-9400-EECC989B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E56F3-B361-4461-BF17-C5614E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D8BA-C059-4BEE-997A-40786159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38A12-3FA8-44A7-9998-97415096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BD845-8E13-4D7C-9FD5-988C6509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D65B5-B1BC-445B-A63D-F6DFDC05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7C2A3-203A-4DB6-9995-83E383F6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75BA1-B5CB-4051-B6C8-36A404B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25ED9-3C89-4330-A74D-30F81330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6D671-ED3A-42CF-ACC5-EE28C9E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5E7A-4E63-443D-B52B-B495F603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E6FC2-D3CB-47BF-B8DA-B9F2FDAC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56AEE-9700-4F5C-B615-A08D661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0DFA9-C33C-447F-BC63-1F53311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5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E9BAE-16C2-4C77-9CDB-A3E75D5B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0824-115C-42B9-B502-BC4D157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10FCE-2270-49A0-B641-20F7B081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AE3-77DC-4294-87C6-15F2BA9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AA61B-93D4-4CDF-A9A9-151F2806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8CEE2-3059-4D4A-8B11-FAA37EDB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57-399E-41D6-8674-36A5A217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38A6A-BC52-407E-9FA6-5F21147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C911A-115C-4B68-8929-AC76B3EE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5465-6A56-463C-BAAB-4058E15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21219-A8C6-47A6-9300-E841A269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90697-FFFA-4835-BE3F-A27BC906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6AB4B-97B1-4CBC-9E2B-7128320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844BE-573E-40C3-AACC-7BC6851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5FE50-B7F3-4A0D-85AB-97043E6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CB20-291B-445E-93E1-ADCF395B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3F9D1-69EF-43E0-87FE-FA53B3F1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09110-5751-4B73-B17B-55600076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A45EA-27F9-4219-82E6-5E99755DE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E70A-21D0-4CA2-83ED-F4FD719B6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290549" cy="3601212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lnSpc>
                <a:spcPct val="104000"/>
              </a:lnSpc>
              <a:buNone/>
            </a:pP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1</a:t>
            </a:r>
            <a:r>
              <a:rPr lang="ko-KR" sz="2200" dirty="0">
                <a:ea typeface="+mn-lt"/>
                <a:cs typeface="+mn-lt"/>
              </a:rPr>
              <a:t>. </a:t>
            </a:r>
            <a:r>
              <a:rPr lang="en-US" altLang="ko-KR" sz="2200" dirty="0">
                <a:ea typeface="+mn-lt"/>
                <a:cs typeface="+mn-lt"/>
              </a:rPr>
              <a:t>ISBN</a:t>
            </a:r>
            <a:r>
              <a:rPr lang="ko-KR" sz="2200" dirty="0">
                <a:ea typeface="+mn-lt"/>
                <a:cs typeface="+mn-lt"/>
              </a:rPr>
              <a:t> 코드 스캔 </a:t>
            </a:r>
            <a:endParaRPr lang="en-US" altLang="ko-KR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2. </a:t>
            </a:r>
            <a:r>
              <a:rPr lang="ko-KR" altLang="en-US" sz="2200" dirty="0">
                <a:ea typeface="+mn-lt"/>
                <a:cs typeface="+mn-lt"/>
              </a:rPr>
              <a:t>도서 검색</a:t>
            </a:r>
            <a:endParaRPr lang="ko-KR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3</a:t>
            </a:r>
            <a:r>
              <a:rPr lang="ko-KR" altLang="en-US" sz="2200" dirty="0">
                <a:ea typeface="+mn-lt"/>
                <a:cs typeface="+mn-lt"/>
              </a:rPr>
              <a:t>. 성장하는 마스코트 캐릭터 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4</a:t>
            </a:r>
            <a:r>
              <a:rPr lang="ko-KR" sz="2200" dirty="0">
                <a:ea typeface="+mn-lt"/>
                <a:cs typeface="+mn-lt"/>
              </a:rPr>
              <a:t>. 선택 단어 사전 검색 </a:t>
            </a:r>
            <a:r>
              <a:rPr lang="en-US" altLang="ko-KR" sz="2200" dirty="0">
                <a:ea typeface="+mn-lt"/>
                <a:cs typeface="+mn-lt"/>
              </a:rPr>
              <a:t>(</a:t>
            </a:r>
            <a:r>
              <a:rPr lang="ko-KR" sz="2200" dirty="0" err="1">
                <a:ea typeface="+mn-lt"/>
                <a:cs typeface="+mn-lt"/>
              </a:rPr>
              <a:t>챗</a:t>
            </a:r>
            <a:r>
              <a:rPr lang="en-US" altLang="ko-KR" sz="2200" dirty="0" err="1">
                <a:ea typeface="+mn-lt"/>
                <a:cs typeface="+mn-lt"/>
              </a:rPr>
              <a:t>gpt</a:t>
            </a:r>
            <a:r>
              <a:rPr lang="en-US" altLang="ko-KR" sz="2200" dirty="0">
                <a:ea typeface="+mn-lt"/>
                <a:cs typeface="+mn-lt"/>
              </a:rPr>
              <a:t>)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5. </a:t>
            </a:r>
            <a:r>
              <a:rPr lang="ko-KR" altLang="en-US" sz="2200" b="0" i="0" u="none" strike="noStrike" noProof="0" dirty="0">
                <a:solidFill>
                  <a:srgbClr val="000000"/>
                </a:solidFill>
              </a:rPr>
              <a:t>읽은 책 리스트 조회 및 삭제</a:t>
            </a:r>
          </a:p>
          <a:p>
            <a:pPr>
              <a:lnSpc>
                <a:spcPct val="104000"/>
              </a:lnSpc>
            </a:pPr>
            <a:endParaRPr lang="ko-KR" alt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17C535-2BD6-42B1-AA41-5754A05B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" y="462473"/>
            <a:ext cx="12136817" cy="59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95550076811759690/1239107527027855411/image.png?ex=6641b84f&amp;is=664066cf&amp;hm=2759ff29993be20e4310c3af8aa819b0dc96fd0fdbd986f7020994ee1a00a398&amp;=">
            <a:extLst>
              <a:ext uri="{FF2B5EF4-FFF2-40B4-BE49-F238E27FC236}">
                <a16:creationId xmlns:a16="http://schemas.microsoft.com/office/drawing/2014/main" id="{5A884BCF-01D6-42E8-92CB-04338A83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531609"/>
            <a:ext cx="116109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1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D87DF7-87E2-4C32-899C-706F62A7C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7" t="21360" r="7187" b="16478"/>
          <a:stretch/>
        </p:blipFill>
        <p:spPr>
          <a:xfrm>
            <a:off x="0" y="1387928"/>
            <a:ext cx="12435708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88798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753128"/>
              </p:ext>
            </p:extLst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ISBN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 코드 스캔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코드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스캔을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코드를 추출한다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카메라로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책의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바코드를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가르킨다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메인 화면에서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도서 스캔 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카메라를 통해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가져온다.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읽고있는 도서의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코드가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로딩된다.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99745545888454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코드가 자동으로 추출되어 스캔 과정으로 넘어간다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스캔이 적어도 5초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1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495534"/>
              </p:ext>
            </p:extLst>
          </p:nvPr>
        </p:nvGraphicFramePr>
        <p:xfrm>
          <a:off x="571500" y="560916"/>
          <a:ext cx="11216957" cy="58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알라딘 서버에서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도서에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가져온다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코드가 추출되어야 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검색 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가져온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알라딘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api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를 통해 제목, 저자, 부제, 언어, 쪽수, 출판일 등 도서정보를 가져온다.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2-2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이전 버튼을 누르면 카메라 화면으로 돌아가고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다음 버튼을 누르면 내부 저장소에 책 정보를 저장한다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읽고 있던 책이면 데이터 정보를 가져오고, 새로 읽는 책이면, 정보를 추가한다.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읽고있는 도서의 정보가 로딩된다.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256996"/>
              </p:ext>
            </p:extLst>
          </p:nvPr>
        </p:nvGraphicFramePr>
        <p:xfrm>
          <a:off x="525369" y="1234246"/>
          <a:ext cx="11216957" cy="45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성장하는 마스코트 캐릭터 출력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 정보에서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총 읽은 시간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경험치에 따라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단계별 캐릭터 이미지를 불러온다.(경험치 0~1999 = 1단계 캐릭터, 2000~3999 = 2단계 캐릭터, 4000~5999 = 3단계 캐릭터...)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불러온 이미지를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독서화면에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515802"/>
              </p:ext>
            </p:extLst>
          </p:nvPr>
        </p:nvGraphicFramePr>
        <p:xfrm>
          <a:off x="546536" y="1234246"/>
          <a:ext cx="11216957" cy="50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선택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단어 사전 검색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챗</a:t>
                      </a:r>
                      <a:r>
                        <a:rPr lang="en-US" alt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gpt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선택한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단어에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설명을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latin typeface="Malgun Gothic Semilight"/>
                        </a:rPr>
                        <a:t>페이지 스캔 버튼을 눌러 텍스트를 </a:t>
                      </a:r>
                      <a:r>
                        <a:rPr lang="ko-KR" altLang="en-US" dirty="0" err="1">
                          <a:latin typeface="Malgun Gothic Semilight"/>
                        </a:rPr>
                        <a:t>추출해야한다</a:t>
                      </a:r>
                      <a:r>
                        <a:rPr lang="en-US" altLang="ko-KR" dirty="0"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출력된 페이지에서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특정 영역을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드래그한다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1-1.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드래그 된 텍스트들을 클립보드에 저장한다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선택된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텍스트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에 대한 정보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검색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얻어온 답변을 디스플레이에 출력한다.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버튼을 누르면 다시 초기 화면으로 돌아간다.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답변을 출력하는 것이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79527"/>
              </p:ext>
            </p:extLst>
          </p:nvPr>
        </p:nvGraphicFramePr>
        <p:xfrm>
          <a:off x="546536" y="1234246"/>
          <a:ext cx="11216957" cy="41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읽은 책 리스트 조회 및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책들을 조회한다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화면에서 버튼으로 접속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사용자는 메인 화면에서 읽은 책 리스트 버튼을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dirty="0"/>
                        <a:t>내부 저장소에서 읽었던 책들을 조회하여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표지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진행률 등을 가져와 출력한다</a:t>
                      </a:r>
                      <a:r>
                        <a:rPr lang="en-US" altLang="ko-KR" dirty="0"/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책을 삭제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383E1A-FB9B-401D-9893-BD46C5F1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1" y="0"/>
            <a:ext cx="9481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C11E2B-F5DA-480D-856A-7C358E54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2" y="408894"/>
            <a:ext cx="6617352" cy="41467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148A6F-D222-4609-9CE9-C41EFFC0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6" y="2482283"/>
            <a:ext cx="6601434" cy="41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532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 Semilight</vt:lpstr>
      <vt:lpstr>Malgun Gothic</vt:lpstr>
      <vt:lpstr>Malgun Gothic</vt:lpstr>
      <vt:lpstr>Arial</vt:lpstr>
      <vt:lpstr>Office 테마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전산</cp:lastModifiedBy>
  <cp:revision>758</cp:revision>
  <dcterms:created xsi:type="dcterms:W3CDTF">2023-11-01T09:56:52Z</dcterms:created>
  <dcterms:modified xsi:type="dcterms:W3CDTF">2024-05-12T07:31:53Z</dcterms:modified>
</cp:coreProperties>
</file>