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0D9F9-D1A8-478E-A805-B3AEFF4B63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78E17-86C2-4ACE-B168-F1C4399825A5}">
      <dgm:prSet/>
      <dgm:spPr/>
      <dgm:t>
        <a:bodyPr/>
        <a:lstStyle/>
        <a:p>
          <a:r>
            <a:rPr lang="ko-KR"/>
            <a:t>개발언어 </a:t>
          </a:r>
          <a:r>
            <a:rPr lang="en-US"/>
            <a:t>Kotlin -&gt; Java </a:t>
          </a:r>
        </a:p>
      </dgm:t>
    </dgm:pt>
    <dgm:pt modelId="{21652C04-0D37-4E87-8F17-EE0914FD4335}" type="parTrans" cxnId="{F773C156-6E2E-40BE-85E6-DBBAEB42E5E1}">
      <dgm:prSet/>
      <dgm:spPr/>
      <dgm:t>
        <a:bodyPr/>
        <a:lstStyle/>
        <a:p>
          <a:endParaRPr lang="en-US"/>
        </a:p>
      </dgm:t>
    </dgm:pt>
    <dgm:pt modelId="{31B195E4-5A83-4C20-B969-F1C9CBB08E1E}" type="sibTrans" cxnId="{F773C156-6E2E-40BE-85E6-DBBAEB42E5E1}">
      <dgm:prSet/>
      <dgm:spPr/>
      <dgm:t>
        <a:bodyPr/>
        <a:lstStyle/>
        <a:p>
          <a:endParaRPr lang="en-US"/>
        </a:p>
      </dgm:t>
    </dgm:pt>
    <dgm:pt modelId="{1138353B-047B-4485-8746-0BE7217DEDB9}">
      <dgm:prSet/>
      <dgm:spPr/>
      <dgm:t>
        <a:bodyPr/>
        <a:lstStyle/>
        <a:p>
          <a:r>
            <a:rPr lang="en-US"/>
            <a:t>UI </a:t>
          </a:r>
          <a:r>
            <a:rPr lang="ko-KR"/>
            <a:t>개선</a:t>
          </a:r>
          <a:endParaRPr lang="en-US"/>
        </a:p>
      </dgm:t>
    </dgm:pt>
    <dgm:pt modelId="{8DD2AF51-53FB-4D0F-8A2B-667CE5260035}" type="parTrans" cxnId="{84460622-43B2-4800-89C7-81FCB7907B9A}">
      <dgm:prSet/>
      <dgm:spPr/>
      <dgm:t>
        <a:bodyPr/>
        <a:lstStyle/>
        <a:p>
          <a:endParaRPr lang="en-US"/>
        </a:p>
      </dgm:t>
    </dgm:pt>
    <dgm:pt modelId="{9794535A-A4AE-43C6-B52A-E339D433C3FC}" type="sibTrans" cxnId="{84460622-43B2-4800-89C7-81FCB7907B9A}">
      <dgm:prSet/>
      <dgm:spPr/>
      <dgm:t>
        <a:bodyPr/>
        <a:lstStyle/>
        <a:p>
          <a:endParaRPr lang="en-US"/>
        </a:p>
      </dgm:t>
    </dgm:pt>
    <dgm:pt modelId="{985B6EBC-7A69-40B5-A35E-B8AD69562AB2}">
      <dgm:prSet/>
      <dgm:spPr/>
      <dgm:t>
        <a:bodyPr/>
        <a:lstStyle/>
        <a:p>
          <a:r>
            <a:rPr lang="ko-KR"/>
            <a:t>카메라 사용 관련 코드 추가</a:t>
          </a:r>
          <a:endParaRPr lang="en-US"/>
        </a:p>
      </dgm:t>
    </dgm:pt>
    <dgm:pt modelId="{38A2D03C-8A87-4B65-8FCA-6342C06A1169}" type="parTrans" cxnId="{25644215-E677-46BF-8968-808BE2E67DEE}">
      <dgm:prSet/>
      <dgm:spPr/>
      <dgm:t>
        <a:bodyPr/>
        <a:lstStyle/>
        <a:p>
          <a:endParaRPr lang="en-US"/>
        </a:p>
      </dgm:t>
    </dgm:pt>
    <dgm:pt modelId="{7483E8B1-5FA3-4AA4-AB6D-6A4808E7FC37}" type="sibTrans" cxnId="{25644215-E677-46BF-8968-808BE2E67DEE}">
      <dgm:prSet/>
      <dgm:spPr/>
      <dgm:t>
        <a:bodyPr/>
        <a:lstStyle/>
        <a:p>
          <a:endParaRPr lang="en-US"/>
        </a:p>
      </dgm:t>
    </dgm:pt>
    <dgm:pt modelId="{C4F38093-9956-45CC-B0DC-1EC939CB62BE}">
      <dgm:prSet/>
      <dgm:spPr/>
      <dgm:t>
        <a:bodyPr/>
        <a:lstStyle/>
        <a:p>
          <a:r>
            <a:rPr lang="ko-KR" dirty="0"/>
            <a:t>관련 </a:t>
          </a:r>
          <a:r>
            <a:rPr lang="en-US" dirty="0"/>
            <a:t>API </a:t>
          </a:r>
          <a:r>
            <a:rPr lang="ko-KR" altLang="en-US" dirty="0"/>
            <a:t>자료 조사</a:t>
          </a:r>
          <a:endParaRPr lang="en-US" dirty="0"/>
        </a:p>
      </dgm:t>
    </dgm:pt>
    <dgm:pt modelId="{F4A79E15-2533-418F-A50D-826DD44A4749}" type="parTrans" cxnId="{C23EEA2D-1B97-4973-86AD-9A308442D1BF}">
      <dgm:prSet/>
      <dgm:spPr/>
      <dgm:t>
        <a:bodyPr/>
        <a:lstStyle/>
        <a:p>
          <a:endParaRPr lang="en-US"/>
        </a:p>
      </dgm:t>
    </dgm:pt>
    <dgm:pt modelId="{A861EF35-D1E3-485B-88E2-A530F2324448}" type="sibTrans" cxnId="{C23EEA2D-1B97-4973-86AD-9A308442D1BF}">
      <dgm:prSet/>
      <dgm:spPr/>
      <dgm:t>
        <a:bodyPr/>
        <a:lstStyle/>
        <a:p>
          <a:endParaRPr lang="en-US"/>
        </a:p>
      </dgm:t>
    </dgm:pt>
    <dgm:pt modelId="{C6E9C6D9-CF93-48EE-893B-0FBBCAB0B156}" type="pres">
      <dgm:prSet presAssocID="{2A00D9F9-D1A8-478E-A805-B3AEFF4B63C4}" presName="linear" presStyleCnt="0">
        <dgm:presLayoutVars>
          <dgm:animLvl val="lvl"/>
          <dgm:resizeHandles val="exact"/>
        </dgm:presLayoutVars>
      </dgm:prSet>
      <dgm:spPr/>
    </dgm:pt>
    <dgm:pt modelId="{ECC8A6C9-75DC-4170-99F8-063C4CD83C1D}" type="pres">
      <dgm:prSet presAssocID="{60A78E17-86C2-4ACE-B168-F1C4399825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6A47D0-BD68-4613-9A18-D746E3DD819E}" type="pres">
      <dgm:prSet presAssocID="{31B195E4-5A83-4C20-B969-F1C9CBB08E1E}" presName="spacer" presStyleCnt="0"/>
      <dgm:spPr/>
    </dgm:pt>
    <dgm:pt modelId="{FBBA1C5D-F7DA-4E77-B3CF-F47A2D57455A}" type="pres">
      <dgm:prSet presAssocID="{1138353B-047B-4485-8746-0BE7217DED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96F504-42A2-472F-BA48-C79E3942FF0A}" type="pres">
      <dgm:prSet presAssocID="{9794535A-A4AE-43C6-B52A-E339D433C3FC}" presName="spacer" presStyleCnt="0"/>
      <dgm:spPr/>
    </dgm:pt>
    <dgm:pt modelId="{21D9643B-2D41-4BE2-B7DE-A4937257C6B9}" type="pres">
      <dgm:prSet presAssocID="{985B6EBC-7A69-40B5-A35E-B8AD69562A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9F9ECD-A6F2-4112-B45E-3F4DC9358613}" type="pres">
      <dgm:prSet presAssocID="{7483E8B1-5FA3-4AA4-AB6D-6A4808E7FC37}" presName="spacer" presStyleCnt="0"/>
      <dgm:spPr/>
    </dgm:pt>
    <dgm:pt modelId="{5D31568F-B1C0-4C25-8E66-B3A64FFB72A0}" type="pres">
      <dgm:prSet presAssocID="{C4F38093-9956-45CC-B0DC-1EC939CB62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644215-E677-46BF-8968-808BE2E67DEE}" srcId="{2A00D9F9-D1A8-478E-A805-B3AEFF4B63C4}" destId="{985B6EBC-7A69-40B5-A35E-B8AD69562AB2}" srcOrd="2" destOrd="0" parTransId="{38A2D03C-8A87-4B65-8FCA-6342C06A1169}" sibTransId="{7483E8B1-5FA3-4AA4-AB6D-6A4808E7FC37}"/>
    <dgm:cxn modelId="{84460622-43B2-4800-89C7-81FCB7907B9A}" srcId="{2A00D9F9-D1A8-478E-A805-B3AEFF4B63C4}" destId="{1138353B-047B-4485-8746-0BE7217DEDB9}" srcOrd="1" destOrd="0" parTransId="{8DD2AF51-53FB-4D0F-8A2B-667CE5260035}" sibTransId="{9794535A-A4AE-43C6-B52A-E339D433C3FC}"/>
    <dgm:cxn modelId="{C23EEA2D-1B97-4973-86AD-9A308442D1BF}" srcId="{2A00D9F9-D1A8-478E-A805-B3AEFF4B63C4}" destId="{C4F38093-9956-45CC-B0DC-1EC939CB62BE}" srcOrd="3" destOrd="0" parTransId="{F4A79E15-2533-418F-A50D-826DD44A4749}" sibTransId="{A861EF35-D1E3-485B-88E2-A530F2324448}"/>
    <dgm:cxn modelId="{C894D437-5760-4476-823C-951C7B995743}" type="presOf" srcId="{60A78E17-86C2-4ACE-B168-F1C4399825A5}" destId="{ECC8A6C9-75DC-4170-99F8-063C4CD83C1D}" srcOrd="0" destOrd="0" presId="urn:microsoft.com/office/officeart/2005/8/layout/vList2"/>
    <dgm:cxn modelId="{DCDC6C68-D435-4CA5-8564-546C2D19205A}" type="presOf" srcId="{2A00D9F9-D1A8-478E-A805-B3AEFF4B63C4}" destId="{C6E9C6D9-CF93-48EE-893B-0FBBCAB0B156}" srcOrd="0" destOrd="0" presId="urn:microsoft.com/office/officeart/2005/8/layout/vList2"/>
    <dgm:cxn modelId="{F773C156-6E2E-40BE-85E6-DBBAEB42E5E1}" srcId="{2A00D9F9-D1A8-478E-A805-B3AEFF4B63C4}" destId="{60A78E17-86C2-4ACE-B168-F1C4399825A5}" srcOrd="0" destOrd="0" parTransId="{21652C04-0D37-4E87-8F17-EE0914FD4335}" sibTransId="{31B195E4-5A83-4C20-B969-F1C9CBB08E1E}"/>
    <dgm:cxn modelId="{43EFFF78-9661-4EB5-AE6B-261F36D6CE3B}" type="presOf" srcId="{1138353B-047B-4485-8746-0BE7217DEDB9}" destId="{FBBA1C5D-F7DA-4E77-B3CF-F47A2D57455A}" srcOrd="0" destOrd="0" presId="urn:microsoft.com/office/officeart/2005/8/layout/vList2"/>
    <dgm:cxn modelId="{EB679085-7C1E-474E-95BF-A64C0B96A2CB}" type="presOf" srcId="{985B6EBC-7A69-40B5-A35E-B8AD69562AB2}" destId="{21D9643B-2D41-4BE2-B7DE-A4937257C6B9}" srcOrd="0" destOrd="0" presId="urn:microsoft.com/office/officeart/2005/8/layout/vList2"/>
    <dgm:cxn modelId="{79803FF9-3F03-46A5-9E0D-8C60E2D59024}" type="presOf" srcId="{C4F38093-9956-45CC-B0DC-1EC939CB62BE}" destId="{5D31568F-B1C0-4C25-8E66-B3A64FFB72A0}" srcOrd="0" destOrd="0" presId="urn:microsoft.com/office/officeart/2005/8/layout/vList2"/>
    <dgm:cxn modelId="{80894526-6644-4F6D-A419-6C906A316497}" type="presParOf" srcId="{C6E9C6D9-CF93-48EE-893B-0FBBCAB0B156}" destId="{ECC8A6C9-75DC-4170-99F8-063C4CD83C1D}" srcOrd="0" destOrd="0" presId="urn:microsoft.com/office/officeart/2005/8/layout/vList2"/>
    <dgm:cxn modelId="{E3574FB1-BB6B-4809-9A93-48A857F5B65E}" type="presParOf" srcId="{C6E9C6D9-CF93-48EE-893B-0FBBCAB0B156}" destId="{D36A47D0-BD68-4613-9A18-D746E3DD819E}" srcOrd="1" destOrd="0" presId="urn:microsoft.com/office/officeart/2005/8/layout/vList2"/>
    <dgm:cxn modelId="{072A961E-60E3-456D-99A0-B4AC19A71BCF}" type="presParOf" srcId="{C6E9C6D9-CF93-48EE-893B-0FBBCAB0B156}" destId="{FBBA1C5D-F7DA-4E77-B3CF-F47A2D57455A}" srcOrd="2" destOrd="0" presId="urn:microsoft.com/office/officeart/2005/8/layout/vList2"/>
    <dgm:cxn modelId="{0714CE0B-45B4-4A47-B5E6-754C6B3BCD2F}" type="presParOf" srcId="{C6E9C6D9-CF93-48EE-893B-0FBBCAB0B156}" destId="{7C96F504-42A2-472F-BA48-C79E3942FF0A}" srcOrd="3" destOrd="0" presId="urn:microsoft.com/office/officeart/2005/8/layout/vList2"/>
    <dgm:cxn modelId="{07995E70-1464-4411-9575-CFF43875F19D}" type="presParOf" srcId="{C6E9C6D9-CF93-48EE-893B-0FBBCAB0B156}" destId="{21D9643B-2D41-4BE2-B7DE-A4937257C6B9}" srcOrd="4" destOrd="0" presId="urn:microsoft.com/office/officeart/2005/8/layout/vList2"/>
    <dgm:cxn modelId="{E241E8FF-9151-4E0B-B9B3-08567195DD31}" type="presParOf" srcId="{C6E9C6D9-CF93-48EE-893B-0FBBCAB0B156}" destId="{239F9ECD-A6F2-4112-B45E-3F4DC9358613}" srcOrd="5" destOrd="0" presId="urn:microsoft.com/office/officeart/2005/8/layout/vList2"/>
    <dgm:cxn modelId="{6622F472-61D1-4DD1-BDFD-D736F3FAC2AB}" type="presParOf" srcId="{C6E9C6D9-CF93-48EE-893B-0FBBCAB0B156}" destId="{5D31568F-B1C0-4C25-8E66-B3A64FFB72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8A6C9-75DC-4170-99F8-063C4CD83C1D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개발언어 </a:t>
          </a:r>
          <a:r>
            <a:rPr lang="en-US" sz="3200" kern="1200"/>
            <a:t>Kotlin -&gt; Java </a:t>
          </a:r>
        </a:p>
      </dsp:txBody>
      <dsp:txXfrm>
        <a:off x="48433" y="101542"/>
        <a:ext cx="10418734" cy="895294"/>
      </dsp:txXfrm>
    </dsp:sp>
    <dsp:sp modelId="{FBBA1C5D-F7DA-4E77-B3CF-F47A2D57455A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UI </a:t>
          </a:r>
          <a:r>
            <a:rPr lang="ko-KR" sz="3200" kern="1200"/>
            <a:t>개선</a:t>
          </a:r>
          <a:endParaRPr lang="en-US" sz="3200" kern="1200"/>
        </a:p>
      </dsp:txBody>
      <dsp:txXfrm>
        <a:off x="48433" y="1185862"/>
        <a:ext cx="10418734" cy="895294"/>
      </dsp:txXfrm>
    </dsp:sp>
    <dsp:sp modelId="{21D9643B-2D41-4BE2-B7DE-A4937257C6B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카메라 사용 관련 코드 추가</a:t>
          </a:r>
          <a:endParaRPr lang="en-US" sz="3200" kern="1200"/>
        </a:p>
      </dsp:txBody>
      <dsp:txXfrm>
        <a:off x="48433" y="2270182"/>
        <a:ext cx="10418734" cy="895294"/>
      </dsp:txXfrm>
    </dsp:sp>
    <dsp:sp modelId="{5D31568F-B1C0-4C25-8E66-B3A64FFB72A0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관련 </a:t>
          </a:r>
          <a:r>
            <a:rPr lang="en-US" sz="3200" kern="1200" dirty="0"/>
            <a:t>API </a:t>
          </a:r>
          <a:r>
            <a:rPr lang="ko-KR" altLang="en-US" sz="3200" kern="1200" dirty="0"/>
            <a:t>자료 조사</a:t>
          </a:r>
          <a:endParaRPr lang="en-US" sz="3200" kern="1200" dirty="0"/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9839-7D95-83F6-2B52-3984A0984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5547C-D28B-23E3-2B87-69679EA5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1E56C-75F1-3A22-0AEA-60435CD1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44E0-67B5-0979-11DB-702E3218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3A55B-149D-8C5B-2A5D-5EADBBE3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5FA61-D34E-EDF4-101C-75940FF9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AAFE1-6196-ED37-6DD9-16368116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26B7F-8F03-6AC4-5A0F-4E052BAF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C2896-845E-3F62-4735-49708369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5CC05-A623-3F6B-2FC2-6B49ECA4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61E62-AF92-8E6C-9773-FCA79AE5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B038F-3E32-3D93-8502-8FF39B77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52581-6E1F-C75F-B4A3-AD44505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F7E6E-AE8B-FDEC-B6DA-4B48E90B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78069-CFC3-9DF0-A999-D154E933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1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42CA-F49D-31C9-8800-90942A8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4C7A7-82FE-9B17-1B9C-92F13418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B3BD5-3F65-7168-A414-95C49C0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6CA67-A24E-6D87-BAD7-ED533599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2416F-69A4-218B-1DCA-98422D2B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3E9B-EBB0-65D6-18A0-906B5C2E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608CC-6FA5-6EA8-5F5F-54B87C52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6CCF-C783-2B07-DF65-EB990522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4C38F-8A86-C16D-F65C-E6855882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433DE-B345-928B-E3E6-19C249FF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1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9370-3BC0-7203-81BF-F377F713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48B94-AE76-ED62-5EF1-019F50455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EC236-3A0E-A4CF-BBE9-2BED12A5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5359C-456D-2574-ECDE-107557D4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0F9F1-802F-7512-4953-8BA23E2A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13640-DA23-CA75-72D4-DF30B76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63420-5FB0-F772-E665-FF4D2694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80AC2-ECA1-1AC7-2BAF-709171F7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A2740-A244-08E7-8403-5E2F1AEE5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473CF-E58B-DCC6-69DA-66110C36D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C3410A-0B9A-1330-2D60-086F0A4ED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1D6CD-553A-732E-A176-4C46CEE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9DFD4-F5A4-04D4-F39C-664AFE44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F6923-DDF2-3D0E-8590-BE1F617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7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0DA6-6B1F-F1B1-5190-543D814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478FF-AB7C-074A-BB3A-3F16E68B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D3221-3431-FC41-936D-0A8796A6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597F7D-00B0-F849-BC3C-3D8E3B53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C389E-1412-976C-8C95-4E8EEBAD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C6BB9-086A-5B2E-3C13-B8012DB4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03B8C-B88B-AB99-71FB-43725F3D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4173D-CA8A-1101-A79F-773BCEF3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C8B49-279E-2B09-3F91-CD32B241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DA240-2378-DE5F-0DB4-3FABB67D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CEBB9-0A67-596F-A89D-DA77B3E5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8BD38-C59D-18D7-79D1-6859ECE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FE6EF-F690-D7EA-C154-0F57AC7E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6072-A4B0-C625-827F-E7846AE4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F95BF-A45C-CA36-7817-A573D1CD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E2C42-8DED-CC5A-91D6-825469AE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1A91C-6C4E-EDA8-DCEB-F05143AF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28DB2-6AB3-07C1-4654-8954C2B1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2CD9C-103D-F1E5-4865-E4A70DB2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6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3BBC0-D502-2116-0D2C-C37F53A5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92165-BBCF-0BF9-5900-A73B95AC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4D876-48E7-3D06-4D30-AD4AC9077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B21B-1040-4273-A494-586B0161CD83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91946-0870-CDE4-EAEB-8703EC28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EFDA-EAE6-BEF7-733B-48EC799E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7EE0C-D8DA-4DA1-9723-888C4F02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8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28-6FDE-5226-6FC1-76ABD8C19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DD26-EC04-9C08-469A-311C98E8B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6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02F7-3BA6-C822-4CA8-B45630B1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 및 진행상황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D2D89C-2547-59EB-CB95-5889BC699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93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2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8F80A7-118E-3FC2-6521-2A866DD6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스캔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C21E939-7B04-B4B2-2D25-C6C3C5251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476" y="-15751"/>
            <a:ext cx="2921342" cy="6873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7A386C-578D-09DA-3A3D-B4EB8598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34" y="0"/>
            <a:ext cx="2921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E7622-F75A-9633-9AFF-43D623E6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341"/>
            <a:ext cx="7061616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레이아웃 연결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43FA40-334C-37D3-2BEC-E2FAC737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1"/>
          <a:stretch/>
        </p:blipFill>
        <p:spPr>
          <a:xfrm>
            <a:off x="6095997" y="-93446"/>
            <a:ext cx="6096000" cy="5279933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F0ECA7D-9AE8-5FD5-9A0C-9DC91136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220" b="1"/>
          <a:stretch/>
        </p:blipFill>
        <p:spPr>
          <a:xfrm>
            <a:off x="-2" y="-31764"/>
            <a:ext cx="6095999" cy="5279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AA5DCB-E796-5631-BEDF-C3538DF18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86489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0E53FB-E9D7-2C90-1C0C-D8E0FA5DB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AE1BA7-C690-2F30-65D6-3759194F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0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3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191D9-CC42-4529-82DC-CEF7C430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카카오 도서 </a:t>
            </a:r>
            <a:r>
              <a:rPr lang="en-US" altLang="ko-K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7E6F3D-3020-39DC-5181-14B99A61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728787"/>
            <a:ext cx="7817075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9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2580C-CFCE-7C29-1183-F86E13C8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카카오 도서 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20AD1C-622D-8104-4B10-EEE8D012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25" y="415636"/>
            <a:ext cx="6224975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9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2조 진행상황</vt:lpstr>
      <vt:lpstr>변경사항 및 진행상황</vt:lpstr>
      <vt:lpstr>스캔 화면</vt:lpstr>
      <vt:lpstr>레이아웃 연결</vt:lpstr>
      <vt:lpstr>카카오 도서 API</vt:lpstr>
      <vt:lpstr>카카오 도서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진행상황</dc:title>
  <dc:creator>경민 강</dc:creator>
  <cp:lastModifiedBy>경민 강</cp:lastModifiedBy>
  <cp:revision>1</cp:revision>
  <dcterms:created xsi:type="dcterms:W3CDTF">2024-03-24T13:51:55Z</dcterms:created>
  <dcterms:modified xsi:type="dcterms:W3CDTF">2024-03-24T14:26:13Z</dcterms:modified>
</cp:coreProperties>
</file>