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8"/>
    <a:srgbClr val="42A5F6"/>
    <a:srgbClr val="8CC63F"/>
    <a:srgbClr val="F1524D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집중이 필요한 일을 할 때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방해하는 요소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들이 많다</a:t>
          </a:r>
          <a:endParaRPr lang="en-US" altLang="ko-KR" sz="1400" b="0" dirty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en-US" alt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마스크를 쓰면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땀이 흘러내려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불편하다</a:t>
          </a: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같은 구도에서 여러 장의 사진을 찍었을 때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가장 잘 나온 사진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이외의 것들을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삭제하기 힘들다</a:t>
          </a: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4.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아침에 일어나서 활동적인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일을 하기 힘들다</a:t>
          </a: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5.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의자에 오래 앉아있어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허리가 아프다</a:t>
          </a: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6.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입지 않는 옷을 정리하지 않아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옷장에 자리가 없다</a:t>
          </a: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7.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브랜드마다 옷 표기 사이즈와 실제 사이즈가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다르다</a:t>
          </a: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8. </a:t>
          </a:r>
          <a:r>
            <a:rPr lang="ko-KR" sz="14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가족들과 같이 사는 집에서 밤에 </a:t>
          </a:r>
          <a:r>
            <a:rPr lang="ko-KR" sz="14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내기 힘들다</a:t>
          </a: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20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57132" custLinFactNeighborY="1537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 custScaleX="116074" custLinFactNeighborX="30322" custLinFactNeighborY="13414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123461" custLinFactNeighborX="28953" custLinFactNeighborY="9572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 custScaleX="106329" custLinFactNeighborX="-53081" custLinFactNeighborY="-3258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 custLinFactNeighborX="-20499" custLinFactNeighborY="-3049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 custScaleX="130066" custLinFactNeighborX="-34691" custLinFactNeighborY="-6015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여러가지 꽃들에 대한 정보를 알려주는 </a:t>
          </a:r>
          <a:r>
            <a:rPr lang="ko-KR" altLang="en-US" b="0" i="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사전 어플을 만들어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이름을 알 수 있다</a:t>
          </a: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8D478D-3F47-4A10-BD45-482555962F1D}">
      <dgm:prSet/>
      <dgm:spPr/>
      <dgm:t>
        <a:bodyPr/>
        <a:lstStyle/>
        <a:p>
          <a:pPr latinLnBrk="1"/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사진을 찍어 해당 사진과 </a:t>
          </a:r>
          <a:r>
            <a:rPr lang="ko-KR" altLang="en-US" b="0" i="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유사도가 높은 이미지를 찾아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이름을 알아오는 어플을 만든다</a:t>
          </a: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EBC056-514E-4C27-9683-D404B19488D1}" type="parTrans" cxnId="{2824608F-5C3B-46DE-B14F-6F4A67166B06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4973AAB-52E9-4C64-BBA0-B9DB890ACE45}" type="sibTrans" cxnId="{2824608F-5C3B-46DE-B14F-6F4A67166B06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2">
        <dgm:presLayoutVars>
          <dgm:bulletEnabled val="1"/>
        </dgm:presLayoutVars>
      </dgm:prSet>
      <dgm:spPr/>
    </dgm:pt>
    <dgm:pt modelId="{9F2739FB-3649-49AE-9697-0CC01B447A75}" type="pres">
      <dgm:prSet presAssocID="{BA117464-D439-4FB5-BB2B-1CC123BE002E}" presName="sibTrans" presStyleCnt="0"/>
      <dgm:spPr/>
    </dgm:pt>
    <dgm:pt modelId="{A0BDB1A2-2622-4D89-8B4F-31388FCE9591}" type="pres">
      <dgm:prSet presAssocID="{838D478D-3F47-4A10-BD45-482555962F1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2824608F-5C3B-46DE-B14F-6F4A67166B06}" srcId="{769DE48C-1F65-4629-BE48-4C1AA2C26C1D}" destId="{838D478D-3F47-4A10-BD45-482555962F1D}" srcOrd="1" destOrd="0" parTransId="{83EBC056-514E-4C27-9683-D404B19488D1}" sibTransId="{44973AAB-52E9-4C64-BBA0-B9DB890ACE45}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3A84C2DF-4FAB-4CBD-B95F-B2D590748EE3}" type="presOf" srcId="{838D478D-3F47-4A10-BD45-482555962F1D}" destId="{A0BDB1A2-2622-4D89-8B4F-31388FCE9591}" srcOrd="0" destOrd="0" presId="urn:microsoft.com/office/officeart/2005/8/layout/hProcess9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EF66E416-6CC1-4D69-962C-771D5078CD3D}" type="presParOf" srcId="{4BAA6F2B-5848-41B7-AB92-83189758528F}" destId="{9F2739FB-3649-49AE-9697-0CC01B447A75}" srcOrd="1" destOrd="0" presId="urn:microsoft.com/office/officeart/2005/8/layout/hProcess9"/>
    <dgm:cxn modelId="{326D37E8-C1A1-4220-AE11-3DFF96811DC1}" type="presParOf" srcId="{4BAA6F2B-5848-41B7-AB92-83189758528F}" destId="{A0BDB1A2-2622-4D89-8B4F-31388FCE959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 제품을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상세하게 표기한다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E52D698-D945-4B40-9025-4991583BAC6E}">
      <dgm:prSet/>
      <dgm:spPr/>
      <dgm:t>
        <a:bodyPr/>
        <a:lstStyle/>
        <a:p>
          <a:pPr latinLnBrk="1"/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3.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제품 내에 분리수거 정보를 알려주는 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QR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코드 생성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835D8AB-E251-41CA-8E6A-F2752BC135AA}" type="parTrans" cxnId="{24BF59E6-C278-4A80-872C-3BB8BFEC486F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9B59D50C-7B10-4163-93DE-32821D7543FD}" type="sibTrans" cxnId="{24BF59E6-C278-4A80-872C-3BB8BFEC486F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E2EFBFE-A1E4-4471-BB83-D824ADB336A0}">
      <dgm:prSet/>
      <dgm:spPr/>
      <dgm:t>
        <a:bodyPr/>
        <a:lstStyle/>
        <a:p>
          <a:pPr latinLnBrk="1"/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 정보를 표기하는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사이트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커뮤니티를 구성한다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3F9FC1C3-13AF-42DB-AB68-76F3F8B717C7}" type="parTrans" cxnId="{2F9F728D-DDE8-4B63-AFC9-B454AA06D204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5C2C86D-F259-4859-B06C-9E3BEE5D07F7}" type="sibTrans" cxnId="{2F9F728D-DDE8-4B63-AFC9-B454AA06D204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 val="rev"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3">
        <dgm:presLayoutVars>
          <dgm:bulletEnabled val="1"/>
        </dgm:presLayoutVars>
      </dgm:prSet>
      <dgm:spPr/>
    </dgm:pt>
    <dgm:pt modelId="{DCF20065-9B40-4108-9182-D6C862AEAE03}" type="pres">
      <dgm:prSet presAssocID="{BA117464-D439-4FB5-BB2B-1CC123BE002E}" presName="sibTrans" presStyleCnt="0"/>
      <dgm:spPr/>
    </dgm:pt>
    <dgm:pt modelId="{266205AD-3769-4C38-B03C-6B6155905C33}" type="pres">
      <dgm:prSet presAssocID="{FE2EFBFE-A1E4-4471-BB83-D824ADB336A0}" presName="textNode" presStyleLbl="node1" presStyleIdx="1" presStyleCnt="3">
        <dgm:presLayoutVars>
          <dgm:bulletEnabled val="1"/>
        </dgm:presLayoutVars>
      </dgm:prSet>
      <dgm:spPr/>
    </dgm:pt>
    <dgm:pt modelId="{7CC3EAF5-5754-44AE-8227-1A569C3F5B96}" type="pres">
      <dgm:prSet presAssocID="{A5C2C86D-F259-4859-B06C-9E3BEE5D07F7}" presName="sibTrans" presStyleCnt="0"/>
      <dgm:spPr/>
    </dgm:pt>
    <dgm:pt modelId="{FAE19BE5-D747-455D-9810-6334EA9DA1A2}" type="pres">
      <dgm:prSet presAssocID="{BE52D698-D945-4B40-9025-4991583BAC6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4481111-2E9C-4644-828E-4666237436FC}" type="presOf" srcId="{BE52D698-D945-4B40-9025-4991583BAC6E}" destId="{FAE19BE5-D747-455D-9810-6334EA9DA1A2}" srcOrd="0" destOrd="0" presId="urn:microsoft.com/office/officeart/2005/8/layout/hProcess9"/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6762EC70-A9B4-4D6C-AAAC-C3BD4998AD14}" type="presOf" srcId="{FE2EFBFE-A1E4-4471-BB83-D824ADB336A0}" destId="{266205AD-3769-4C38-B03C-6B6155905C33}" srcOrd="0" destOrd="0" presId="urn:microsoft.com/office/officeart/2005/8/layout/hProcess9"/>
    <dgm:cxn modelId="{2F9F728D-DDE8-4B63-AFC9-B454AA06D204}" srcId="{769DE48C-1F65-4629-BE48-4C1AA2C26C1D}" destId="{FE2EFBFE-A1E4-4471-BB83-D824ADB336A0}" srcOrd="1" destOrd="0" parTransId="{3F9FC1C3-13AF-42DB-AB68-76F3F8B717C7}" sibTransId="{A5C2C86D-F259-4859-B06C-9E3BEE5D07F7}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24BF59E6-C278-4A80-872C-3BB8BFEC486F}" srcId="{769DE48C-1F65-4629-BE48-4C1AA2C26C1D}" destId="{BE52D698-D945-4B40-9025-4991583BAC6E}" srcOrd="2" destOrd="0" parTransId="{B835D8AB-E251-41CA-8E6A-F2752BC135AA}" sibTransId="{9B59D50C-7B10-4163-93DE-32821D7543FD}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BD5BA0E9-2089-4619-BD61-CBFD40FD0449}" type="presParOf" srcId="{4BAA6F2B-5848-41B7-AB92-83189758528F}" destId="{DCF20065-9B40-4108-9182-D6C862AEAE03}" srcOrd="1" destOrd="0" presId="urn:microsoft.com/office/officeart/2005/8/layout/hProcess9"/>
    <dgm:cxn modelId="{128E35D5-A834-46F7-9673-71F8340A8DA1}" type="presParOf" srcId="{4BAA6F2B-5848-41B7-AB92-83189758528F}" destId="{266205AD-3769-4C38-B03C-6B6155905C33}" srcOrd="2" destOrd="0" presId="urn:microsoft.com/office/officeart/2005/8/layout/hProcess9"/>
    <dgm:cxn modelId="{D03B8702-EB9A-447A-A76A-EF79876260BA}" type="presParOf" srcId="{4BAA6F2B-5848-41B7-AB92-83189758528F}" destId="{7CC3EAF5-5754-44AE-8227-1A569C3F5B96}" srcOrd="3" destOrd="0" presId="urn:microsoft.com/office/officeart/2005/8/layout/hProcess9"/>
    <dgm:cxn modelId="{40BE5D2F-92E9-4FD4-87D8-101E9228DB3B}" type="presParOf" srcId="{4BAA6F2B-5848-41B7-AB92-83189758528F}" destId="{FAE19BE5-D747-455D-9810-6334EA9DA1A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검색 능력을 키워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정보를 효율적으로 찾을 수 있다</a:t>
          </a: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1795E37-3EC4-45AC-B0A3-33A0B2346B08}">
      <dgm:prSet/>
      <dgm:spPr/>
      <dgm:t>
        <a:bodyPr/>
        <a:lstStyle/>
        <a:p>
          <a:pPr latinLnBrk="1"/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관련성이 떨어지는 내용이 많은 정보를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미리 필터링한다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003F1EF-39A4-4805-8906-BD3E6F634FEB}" type="parTrans" cxnId="{0F4A8505-8F63-45B6-AEB8-C1567EAB4476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BD8E9D6-1546-4416-AD98-69CDCF6EC022}" type="sibTrans" cxnId="{0F4A8505-8F63-45B6-AEB8-C1567EAB4476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99EAF46-3354-4CE0-BD57-A50C54761BCF}">
      <dgm:prSet/>
      <dgm:spPr/>
      <dgm:t>
        <a:bodyPr/>
        <a:lstStyle/>
        <a:p>
          <a:pPr latinLnBrk="1"/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검색어 카테고리에 해당되는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전문 정보 포럼을 만든다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9EE72A73-39B3-42DE-BA70-4D83F1598233}" type="parTrans" cxnId="{78CE24DB-FDC3-480D-9F94-DDC23D478375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BDB86FD-C6D3-407B-9143-239307B41376}" type="sibTrans" cxnId="{78CE24DB-FDC3-480D-9F94-DDC23D478375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3">
        <dgm:presLayoutVars>
          <dgm:bulletEnabled val="1"/>
        </dgm:presLayoutVars>
      </dgm:prSet>
      <dgm:spPr/>
    </dgm:pt>
    <dgm:pt modelId="{005BC31C-2B9C-47A9-8406-AA209EF2909A}" type="pres">
      <dgm:prSet presAssocID="{BA117464-D439-4FB5-BB2B-1CC123BE002E}" presName="sibTrans" presStyleCnt="0"/>
      <dgm:spPr/>
    </dgm:pt>
    <dgm:pt modelId="{7F60CAEC-9316-420E-8567-DB15CE61163F}" type="pres">
      <dgm:prSet presAssocID="{01795E37-3EC4-45AC-B0A3-33A0B2346B08}" presName="textNode" presStyleLbl="node1" presStyleIdx="1" presStyleCnt="3">
        <dgm:presLayoutVars>
          <dgm:bulletEnabled val="1"/>
        </dgm:presLayoutVars>
      </dgm:prSet>
      <dgm:spPr/>
    </dgm:pt>
    <dgm:pt modelId="{5666F9C2-573A-4B47-98B3-FC56FE802E67}" type="pres">
      <dgm:prSet presAssocID="{7BD8E9D6-1546-4416-AD98-69CDCF6EC022}" presName="sibTrans" presStyleCnt="0"/>
      <dgm:spPr/>
    </dgm:pt>
    <dgm:pt modelId="{8D93E393-75E3-4BF5-94CF-C0C70DD6D88E}" type="pres">
      <dgm:prSet presAssocID="{B99EAF46-3354-4CE0-BD57-A50C54761BC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4A8505-8F63-45B6-AEB8-C1567EAB4476}" srcId="{769DE48C-1F65-4629-BE48-4C1AA2C26C1D}" destId="{01795E37-3EC4-45AC-B0A3-33A0B2346B08}" srcOrd="1" destOrd="0" parTransId="{8003F1EF-39A4-4805-8906-BD3E6F634FEB}" sibTransId="{7BD8E9D6-1546-4416-AD98-69CDCF6EC022}"/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DB5503C5-EBBD-422C-A330-A5EC6BB0FC8C}" type="presOf" srcId="{B99EAF46-3354-4CE0-BD57-A50C54761BCF}" destId="{8D93E393-75E3-4BF5-94CF-C0C70DD6D88E}" srcOrd="0" destOrd="0" presId="urn:microsoft.com/office/officeart/2005/8/layout/hProcess9"/>
    <dgm:cxn modelId="{594A25D7-A38B-4E9D-8909-4D2ED4ADE612}" type="presOf" srcId="{01795E37-3EC4-45AC-B0A3-33A0B2346B08}" destId="{7F60CAEC-9316-420E-8567-DB15CE61163F}" srcOrd="0" destOrd="0" presId="urn:microsoft.com/office/officeart/2005/8/layout/hProcess9"/>
    <dgm:cxn modelId="{78CE24DB-FDC3-480D-9F94-DDC23D478375}" srcId="{769DE48C-1F65-4629-BE48-4C1AA2C26C1D}" destId="{B99EAF46-3354-4CE0-BD57-A50C54761BCF}" srcOrd="2" destOrd="0" parTransId="{9EE72A73-39B3-42DE-BA70-4D83F1598233}" sibTransId="{2BDB86FD-C6D3-407B-9143-239307B41376}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1D255FA5-A064-4DB1-9450-27B2CB7D125D}" type="presParOf" srcId="{4BAA6F2B-5848-41B7-AB92-83189758528F}" destId="{005BC31C-2B9C-47A9-8406-AA209EF2909A}" srcOrd="1" destOrd="0" presId="urn:microsoft.com/office/officeart/2005/8/layout/hProcess9"/>
    <dgm:cxn modelId="{579D7995-E41E-41E8-B957-9A7E1289BFBB}" type="presParOf" srcId="{4BAA6F2B-5848-41B7-AB92-83189758528F}" destId="{7F60CAEC-9316-420E-8567-DB15CE61163F}" srcOrd="2" destOrd="0" presId="urn:microsoft.com/office/officeart/2005/8/layout/hProcess9"/>
    <dgm:cxn modelId="{FB1742F9-9AAA-47F1-B6D9-006544F8D82F}" type="presParOf" srcId="{4BAA6F2B-5848-41B7-AB92-83189758528F}" destId="{5666F9C2-573A-4B47-98B3-FC56FE802E67}" srcOrd="3" destOrd="0" presId="urn:microsoft.com/office/officeart/2005/8/layout/hProcess9"/>
    <dgm:cxn modelId="{6FFF7599-2D5A-44D4-ADFE-66B119C24482}" type="presParOf" srcId="{4BAA6F2B-5848-41B7-AB92-83189758528F}" destId="{8D93E393-75E3-4BF5-94CF-C0C70DD6D8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1C3F57-C330-4571-80F7-9A1614A26E99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5131A6E-E4DF-4C86-A38E-945428BA404F}">
      <dgm:prSet custT="1"/>
      <dgm:spPr/>
      <dgm:t>
        <a:bodyPr/>
        <a:lstStyle/>
        <a:p>
          <a:pPr latinLnBrk="1"/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정보 검색 능력을 향상시킬 수 있는 </a:t>
          </a:r>
          <a:r>
            <a:rPr lang="ko-KR" altLang="en-US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교육 어플을 개발한다</a:t>
          </a:r>
          <a:r>
            <a:rPr lang="en-US" altLang="ko-KR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B8E7E3C-BE6C-4043-9FA7-441BF39D41A2}" type="parTrans" cxnId="{21D7A83B-D3C6-4D59-AA6D-0CDC0FEFD140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D11B2D0C-9AB3-4FDE-83A5-AC6660ECA25A}" type="sibTrans" cxnId="{21D7A83B-D3C6-4D59-AA6D-0CDC0FEFD140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5F09FB7-A39C-428F-86AF-8ECD1DF07C88}">
      <dgm:prSet custT="1"/>
      <dgm:spPr/>
      <dgm:t>
        <a:bodyPr/>
        <a:lstStyle/>
        <a:p>
          <a:pPr latinLnBrk="1"/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평균 조회수가 높고 반응이 좋은 자료들을 </a:t>
          </a:r>
          <a:r>
            <a:rPr lang="ko-KR" altLang="en-US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구분할 수 있는 표시를 </a:t>
          </a:r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만든다</a:t>
          </a:r>
          <a:r>
            <a:rPr lang="en-US" altLang="ko-KR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0F97BF3-6B57-4D57-AD79-6584EE5F0CF3}" type="parTrans" cxnId="{654FB4D6-6CA6-492E-A957-2C9DDF6C3141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BB51E-8365-4AD9-A298-8DD583CFFBE0}" type="sibTrans" cxnId="{654FB4D6-6CA6-492E-A957-2C9DDF6C3141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87F43F-711E-4935-83BB-3C2010A82BCA}">
      <dgm:prSet custT="1"/>
      <dgm:spPr/>
      <dgm:t>
        <a:bodyPr/>
        <a:lstStyle/>
        <a:p>
          <a:pPr latinLnBrk="1"/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특정 분야에 대한 </a:t>
          </a:r>
          <a:r>
            <a:rPr lang="ko-KR" altLang="en-US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정보 검색 사이트를 만들어 </a:t>
          </a:r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해결할 수 있다</a:t>
          </a:r>
          <a:r>
            <a:rPr lang="en-US" altLang="ko-KR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378F5152-2B25-4CFD-869B-E15DAE4E9283}" type="parTrans" cxnId="{F00E8DF5-14AB-47DD-917A-1BFB5BF8B485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C7081DB-388B-466E-99B8-6C72F06DA505}" type="sibTrans" cxnId="{F00E8DF5-14AB-47DD-917A-1BFB5BF8B485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8F6924-C23A-4E92-B5D4-A25817895D5F}" type="pres">
      <dgm:prSet presAssocID="{9E1C3F57-C330-4571-80F7-9A1614A26E99}" presName="CompostProcess" presStyleCnt="0">
        <dgm:presLayoutVars>
          <dgm:dir val="rev"/>
          <dgm:resizeHandles val="exact"/>
        </dgm:presLayoutVars>
      </dgm:prSet>
      <dgm:spPr/>
    </dgm:pt>
    <dgm:pt modelId="{A2B57927-0B35-45D3-BE22-9C68C60872F5}" type="pres">
      <dgm:prSet presAssocID="{9E1C3F57-C330-4571-80F7-9A1614A26E99}" presName="arrow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49B1E08C-2B2C-436C-9DA5-D490CC14A3C2}" type="pres">
      <dgm:prSet presAssocID="{9E1C3F57-C330-4571-80F7-9A1614A26E99}" presName="linearProcess" presStyleCnt="0"/>
      <dgm:spPr/>
    </dgm:pt>
    <dgm:pt modelId="{5F84E94C-AF2A-4C31-AE24-F37C51409479}" type="pres">
      <dgm:prSet presAssocID="{95131A6E-E4DF-4C86-A38E-945428BA404F}" presName="textNode" presStyleLbl="node1" presStyleIdx="0" presStyleCnt="3">
        <dgm:presLayoutVars>
          <dgm:bulletEnabled val="1"/>
        </dgm:presLayoutVars>
      </dgm:prSet>
      <dgm:spPr/>
    </dgm:pt>
    <dgm:pt modelId="{BF3A5182-5DAD-46E0-B41E-9848AD3E47C6}" type="pres">
      <dgm:prSet presAssocID="{D11B2D0C-9AB3-4FDE-83A5-AC6660ECA25A}" presName="sibTrans" presStyleCnt="0"/>
      <dgm:spPr/>
    </dgm:pt>
    <dgm:pt modelId="{EEE9010F-5392-436A-9344-164D28A8AA9F}" type="pres">
      <dgm:prSet presAssocID="{C5F09FB7-A39C-428F-86AF-8ECD1DF07C88}" presName="textNode" presStyleLbl="node1" presStyleIdx="1" presStyleCnt="3">
        <dgm:presLayoutVars>
          <dgm:bulletEnabled val="1"/>
        </dgm:presLayoutVars>
      </dgm:prSet>
      <dgm:spPr/>
    </dgm:pt>
    <dgm:pt modelId="{A013D2F9-2015-4E99-A535-31E4C7876A08}" type="pres">
      <dgm:prSet presAssocID="{788BB51E-8365-4AD9-A298-8DD583CFFBE0}" presName="sibTrans" presStyleCnt="0"/>
      <dgm:spPr/>
    </dgm:pt>
    <dgm:pt modelId="{E2A2370C-CFA3-45ED-92EB-16671CB73351}" type="pres">
      <dgm:prSet presAssocID="{1A87F43F-711E-4935-83BB-3C2010A82BC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1D7A83B-D3C6-4D59-AA6D-0CDC0FEFD140}" srcId="{9E1C3F57-C330-4571-80F7-9A1614A26E99}" destId="{95131A6E-E4DF-4C86-A38E-945428BA404F}" srcOrd="0" destOrd="0" parTransId="{7B8E7E3C-BE6C-4043-9FA7-441BF39D41A2}" sibTransId="{D11B2D0C-9AB3-4FDE-83A5-AC6660ECA25A}"/>
    <dgm:cxn modelId="{5B449263-943F-4084-900D-03186EE54896}" type="presOf" srcId="{1A87F43F-711E-4935-83BB-3C2010A82BCA}" destId="{E2A2370C-CFA3-45ED-92EB-16671CB73351}" srcOrd="0" destOrd="0" presId="urn:microsoft.com/office/officeart/2005/8/layout/hProcess9"/>
    <dgm:cxn modelId="{55682986-74DA-4F8B-B193-DA1393CD24BE}" type="presOf" srcId="{95131A6E-E4DF-4C86-A38E-945428BA404F}" destId="{5F84E94C-AF2A-4C31-AE24-F37C51409479}" srcOrd="0" destOrd="0" presId="urn:microsoft.com/office/officeart/2005/8/layout/hProcess9"/>
    <dgm:cxn modelId="{C16AB69B-CB6B-41BF-9EC2-222FB1A88E42}" type="presOf" srcId="{9E1C3F57-C330-4571-80F7-9A1614A26E99}" destId="{548F6924-C23A-4E92-B5D4-A25817895D5F}" srcOrd="0" destOrd="0" presId="urn:microsoft.com/office/officeart/2005/8/layout/hProcess9"/>
    <dgm:cxn modelId="{A77922D0-AF9E-4B79-A066-37D399CA2582}" type="presOf" srcId="{C5F09FB7-A39C-428F-86AF-8ECD1DF07C88}" destId="{EEE9010F-5392-436A-9344-164D28A8AA9F}" srcOrd="0" destOrd="0" presId="urn:microsoft.com/office/officeart/2005/8/layout/hProcess9"/>
    <dgm:cxn modelId="{654FB4D6-6CA6-492E-A957-2C9DDF6C3141}" srcId="{9E1C3F57-C330-4571-80F7-9A1614A26E99}" destId="{C5F09FB7-A39C-428F-86AF-8ECD1DF07C88}" srcOrd="1" destOrd="0" parTransId="{B0F97BF3-6B57-4D57-AD79-6584EE5F0CF3}" sibTransId="{788BB51E-8365-4AD9-A298-8DD583CFFBE0}"/>
    <dgm:cxn modelId="{F00E8DF5-14AB-47DD-917A-1BFB5BF8B485}" srcId="{9E1C3F57-C330-4571-80F7-9A1614A26E99}" destId="{1A87F43F-711E-4935-83BB-3C2010A82BCA}" srcOrd="2" destOrd="0" parTransId="{378F5152-2B25-4CFD-869B-E15DAE4E9283}" sibTransId="{EC7081DB-388B-466E-99B8-6C72F06DA505}"/>
    <dgm:cxn modelId="{47C13125-EE7D-480F-817B-491D60E8412B}" type="presParOf" srcId="{548F6924-C23A-4E92-B5D4-A25817895D5F}" destId="{A2B57927-0B35-45D3-BE22-9C68C60872F5}" srcOrd="0" destOrd="0" presId="urn:microsoft.com/office/officeart/2005/8/layout/hProcess9"/>
    <dgm:cxn modelId="{59952D56-ABE7-4CE2-9BBF-F9AA15383B36}" type="presParOf" srcId="{548F6924-C23A-4E92-B5D4-A25817895D5F}" destId="{49B1E08C-2B2C-436C-9DA5-D490CC14A3C2}" srcOrd="1" destOrd="0" presId="urn:microsoft.com/office/officeart/2005/8/layout/hProcess9"/>
    <dgm:cxn modelId="{162B995D-807A-4A93-84AC-55F841036344}" type="presParOf" srcId="{49B1E08C-2B2C-436C-9DA5-D490CC14A3C2}" destId="{5F84E94C-AF2A-4C31-AE24-F37C51409479}" srcOrd="0" destOrd="0" presId="urn:microsoft.com/office/officeart/2005/8/layout/hProcess9"/>
    <dgm:cxn modelId="{E6CF2D5C-7C7B-49A1-95FE-1C82010279EE}" type="presParOf" srcId="{49B1E08C-2B2C-436C-9DA5-D490CC14A3C2}" destId="{BF3A5182-5DAD-46E0-B41E-9848AD3E47C6}" srcOrd="1" destOrd="0" presId="urn:microsoft.com/office/officeart/2005/8/layout/hProcess9"/>
    <dgm:cxn modelId="{C3C244F0-6C0D-4660-A1D3-8E41AD655F9A}" type="presParOf" srcId="{49B1E08C-2B2C-436C-9DA5-D490CC14A3C2}" destId="{EEE9010F-5392-436A-9344-164D28A8AA9F}" srcOrd="2" destOrd="0" presId="urn:microsoft.com/office/officeart/2005/8/layout/hProcess9"/>
    <dgm:cxn modelId="{B79C0210-3007-49C9-B483-DF017F667DD4}" type="presParOf" srcId="{49B1E08C-2B2C-436C-9DA5-D490CC14A3C2}" destId="{A013D2F9-2015-4E99-A535-31E4C7876A08}" srcOrd="3" destOrd="0" presId="urn:microsoft.com/office/officeart/2005/8/layout/hProcess9"/>
    <dgm:cxn modelId="{C88D7708-AECD-4801-8270-1765FC98C955}" type="presParOf" srcId="{49B1E08C-2B2C-436C-9DA5-D490CC14A3C2}" destId="{E2A2370C-CFA3-45ED-92EB-16671CB733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좌석마다 표시등을 달아서 앱에서 예약을 하고 사용하는 좌석에서만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불빛이 들어오게 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7DDDFE4-9AE0-420F-B3DD-A4651488963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의자의 시트가 평소에는 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90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도 </a:t>
          </a:r>
          <a:r>
            <a:rPr lang="ko-KR" altLang="en-US" b="0" i="0" dirty="0" err="1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세워져있다가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앱으로 좌석을 사용하려고 </a:t>
          </a:r>
          <a:r>
            <a:rPr lang="ko-KR" altLang="en-US" b="0" i="0" dirty="0" err="1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해야지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내려온다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gm:t>
    </dgm:pt>
    <dgm:pt modelId="{3D87C9AD-D920-4D51-AAE8-B28A8D174592}" type="parTrans" cxnId="{8E367203-1294-4519-85A9-CE13FBF2025A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25A41D2-9C04-4A92-AF40-55256A8C8B38}" type="sibTrans" cxnId="{8E367203-1294-4519-85A9-CE13FBF2025A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054F878-2BBE-406A-87B8-42927A1688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예약하지 않고 자리를 사용하는 사람에게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페널티를 부과한다</a:t>
          </a: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gm:t>
    </dgm:pt>
    <dgm:pt modelId="{E494B333-B8C6-422E-9EFD-E3E0B51427FF}" type="parTrans" cxnId="{BBABCCFB-962A-4110-94C6-5D00AD3E8D15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5F8E92-90B6-434D-9BEB-EF11EE15F8FA}" type="sibTrans" cxnId="{BBABCCFB-962A-4110-94C6-5D00AD3E8D15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3">
        <dgm:presLayoutVars>
          <dgm:bulletEnabled val="1"/>
        </dgm:presLayoutVars>
      </dgm:prSet>
      <dgm:spPr/>
    </dgm:pt>
    <dgm:pt modelId="{005BC31C-2B9C-47A9-8406-AA209EF2909A}" type="pres">
      <dgm:prSet presAssocID="{BA117464-D439-4FB5-BB2B-1CC123BE002E}" presName="sibTrans" presStyleCnt="0"/>
      <dgm:spPr/>
    </dgm:pt>
    <dgm:pt modelId="{DE28EC1C-AD90-48A6-A7FB-B2D09BFAC5EB}" type="pres">
      <dgm:prSet presAssocID="{B7DDDFE4-9AE0-420F-B3DD-A46514889639}" presName="textNode" presStyleLbl="node1" presStyleIdx="1" presStyleCnt="3">
        <dgm:presLayoutVars>
          <dgm:bulletEnabled val="1"/>
        </dgm:presLayoutVars>
      </dgm:prSet>
      <dgm:spPr/>
    </dgm:pt>
    <dgm:pt modelId="{DB70AB0C-0F14-451E-86ED-804C650145E2}" type="pres">
      <dgm:prSet presAssocID="{125A41D2-9C04-4A92-AF40-55256A8C8B38}" presName="sibTrans" presStyleCnt="0"/>
      <dgm:spPr/>
    </dgm:pt>
    <dgm:pt modelId="{10694D37-0745-4B63-B514-24315A9D8A31}" type="pres">
      <dgm:prSet presAssocID="{5054F878-2BBE-406A-87B8-42927A1688E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E367203-1294-4519-85A9-CE13FBF2025A}" srcId="{769DE48C-1F65-4629-BE48-4C1AA2C26C1D}" destId="{B7DDDFE4-9AE0-420F-B3DD-A46514889639}" srcOrd="1" destOrd="0" parTransId="{3D87C9AD-D920-4D51-AAE8-B28A8D174592}" sibTransId="{125A41D2-9C04-4A92-AF40-55256A8C8B38}"/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83142636-70BD-4F9E-A9E0-F6A9FE6CA978}" type="presOf" srcId="{B7DDDFE4-9AE0-420F-B3DD-A46514889639}" destId="{DE28EC1C-AD90-48A6-A7FB-B2D09BFAC5EB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219D6E8C-177D-4404-926A-F6C554C87EA7}" type="presOf" srcId="{5054F878-2BBE-406A-87B8-42927A1688ED}" destId="{10694D37-0745-4B63-B514-24315A9D8A31}" srcOrd="0" destOrd="0" presId="urn:microsoft.com/office/officeart/2005/8/layout/hProcess9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BBABCCFB-962A-4110-94C6-5D00AD3E8D15}" srcId="{769DE48C-1F65-4629-BE48-4C1AA2C26C1D}" destId="{5054F878-2BBE-406A-87B8-42927A1688ED}" srcOrd="2" destOrd="0" parTransId="{E494B333-B8C6-422E-9EFD-E3E0B51427FF}" sibTransId="{BA5F8E92-90B6-434D-9BEB-EF11EE15F8FA}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1D255FA5-A064-4DB1-9450-27B2CB7D125D}" type="presParOf" srcId="{4BAA6F2B-5848-41B7-AB92-83189758528F}" destId="{005BC31C-2B9C-47A9-8406-AA209EF2909A}" srcOrd="1" destOrd="0" presId="urn:microsoft.com/office/officeart/2005/8/layout/hProcess9"/>
    <dgm:cxn modelId="{07E72B87-4966-44D2-AC42-466C2A7EDD40}" type="presParOf" srcId="{4BAA6F2B-5848-41B7-AB92-83189758528F}" destId="{DE28EC1C-AD90-48A6-A7FB-B2D09BFAC5EB}" srcOrd="2" destOrd="0" presId="urn:microsoft.com/office/officeart/2005/8/layout/hProcess9"/>
    <dgm:cxn modelId="{34404258-CC57-4D71-856F-2A336CA6F881}" type="presParOf" srcId="{4BAA6F2B-5848-41B7-AB92-83189758528F}" destId="{DB70AB0C-0F14-451E-86ED-804C650145E2}" srcOrd="3" destOrd="0" presId="urn:microsoft.com/office/officeart/2005/8/layout/hProcess9"/>
    <dgm:cxn modelId="{11FD2998-ED71-4287-8431-15FA0433F05E}" type="presParOf" srcId="{4BAA6F2B-5848-41B7-AB92-83189758528F}" destId="{10694D37-0745-4B63-B514-24315A9D8A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1C3F57-C330-4571-80F7-9A1614A26E99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5131A6E-E4DF-4C86-A38E-945428BA404F}">
      <dgm:prSet custT="1"/>
      <dgm:spPr/>
      <dgm:t>
        <a:bodyPr/>
        <a:lstStyle/>
        <a:p>
          <a:pPr latinLnBrk="1"/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다음 교시 시작전까지 학교 주변 지리에 어떤 </a:t>
          </a:r>
          <a:r>
            <a:rPr lang="ko-KR" altLang="en-US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편의시설이 존재하는지</a:t>
          </a:r>
          <a:r>
            <a:rPr lang="en-US" altLang="ko-KR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</a:t>
          </a:r>
          <a:r>
            <a:rPr lang="en-US" altLang="ko-KR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거리가 어느정도 되고 혼잡 또는 쾌적한지 </a:t>
          </a:r>
          <a:r>
            <a:rPr lang="ko-KR" altLang="en-US" sz="1600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알려줄 수 있는 어플</a:t>
          </a:r>
          <a:r>
            <a:rPr lang="ko-KR" altLang="en-US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을 만든다</a:t>
          </a:r>
          <a:r>
            <a:rPr lang="en-US" altLang="ko-KR" sz="1600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B8E7E3C-BE6C-4043-9FA7-441BF39D41A2}" type="parTrans" cxnId="{21D7A83B-D3C6-4D59-AA6D-0CDC0FEFD140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D11B2D0C-9AB3-4FDE-83A5-AC6660ECA25A}" type="sibTrans" cxnId="{21D7A83B-D3C6-4D59-AA6D-0CDC0FEFD140}">
      <dgm:prSet/>
      <dgm:spPr/>
      <dgm:t>
        <a:bodyPr/>
        <a:lstStyle/>
        <a:p>
          <a:pPr latinLnBrk="1"/>
          <a:endParaRPr lang="ko-KR" altLang="en-US" sz="20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8F6924-C23A-4E92-B5D4-A25817895D5F}" type="pres">
      <dgm:prSet presAssocID="{9E1C3F57-C330-4571-80F7-9A1614A26E99}" presName="CompostProcess" presStyleCnt="0">
        <dgm:presLayoutVars>
          <dgm:dir val="rev"/>
          <dgm:resizeHandles val="exact"/>
        </dgm:presLayoutVars>
      </dgm:prSet>
      <dgm:spPr/>
    </dgm:pt>
    <dgm:pt modelId="{A2B57927-0B35-45D3-BE22-9C68C60872F5}" type="pres">
      <dgm:prSet presAssocID="{9E1C3F57-C330-4571-80F7-9A1614A26E99}" presName="arrow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49B1E08C-2B2C-436C-9DA5-D490CC14A3C2}" type="pres">
      <dgm:prSet presAssocID="{9E1C3F57-C330-4571-80F7-9A1614A26E99}" presName="linearProcess" presStyleCnt="0"/>
      <dgm:spPr/>
    </dgm:pt>
    <dgm:pt modelId="{5F84E94C-AF2A-4C31-AE24-F37C51409479}" type="pres">
      <dgm:prSet presAssocID="{95131A6E-E4DF-4C86-A38E-945428BA404F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1D7A83B-D3C6-4D59-AA6D-0CDC0FEFD140}" srcId="{9E1C3F57-C330-4571-80F7-9A1614A26E99}" destId="{95131A6E-E4DF-4C86-A38E-945428BA404F}" srcOrd="0" destOrd="0" parTransId="{7B8E7E3C-BE6C-4043-9FA7-441BF39D41A2}" sibTransId="{D11B2D0C-9AB3-4FDE-83A5-AC6660ECA25A}"/>
    <dgm:cxn modelId="{55682986-74DA-4F8B-B193-DA1393CD24BE}" type="presOf" srcId="{95131A6E-E4DF-4C86-A38E-945428BA404F}" destId="{5F84E94C-AF2A-4C31-AE24-F37C51409479}" srcOrd="0" destOrd="0" presId="urn:microsoft.com/office/officeart/2005/8/layout/hProcess9"/>
    <dgm:cxn modelId="{C16AB69B-CB6B-41BF-9EC2-222FB1A88E42}" type="presOf" srcId="{9E1C3F57-C330-4571-80F7-9A1614A26E99}" destId="{548F6924-C23A-4E92-B5D4-A25817895D5F}" srcOrd="0" destOrd="0" presId="urn:microsoft.com/office/officeart/2005/8/layout/hProcess9"/>
    <dgm:cxn modelId="{47C13125-EE7D-480F-817B-491D60E8412B}" type="presParOf" srcId="{548F6924-C23A-4E92-B5D4-A25817895D5F}" destId="{A2B57927-0B35-45D3-BE22-9C68C60872F5}" srcOrd="0" destOrd="0" presId="urn:microsoft.com/office/officeart/2005/8/layout/hProcess9"/>
    <dgm:cxn modelId="{59952D56-ABE7-4CE2-9BBF-F9AA15383B36}" type="presParOf" srcId="{548F6924-C23A-4E92-B5D4-A25817895D5F}" destId="{49B1E08C-2B2C-436C-9DA5-D490CC14A3C2}" srcOrd="1" destOrd="0" presId="urn:microsoft.com/office/officeart/2005/8/layout/hProcess9"/>
    <dgm:cxn modelId="{162B995D-807A-4A93-84AC-55F841036344}" type="presParOf" srcId="{49B1E08C-2B2C-436C-9DA5-D490CC14A3C2}" destId="{5F84E94C-AF2A-4C31-AE24-F37C5140947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집중이 필요한 일을 할 때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방해하는 요소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들이 많다</a:t>
          </a:r>
          <a:endParaRPr lang="en-US" altLang="ko-KR" sz="900" b="0" dirty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en-US" alt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마스크를 쓰면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땀이 흘러내려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불편하다</a:t>
          </a: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같은 구도에서 여러 장의 사진을 찍었을 때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가장 잘 나온 사진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이외의 것들을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삭제하기 힘들다</a:t>
          </a: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4.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아침에 일어나서 활동적인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일을 하기 힘들다</a:t>
          </a: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5.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의자에 오래 앉아있어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허리가 아프다</a:t>
          </a: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6.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입지 않는 옷을 정리하지 않아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옷장에 자리가 없다</a:t>
          </a: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7.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브랜드마다 옷 표기 사이즈와 실제 사이즈가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다르다</a:t>
          </a: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8. </a:t>
          </a:r>
          <a:r>
            <a:rPr lang="ko-KR" sz="900" b="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가족들과 같이 사는 집에서 밤에 </a:t>
          </a:r>
          <a:r>
            <a:rPr lang="ko-KR" sz="900" b="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내기 힘들다</a:t>
          </a: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1100" b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16489" custLinFactNeighborY="3336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93752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endParaRPr lang="ko-KR" sz="1400" b="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10. </a:t>
          </a:r>
          <a:r>
            <a:rPr lang="ko-KR" altLang="en-US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식물 이름을 </a:t>
          </a:r>
          <a:r>
            <a:rPr lang="ko-KR" altLang="en-US" sz="14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찾기가 힘들다</a:t>
          </a:r>
          <a:r>
            <a:rPr lang="en-US" altLang="ko-KR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12. </a:t>
          </a:r>
          <a:r>
            <a:rPr lang="ko-KR" altLang="en-US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출퇴근 시간 지하철에 </a:t>
          </a:r>
          <a:r>
            <a:rPr lang="ko-KR" altLang="en-US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앉아서 갈 수 없어 힘들다</a:t>
          </a:r>
          <a:r>
            <a:rPr lang="en-US" altLang="ko-KR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13. </a:t>
          </a:r>
          <a:r>
            <a:rPr lang="ko-KR" altLang="en-US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</a:t>
          </a:r>
          <a:r>
            <a:rPr lang="ko-KR" altLang="en-US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할 것</a:t>
          </a:r>
          <a:r>
            <a:rPr lang="en-US" altLang="ko-KR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altLang="en-US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있을 곳</a:t>
          </a:r>
          <a:r>
            <a:rPr lang="en-US" altLang="ko-KR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altLang="en-US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없다</a:t>
          </a:r>
          <a:r>
            <a:rPr lang="en-US" altLang="ko-KR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11. </a:t>
          </a:r>
          <a:r>
            <a:rPr lang="ko-KR" altLang="en-US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생활 쓰레기가 분리수거 대상인지 </a:t>
          </a:r>
          <a:r>
            <a:rPr lang="ko-KR" altLang="en-US" sz="14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구분하기 힘들다</a:t>
          </a:r>
          <a:r>
            <a:rPr lang="en-US" altLang="ko-KR" sz="14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9. </a:t>
          </a:r>
          <a:r>
            <a:rPr lang="ko-KR" altLang="en-US" sz="14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통조림 캔을 세척해서 </a:t>
          </a:r>
          <a:r>
            <a:rPr lang="ko-KR" altLang="en-US" sz="14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분리수거하기 힘들다</a:t>
          </a:r>
          <a:r>
            <a:rPr lang="en-US" altLang="ko-KR" sz="14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r>
            <a:rPr lang="en-US" altLang="ko-KR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14. </a:t>
          </a:r>
          <a:r>
            <a:rPr lang="ko-KR" altLang="en-US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학교 도서관 좌석예약 시스템을 </a:t>
          </a:r>
          <a:r>
            <a:rPr lang="ko-KR" altLang="en-US" sz="14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제대로 사용하지 않는</a:t>
          </a:r>
          <a:r>
            <a:rPr lang="ko-KR" altLang="en-US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사람이 많다</a:t>
          </a:r>
          <a:r>
            <a:rPr lang="en-US" altLang="ko-KR" sz="14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20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43871" custLinFactNeighborY="32083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 custScaleX="116074" custLinFactX="-100000" custLinFactY="-22077" custLinFactNeighborX="-197336" custLinFactNeighborY="-100000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123461" custLinFactX="-10561" custLinFactNeighborX="-100000" custLinFactNeighborY="19431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 custScaleX="106329" custLinFactY="-10048" custLinFactNeighborX="-69455" custLinFactNeighborY="-100000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 custLinFactX="124887" custLinFactNeighborX="200000" custLinFactNeighborY="56642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 custScaleX="130066" custLinFactX="37394" custLinFactNeighborX="100000" custLinFactNeighborY="-86331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endParaRPr lang="ko-KR" sz="1100" b="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10. </a:t>
          </a:r>
          <a:r>
            <a:rPr lang="ko-KR" altLang="en-US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식물 이름을 </a:t>
          </a:r>
          <a:r>
            <a:rPr lang="ko-KR" altLang="en-US" sz="11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찾기가 힘들다</a:t>
          </a:r>
          <a:r>
            <a:rPr lang="en-US" altLang="ko-KR" sz="11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12. </a:t>
          </a:r>
          <a:r>
            <a:rPr lang="ko-KR" altLang="en-US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출퇴근 시간 지하철에 </a:t>
          </a:r>
          <a:r>
            <a:rPr lang="ko-KR" altLang="en-US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앉아서 갈 수 없어 힘들다</a:t>
          </a:r>
          <a:r>
            <a:rPr lang="en-US" altLang="ko-KR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13. </a:t>
          </a:r>
          <a:r>
            <a:rPr lang="ko-KR" altLang="en-US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</a:t>
          </a:r>
          <a:r>
            <a:rPr lang="ko-KR" altLang="en-US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할 것</a:t>
          </a:r>
          <a:r>
            <a:rPr lang="en-US" altLang="ko-KR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altLang="en-US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있을 곳</a:t>
          </a:r>
          <a:r>
            <a:rPr lang="en-US" altLang="ko-KR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altLang="en-US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없다</a:t>
          </a:r>
          <a:r>
            <a:rPr lang="en-US" altLang="ko-KR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11. </a:t>
          </a:r>
          <a:r>
            <a:rPr lang="ko-KR" altLang="en-US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생활 쓰레기가 분리수거 대상인지 </a:t>
          </a:r>
          <a:r>
            <a:rPr lang="ko-KR" altLang="en-US" sz="11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구분하기 힘들다</a:t>
          </a:r>
          <a:r>
            <a:rPr lang="en-US" altLang="ko-KR" sz="11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9. </a:t>
          </a:r>
          <a:r>
            <a:rPr lang="ko-KR" altLang="en-US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통조림 캔을 세척해서 </a:t>
          </a:r>
          <a:r>
            <a:rPr lang="ko-KR" altLang="en-US" sz="1100" b="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분리수거하기 힘들다</a:t>
          </a:r>
          <a:r>
            <a:rPr lang="en-US" altLang="ko-KR" sz="1100" b="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r>
            <a:rPr lang="en-US" altLang="ko-KR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14. </a:t>
          </a:r>
          <a:r>
            <a:rPr lang="ko-KR" altLang="en-US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학교 도서관 좌석예약 시스템을 </a:t>
          </a:r>
          <a:r>
            <a:rPr lang="ko-KR" altLang="en-US" sz="1100" b="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제대로 사용하지 않는 </a:t>
          </a:r>
          <a:r>
            <a:rPr lang="ko-KR" altLang="en-US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사람이 많다</a:t>
          </a:r>
          <a:r>
            <a:rPr lang="en-US" altLang="ko-KR" sz="1100" b="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1600" b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43871" custLinFactNeighborY="32083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 custScaleX="116074" custLinFactX="-100000" custLinFactY="-22077" custLinFactNeighborX="-197336" custLinFactNeighborY="-100000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123461" custLinFactX="-10561" custLinFactNeighborX="-100000" custLinFactNeighborY="19431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 custScaleX="106329" custLinFactY="-10048" custLinFactNeighborX="-69455" custLinFactNeighborY="-100000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 custLinFactX="124887" custLinFactNeighborX="200000" custLinFactNeighborY="56642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 custScaleX="130066" custLinFactX="37394" custLinFactNeighborX="100000" custLinFactNeighborY="-86331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endParaRPr lang="ko-KR" sz="16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16. 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검색을 할 때</a:t>
          </a:r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</a:t>
          </a:r>
          <a:r>
            <a:rPr lang="ko-KR" altLang="en-US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정보만 찾기 힘들다</a:t>
          </a:r>
          <a:r>
            <a:rPr lang="en-US" altLang="ko-KR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18. 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매크로 방지 문구를 </a:t>
          </a:r>
          <a:r>
            <a:rPr lang="ko-KR" altLang="en-US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알아보기 힘들다</a:t>
          </a:r>
          <a:r>
            <a:rPr lang="en-US" altLang="ko-KR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endParaRPr lang="ko-KR" sz="16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15. 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무선 이어폰 충전 시 </a:t>
          </a:r>
          <a:r>
            <a:rPr lang="ko-KR" altLang="en-US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잔량 확인이 힘들다</a:t>
          </a:r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endParaRPr lang="ko-KR" sz="16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17. 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연결이 </a:t>
          </a:r>
          <a:r>
            <a:rPr lang="ko-KR" altLang="en-US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불안정한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WIFI</a:t>
          </a:r>
          <a:r>
            <a:rPr lang="ko-KR" altLang="en-US" sz="16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에 자꾸 </a:t>
          </a:r>
          <a:r>
            <a:rPr lang="ko-KR" altLang="en-US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접속되는 것이 불편하다</a:t>
          </a:r>
          <a:r>
            <a:rPr lang="en-US" altLang="ko-KR" sz="16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24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37428" custLinFactNeighborY="-19130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 custScaleX="116074" custLinFactX="-100000" custLinFactY="-22077" custLinFactNeighborX="-197336" custLinFactNeighborY="-100000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123461" custLinFactX="-100000" custLinFactNeighborX="-144598" custLinFactNeighborY="-60500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 custScaleX="106329" custLinFactY="-10048" custLinFactNeighborX="-69455" custLinFactNeighborY="-100000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 custLinFactX="120992" custLinFactNeighborX="200000" custLinFactNeighborY="52655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 custScaleX="130066" custLinFactNeighborX="-15499" custLinFactNeighborY="-19130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275E6B-2DA5-42FC-BF2B-F63F324499BE}" type="doc">
      <dgm:prSet loTypeId="urn:microsoft.com/office/officeart/2005/8/layout/venn1" loCatId="relationship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8CCE10FF-E074-4FAB-9632-15F10D511E21}">
      <dgm:prSet custT="1"/>
      <dgm:spPr/>
      <dgm:t>
        <a:bodyPr/>
        <a:lstStyle/>
        <a:p>
          <a:pPr latinLnBrk="1"/>
          <a:endParaRPr lang="ko-KR" sz="12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5F823FD-1604-440C-B07D-892C195EB1B3}" type="parTrans" cxnId="{10357F5C-CA24-4699-8994-DE5428D85DE6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91D7AB7-77D1-4BCF-9D2D-0DDDD371E76F}" type="sibTrans" cxnId="{10357F5C-CA24-4699-8994-DE5428D85DE6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70B109-C16D-459B-B0A6-A1DF0B841863}">
      <dgm:prSet custT="1"/>
      <dgm:spPr/>
      <dgm:t>
        <a:bodyPr/>
        <a:lstStyle/>
        <a:p>
          <a:pPr latinLnBrk="1"/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16. 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검색을 할 때</a:t>
          </a:r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</a:t>
          </a:r>
          <a:r>
            <a:rPr lang="ko-KR" altLang="en-US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정보만 찾기 힘들다</a:t>
          </a:r>
          <a:r>
            <a:rPr lang="en-US" altLang="ko-KR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54D5486-2A2B-4872-AF9C-5024AC203A89}" type="parTrans" cxnId="{55F7C3A5-85FE-4455-9514-2E4C1BC5445C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960EFEF-C77E-4401-B423-2283728F2994}" type="sibTrans" cxnId="{55F7C3A5-85FE-4455-9514-2E4C1BC5445C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8E5368-4E57-4F2C-BC4F-FF575E54AEAB}">
      <dgm:prSet custT="1"/>
      <dgm:spPr/>
      <dgm:t>
        <a:bodyPr/>
        <a:lstStyle/>
        <a:p>
          <a:pPr latinLnBrk="1"/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18. 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매크로 방지 문구를 </a:t>
          </a:r>
          <a:r>
            <a:rPr lang="ko-KR" altLang="en-US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알아보기 힘들다</a:t>
          </a:r>
          <a:r>
            <a:rPr lang="en-US" altLang="ko-KR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8BFB208-4002-4414-B2D7-9EF4210E7636}" type="parTrans" cxnId="{FA1E5762-E1F7-4242-82CD-AF7B7564FFAA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48828393-4601-4992-B671-3B62402D9815}" type="sibTrans" cxnId="{FA1E5762-E1F7-4242-82CD-AF7B7564FFAA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BA49981-E133-421C-B736-8AEF455589F5}">
      <dgm:prSet custT="1"/>
      <dgm:spPr/>
      <dgm:t>
        <a:bodyPr/>
        <a:lstStyle/>
        <a:p>
          <a:pPr latinLnBrk="1"/>
          <a:endParaRPr lang="ko-KR" sz="12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6A69E89-6F54-40DE-9807-0E95F9381902}" type="parTrans" cxnId="{26C549C8-0068-4CCB-A771-CF437717BD49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B4BC5E-99A4-4B7B-B7A4-313B5473E586}" type="sibTrans" cxnId="{26C549C8-0068-4CCB-A771-CF437717BD49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CC7659-2715-4F85-BF8C-BA36BCB929C3}">
      <dgm:prSet custT="1"/>
      <dgm:spPr/>
      <dgm:t>
        <a:bodyPr/>
        <a:lstStyle/>
        <a:p>
          <a:pPr latinLnBrk="1"/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15. 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무선 이어폰 충전 시 </a:t>
          </a:r>
          <a:r>
            <a:rPr lang="ko-KR" altLang="en-US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잔량 확인이 힘들다</a:t>
          </a:r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6EA3CBB-8FC7-4074-B6C2-88E25ED8CB99}" type="parTrans" cxnId="{8343D18F-C2F9-47C9-87AA-F0016D7E3556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CBB06AF-45CC-4811-9D30-0D55D789A6F0}" type="sibTrans" cxnId="{8343D18F-C2F9-47C9-87AA-F0016D7E3556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365616B-F394-44CF-99CD-F2202FC48E70}">
      <dgm:prSet/>
      <dgm:spPr/>
    </dgm:pt>
    <dgm:pt modelId="{9BCD633E-5B36-45BE-BBA8-096A1B2284C4}" type="parTrans" cxnId="{9C248193-4B02-418A-9413-E8AA2EC39802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4497F08-CC81-4D47-9C93-FEE8E16FCFBE}" type="sibTrans" cxnId="{9C248193-4B02-418A-9413-E8AA2EC39802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F36610D4-6E81-4178-BEA7-BB60F17DCACB}">
      <dgm:prSet custT="1"/>
      <dgm:spPr/>
      <dgm:t>
        <a:bodyPr/>
        <a:lstStyle/>
        <a:p>
          <a:pPr latinLnBrk="1"/>
          <a:endParaRPr lang="ko-KR" sz="1200" b="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0CB8664-7469-4104-BE77-FDA0E465C0E5}" type="sibTrans" cxnId="{8B6095E7-081F-4F1D-8746-89DF0EE19FDB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E088DD10-CBF5-424C-B362-2493BBF0A5E8}" type="parTrans" cxnId="{8B6095E7-081F-4F1D-8746-89DF0EE19FDB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3144D77-8A48-4478-8314-750D2D51D9CE}">
      <dgm:prSet custT="1"/>
      <dgm:spPr/>
      <dgm:t>
        <a:bodyPr/>
        <a:lstStyle/>
        <a:p>
          <a:pPr latinLnBrk="1"/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17. 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연결이 </a:t>
          </a:r>
          <a:r>
            <a:rPr lang="ko-KR" altLang="en-US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불안정한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WIFI</a:t>
          </a:r>
          <a:r>
            <a:rPr lang="ko-KR" altLang="en-US" sz="1200" b="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에 자꾸 </a:t>
          </a:r>
          <a:r>
            <a:rPr lang="ko-KR" altLang="en-US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접속되는 것이 불편하다</a:t>
          </a:r>
          <a:r>
            <a:rPr lang="en-US" altLang="ko-KR" sz="1200" b="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56EB015-8DC6-423A-B042-AC9EE87F1703}" type="sibTrans" cxnId="{493EE489-5443-465B-BB5E-5C6163E59471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EC55693-3DD5-485B-BFF0-00571381DABA}" type="parTrans" cxnId="{493EE489-5443-465B-BB5E-5C6163E59471}">
      <dgm:prSet/>
      <dgm:spPr/>
      <dgm:t>
        <a:bodyPr/>
        <a:lstStyle/>
        <a:p>
          <a:pPr latinLnBrk="1"/>
          <a:endParaRPr lang="ko-KR" altLang="en-US" sz="1800" b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D4BDD16-A0A1-4FFD-B89F-393519D7E69B}" type="pres">
      <dgm:prSet presAssocID="{AB275E6B-2DA5-42FC-BF2B-F63F324499BE}" presName="compositeShape" presStyleCnt="0">
        <dgm:presLayoutVars>
          <dgm:chMax val="7"/>
          <dgm:dir/>
          <dgm:resizeHandles val="exact"/>
        </dgm:presLayoutVars>
      </dgm:prSet>
      <dgm:spPr/>
    </dgm:pt>
    <dgm:pt modelId="{05E1C7D7-A6ED-4252-8A87-C905C1EA5E7E}" type="pres">
      <dgm:prSet presAssocID="{8CCE10FF-E074-4FAB-9632-15F10D511E21}" presName="circ1" presStyleLbl="vennNode1" presStyleIdx="0" presStyleCnt="7"/>
      <dgm:spPr/>
    </dgm:pt>
    <dgm:pt modelId="{60F67D0B-9964-404C-92BE-B5E658143BEF}" type="pres">
      <dgm:prSet presAssocID="{8CCE10FF-E074-4FAB-9632-15F10D511E21}" presName="circ1Tx" presStyleLbl="revTx" presStyleIdx="0" presStyleCnt="0" custScaleX="219893">
        <dgm:presLayoutVars>
          <dgm:chMax val="0"/>
          <dgm:chPref val="0"/>
          <dgm:bulletEnabled val="1"/>
        </dgm:presLayoutVars>
      </dgm:prSet>
      <dgm:spPr/>
    </dgm:pt>
    <dgm:pt modelId="{1BE2156A-CFB0-4271-8435-B1879A746F52}" type="pres">
      <dgm:prSet presAssocID="{2170B109-C16D-459B-B0A6-A1DF0B841863}" presName="circ2" presStyleLbl="vennNode1" presStyleIdx="1" presStyleCnt="7"/>
      <dgm:spPr/>
    </dgm:pt>
    <dgm:pt modelId="{C3FE2C4D-CC89-494D-AFEF-F41D62CBEE66}" type="pres">
      <dgm:prSet presAssocID="{2170B109-C16D-459B-B0A6-A1DF0B841863}" presName="circ2Tx" presStyleLbl="revTx" presStyleIdx="0" presStyleCnt="0" custScaleX="125871" custLinFactNeighborX="37428" custLinFactNeighborY="-19130">
        <dgm:presLayoutVars>
          <dgm:chMax val="0"/>
          <dgm:chPref val="0"/>
          <dgm:bulletEnabled val="1"/>
        </dgm:presLayoutVars>
      </dgm:prSet>
      <dgm:spPr/>
    </dgm:pt>
    <dgm:pt modelId="{D192DA96-0A9E-41CE-9D6D-150B0351C791}" type="pres">
      <dgm:prSet presAssocID="{F36610D4-6E81-4178-BEA7-BB60F17DCACB}" presName="circ3" presStyleLbl="vennNode1" presStyleIdx="2" presStyleCnt="7"/>
      <dgm:spPr/>
    </dgm:pt>
    <dgm:pt modelId="{6DCA8F8C-9FCF-4A09-B74F-070E25CD3391}" type="pres">
      <dgm:prSet presAssocID="{F36610D4-6E81-4178-BEA7-BB60F17DCACB}" presName="circ3Tx" presStyleLbl="revTx" presStyleIdx="0" presStyleCnt="0" custScaleX="116074" custLinFactX="-100000" custLinFactY="-22077" custLinFactNeighborX="-197336" custLinFactNeighborY="-100000">
        <dgm:presLayoutVars>
          <dgm:chMax val="0"/>
          <dgm:chPref val="0"/>
          <dgm:bulletEnabled val="1"/>
        </dgm:presLayoutVars>
      </dgm:prSet>
      <dgm:spPr/>
    </dgm:pt>
    <dgm:pt modelId="{019C16EC-677A-45F0-8EDF-C7B5F3107F06}" type="pres">
      <dgm:prSet presAssocID="{788E5368-4E57-4F2C-BC4F-FF575E54AEAB}" presName="circ4" presStyleLbl="vennNode1" presStyleIdx="3" presStyleCnt="7"/>
      <dgm:spPr/>
    </dgm:pt>
    <dgm:pt modelId="{FE32FB08-C168-4CF5-9D19-6B260AB0C12E}" type="pres">
      <dgm:prSet presAssocID="{788E5368-4E57-4F2C-BC4F-FF575E54AEAB}" presName="circ4Tx" presStyleLbl="revTx" presStyleIdx="0" presStyleCnt="0" custScaleX="123461" custLinFactX="-100000" custLinFactNeighborX="-144598" custLinFactNeighborY="-60500">
        <dgm:presLayoutVars>
          <dgm:chMax val="0"/>
          <dgm:chPref val="0"/>
          <dgm:bulletEnabled val="1"/>
        </dgm:presLayoutVars>
      </dgm:prSet>
      <dgm:spPr/>
    </dgm:pt>
    <dgm:pt modelId="{D9D8D5D5-9BAE-4CFC-A823-FEFEF223640A}" type="pres">
      <dgm:prSet presAssocID="{5BA49981-E133-421C-B736-8AEF455589F5}" presName="circ5" presStyleLbl="vennNode1" presStyleIdx="4" presStyleCnt="7"/>
      <dgm:spPr/>
    </dgm:pt>
    <dgm:pt modelId="{0FA0CC6A-B80A-4B8C-BF7F-D542BD0BBB4B}" type="pres">
      <dgm:prSet presAssocID="{5BA49981-E133-421C-B736-8AEF455589F5}" presName="circ5Tx" presStyleLbl="revTx" presStyleIdx="0" presStyleCnt="0" custScaleX="106329" custLinFactY="-10048" custLinFactNeighborX="-69455" custLinFactNeighborY="-100000">
        <dgm:presLayoutVars>
          <dgm:chMax val="0"/>
          <dgm:chPref val="0"/>
          <dgm:bulletEnabled val="1"/>
        </dgm:presLayoutVars>
      </dgm:prSet>
      <dgm:spPr/>
    </dgm:pt>
    <dgm:pt modelId="{1DC965F2-17B2-48BB-8A43-7E470FE275B0}" type="pres">
      <dgm:prSet presAssocID="{83144D77-8A48-4478-8314-750D2D51D9CE}" presName="circ6" presStyleLbl="vennNode1" presStyleIdx="5" presStyleCnt="7"/>
      <dgm:spPr/>
    </dgm:pt>
    <dgm:pt modelId="{D4CDDE9A-EF53-4BDE-B39F-BA2772C0A542}" type="pres">
      <dgm:prSet presAssocID="{83144D77-8A48-4478-8314-750D2D51D9CE}" presName="circ6Tx" presStyleLbl="revTx" presStyleIdx="0" presStyleCnt="0" custScaleX="124860" custLinFactX="120992" custLinFactNeighborX="200000" custLinFactNeighborY="52655">
        <dgm:presLayoutVars>
          <dgm:chMax val="0"/>
          <dgm:chPref val="0"/>
          <dgm:bulletEnabled val="1"/>
        </dgm:presLayoutVars>
      </dgm:prSet>
      <dgm:spPr/>
    </dgm:pt>
    <dgm:pt modelId="{926E5D6D-11A5-481D-B2D5-BB1C0188A808}" type="pres">
      <dgm:prSet presAssocID="{54CC7659-2715-4F85-BF8C-BA36BCB929C3}" presName="circ7" presStyleLbl="vennNode1" presStyleIdx="6" presStyleCnt="7"/>
      <dgm:spPr/>
    </dgm:pt>
    <dgm:pt modelId="{C16097F4-7C4E-4729-A35C-045527146819}" type="pres">
      <dgm:prSet presAssocID="{54CC7659-2715-4F85-BF8C-BA36BCB929C3}" presName="circ7Tx" presStyleLbl="revTx" presStyleIdx="0" presStyleCnt="0" custScaleX="130066" custLinFactNeighborX="-15499" custLinFactNeighborY="-19130">
        <dgm:presLayoutVars>
          <dgm:chMax val="0"/>
          <dgm:chPref val="0"/>
          <dgm:bulletEnabled val="1"/>
        </dgm:presLayoutVars>
      </dgm:prSet>
      <dgm:spPr/>
    </dgm:pt>
  </dgm:ptLst>
  <dgm:cxnLst>
    <dgm:cxn modelId="{C7A2290C-3753-46D3-BD80-10904AAF4B94}" type="presOf" srcId="{2170B109-C16D-459B-B0A6-A1DF0B841863}" destId="{C3FE2C4D-CC89-494D-AFEF-F41D62CBEE66}" srcOrd="0" destOrd="0" presId="urn:microsoft.com/office/officeart/2005/8/layout/venn1"/>
    <dgm:cxn modelId="{1B6FAD0F-B7E3-4F16-8808-7D01313A6B05}" type="presOf" srcId="{788E5368-4E57-4F2C-BC4F-FF575E54AEAB}" destId="{FE32FB08-C168-4CF5-9D19-6B260AB0C12E}" srcOrd="0" destOrd="0" presId="urn:microsoft.com/office/officeart/2005/8/layout/venn1"/>
    <dgm:cxn modelId="{10357F5C-CA24-4699-8994-DE5428D85DE6}" srcId="{AB275E6B-2DA5-42FC-BF2B-F63F324499BE}" destId="{8CCE10FF-E074-4FAB-9632-15F10D511E21}" srcOrd="0" destOrd="0" parTransId="{B5F823FD-1604-440C-B07D-892C195EB1B3}" sibTransId="{491D7AB7-77D1-4BCF-9D2D-0DDDD371E76F}"/>
    <dgm:cxn modelId="{FA1E5762-E1F7-4242-82CD-AF7B7564FFAA}" srcId="{AB275E6B-2DA5-42FC-BF2B-F63F324499BE}" destId="{788E5368-4E57-4F2C-BC4F-FF575E54AEAB}" srcOrd="3" destOrd="0" parTransId="{78BFB208-4002-4414-B2D7-9EF4210E7636}" sibTransId="{48828393-4601-4992-B671-3B62402D9815}"/>
    <dgm:cxn modelId="{A5DA544A-9E38-4801-9B21-CE89BCB81B81}" type="presOf" srcId="{83144D77-8A48-4478-8314-750D2D51D9CE}" destId="{D4CDDE9A-EF53-4BDE-B39F-BA2772C0A542}" srcOrd="0" destOrd="0" presId="urn:microsoft.com/office/officeart/2005/8/layout/venn1"/>
    <dgm:cxn modelId="{493EE489-5443-465B-BB5E-5C6163E59471}" srcId="{AB275E6B-2DA5-42FC-BF2B-F63F324499BE}" destId="{83144D77-8A48-4478-8314-750D2D51D9CE}" srcOrd="5" destOrd="0" parTransId="{AEC55693-3DD5-485B-BFF0-00571381DABA}" sibTransId="{856EB015-8DC6-423A-B042-AC9EE87F1703}"/>
    <dgm:cxn modelId="{8343D18F-C2F9-47C9-87AA-F0016D7E3556}" srcId="{AB275E6B-2DA5-42FC-BF2B-F63F324499BE}" destId="{54CC7659-2715-4F85-BF8C-BA36BCB929C3}" srcOrd="6" destOrd="0" parTransId="{B6EA3CBB-8FC7-4074-B6C2-88E25ED8CB99}" sibTransId="{CCBB06AF-45CC-4811-9D30-0D55D789A6F0}"/>
    <dgm:cxn modelId="{9C248193-4B02-418A-9413-E8AA2EC39802}" srcId="{AB275E6B-2DA5-42FC-BF2B-F63F324499BE}" destId="{E365616B-F394-44CF-99CD-F2202FC48E70}" srcOrd="7" destOrd="0" parTransId="{9BCD633E-5B36-45BE-BBA8-096A1B2284C4}" sibTransId="{04497F08-CC81-4D47-9C93-FEE8E16FCFBE}"/>
    <dgm:cxn modelId="{201FF393-D917-423C-8934-9EABB2E65271}" type="presOf" srcId="{AB275E6B-2DA5-42FC-BF2B-F63F324499BE}" destId="{AD4BDD16-A0A1-4FFD-B89F-393519D7E69B}" srcOrd="0" destOrd="0" presId="urn:microsoft.com/office/officeart/2005/8/layout/venn1"/>
    <dgm:cxn modelId="{ED2BF19A-5AE6-437C-9E4C-9A2AFFE9AD97}" type="presOf" srcId="{8CCE10FF-E074-4FAB-9632-15F10D511E21}" destId="{60F67D0B-9964-404C-92BE-B5E658143BEF}" srcOrd="0" destOrd="0" presId="urn:microsoft.com/office/officeart/2005/8/layout/venn1"/>
    <dgm:cxn modelId="{55F7C3A5-85FE-4455-9514-2E4C1BC5445C}" srcId="{AB275E6B-2DA5-42FC-BF2B-F63F324499BE}" destId="{2170B109-C16D-459B-B0A6-A1DF0B841863}" srcOrd="1" destOrd="0" parTransId="{454D5486-2A2B-4872-AF9C-5024AC203A89}" sibTransId="{6960EFEF-C77E-4401-B423-2283728F2994}"/>
    <dgm:cxn modelId="{C27F1DBE-AA1C-45C8-80DA-38EF71DD5123}" type="presOf" srcId="{54CC7659-2715-4F85-BF8C-BA36BCB929C3}" destId="{C16097F4-7C4E-4729-A35C-045527146819}" srcOrd="0" destOrd="0" presId="urn:microsoft.com/office/officeart/2005/8/layout/venn1"/>
    <dgm:cxn modelId="{26C549C8-0068-4CCB-A771-CF437717BD49}" srcId="{AB275E6B-2DA5-42FC-BF2B-F63F324499BE}" destId="{5BA49981-E133-421C-B736-8AEF455589F5}" srcOrd="4" destOrd="0" parTransId="{C6A69E89-6F54-40DE-9807-0E95F9381902}" sibTransId="{F3B4BC5E-99A4-4B7B-B7A4-313B5473E586}"/>
    <dgm:cxn modelId="{45163CDB-A2C5-4C14-A782-6C18B92DE75C}" type="presOf" srcId="{F36610D4-6E81-4178-BEA7-BB60F17DCACB}" destId="{6DCA8F8C-9FCF-4A09-B74F-070E25CD3391}" srcOrd="0" destOrd="0" presId="urn:microsoft.com/office/officeart/2005/8/layout/venn1"/>
    <dgm:cxn modelId="{B46A49E1-57E6-49B2-8B8C-A2A8637F0978}" type="presOf" srcId="{5BA49981-E133-421C-B736-8AEF455589F5}" destId="{0FA0CC6A-B80A-4B8C-BF7F-D542BD0BBB4B}" srcOrd="0" destOrd="0" presId="urn:microsoft.com/office/officeart/2005/8/layout/venn1"/>
    <dgm:cxn modelId="{8B6095E7-081F-4F1D-8746-89DF0EE19FDB}" srcId="{AB275E6B-2DA5-42FC-BF2B-F63F324499BE}" destId="{F36610D4-6E81-4178-BEA7-BB60F17DCACB}" srcOrd="2" destOrd="0" parTransId="{E088DD10-CBF5-424C-B362-2493BBF0A5E8}" sibTransId="{70CB8664-7469-4104-BE77-FDA0E465C0E5}"/>
    <dgm:cxn modelId="{4E572A42-A992-40D0-A521-AA0111725B82}" type="presParOf" srcId="{AD4BDD16-A0A1-4FFD-B89F-393519D7E69B}" destId="{05E1C7D7-A6ED-4252-8A87-C905C1EA5E7E}" srcOrd="0" destOrd="0" presId="urn:microsoft.com/office/officeart/2005/8/layout/venn1"/>
    <dgm:cxn modelId="{98657D3D-FD53-42B3-AB4B-3425EA80F3E9}" type="presParOf" srcId="{AD4BDD16-A0A1-4FFD-B89F-393519D7E69B}" destId="{60F67D0B-9964-404C-92BE-B5E658143BEF}" srcOrd="1" destOrd="0" presId="urn:microsoft.com/office/officeart/2005/8/layout/venn1"/>
    <dgm:cxn modelId="{BB5A0564-4DCF-41D4-8C03-24C06CED52EA}" type="presParOf" srcId="{AD4BDD16-A0A1-4FFD-B89F-393519D7E69B}" destId="{1BE2156A-CFB0-4271-8435-B1879A746F52}" srcOrd="2" destOrd="0" presId="urn:microsoft.com/office/officeart/2005/8/layout/venn1"/>
    <dgm:cxn modelId="{0D855DA2-C412-4A62-B7B4-0C88F49F00FC}" type="presParOf" srcId="{AD4BDD16-A0A1-4FFD-B89F-393519D7E69B}" destId="{C3FE2C4D-CC89-494D-AFEF-F41D62CBEE66}" srcOrd="3" destOrd="0" presId="urn:microsoft.com/office/officeart/2005/8/layout/venn1"/>
    <dgm:cxn modelId="{2300A629-B54D-45DB-B3D1-A97EA2DC33C3}" type="presParOf" srcId="{AD4BDD16-A0A1-4FFD-B89F-393519D7E69B}" destId="{D192DA96-0A9E-41CE-9D6D-150B0351C791}" srcOrd="4" destOrd="0" presId="urn:microsoft.com/office/officeart/2005/8/layout/venn1"/>
    <dgm:cxn modelId="{C56AF28A-AB79-4EF2-87BD-F6A7C0DB5220}" type="presParOf" srcId="{AD4BDD16-A0A1-4FFD-B89F-393519D7E69B}" destId="{6DCA8F8C-9FCF-4A09-B74F-070E25CD3391}" srcOrd="5" destOrd="0" presId="urn:microsoft.com/office/officeart/2005/8/layout/venn1"/>
    <dgm:cxn modelId="{CB1AA21E-8C37-4B91-9B8D-DC4A6A6A9A42}" type="presParOf" srcId="{AD4BDD16-A0A1-4FFD-B89F-393519D7E69B}" destId="{019C16EC-677A-45F0-8EDF-C7B5F3107F06}" srcOrd="6" destOrd="0" presId="urn:microsoft.com/office/officeart/2005/8/layout/venn1"/>
    <dgm:cxn modelId="{D535DD17-E116-4978-8048-DE366708AF52}" type="presParOf" srcId="{AD4BDD16-A0A1-4FFD-B89F-393519D7E69B}" destId="{FE32FB08-C168-4CF5-9D19-6B260AB0C12E}" srcOrd="7" destOrd="0" presId="urn:microsoft.com/office/officeart/2005/8/layout/venn1"/>
    <dgm:cxn modelId="{61E8662E-78D5-49BB-8D45-1F6BA1C86E6E}" type="presParOf" srcId="{AD4BDD16-A0A1-4FFD-B89F-393519D7E69B}" destId="{D9D8D5D5-9BAE-4CFC-A823-FEFEF223640A}" srcOrd="8" destOrd="0" presId="urn:microsoft.com/office/officeart/2005/8/layout/venn1"/>
    <dgm:cxn modelId="{16FEE558-8C60-46F3-8476-21A658669F8E}" type="presParOf" srcId="{AD4BDD16-A0A1-4FFD-B89F-393519D7E69B}" destId="{0FA0CC6A-B80A-4B8C-BF7F-D542BD0BBB4B}" srcOrd="9" destOrd="0" presId="urn:microsoft.com/office/officeart/2005/8/layout/venn1"/>
    <dgm:cxn modelId="{4467DECF-1A25-4309-B873-741AA7AA6E26}" type="presParOf" srcId="{AD4BDD16-A0A1-4FFD-B89F-393519D7E69B}" destId="{1DC965F2-17B2-48BB-8A43-7E470FE275B0}" srcOrd="10" destOrd="0" presId="urn:microsoft.com/office/officeart/2005/8/layout/venn1"/>
    <dgm:cxn modelId="{5027F797-0133-4A1A-A4AE-F586ADEC4324}" type="presParOf" srcId="{AD4BDD16-A0A1-4FFD-B89F-393519D7E69B}" destId="{D4CDDE9A-EF53-4BDE-B39F-BA2772C0A542}" srcOrd="11" destOrd="0" presId="urn:microsoft.com/office/officeart/2005/8/layout/venn1"/>
    <dgm:cxn modelId="{50DB8EEA-4A2E-497F-8764-C1A9F3DFC138}" type="presParOf" srcId="{AD4BDD16-A0A1-4FFD-B89F-393519D7E69B}" destId="{926E5D6D-11A5-481D-B2D5-BB1C0188A808}" srcOrd="12" destOrd="0" presId="urn:microsoft.com/office/officeart/2005/8/layout/venn1"/>
    <dgm:cxn modelId="{DECFCFAD-F185-4B13-814D-38FCC9C4BAFA}" type="presParOf" srcId="{AD4BDD16-A0A1-4FFD-B89F-393519D7E69B}" destId="{C16097F4-7C4E-4729-A35C-04552714681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dirty="0" err="1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입은지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오래 된 옷</a:t>
          </a:r>
          <a:r>
            <a:rPr lang="en-US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정리할 옷</a:t>
          </a:r>
          <a:r>
            <a:rPr lang="en-US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</a:t>
          </a:r>
          <a:r>
            <a:rPr lang="ko-KR" b="1" i="0" u="none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무엇인지 알고 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그 옷들을 정리한다</a:t>
          </a: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82EA9CB-4C8B-496D-B131-06CCAD47CEDD}">
      <dgm:prSet/>
      <dgm:spPr/>
      <dgm:t>
        <a:bodyPr/>
        <a:lstStyle/>
        <a:p>
          <a:pPr latinLnBrk="1"/>
          <a:r>
            <a:rPr 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옷장의 크기를 </a:t>
          </a:r>
          <a:r>
            <a:rPr lang="ko-KR" u="none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알고 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얼마만큼의 </a:t>
          </a:r>
          <a:r>
            <a:rPr lang="ko-KR" u="none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옷이 들어가는게 적당한지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알아본다</a:t>
          </a:r>
          <a:r>
            <a:rPr 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0B0F41A-FDB5-41C0-A4DF-AD92737FDCF8}" type="parTrans" cxnId="{80B45DDA-2C7F-4843-81E8-1782C1FEC1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A1B1424C-09D6-4C44-80A4-2CA6D95A0758}" type="sibTrans" cxnId="{80B45DDA-2C7F-4843-81E8-1782C1FEC1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DC92914B-7476-42F8-B980-7C9E276B0372}">
      <dgm:prSet/>
      <dgm:spPr/>
      <dgm:t>
        <a:bodyPr/>
        <a:lstStyle/>
        <a:p>
          <a:pPr latinLnBrk="1"/>
          <a:r>
            <a:rPr 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현재 나의 신체 사이즈와 비교해서 </a:t>
          </a:r>
          <a:r>
            <a:rPr lang="ko-KR" dirty="0" err="1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나한테</a:t>
          </a:r>
          <a:r>
            <a:rPr 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맞지 않게 된 </a:t>
          </a:r>
          <a:r>
            <a:rPr lang="ko-KR" u="none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옷을 버린다</a:t>
          </a:r>
          <a:r>
            <a:rPr lang="en-US" u="none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u="none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944D4BEF-2A28-48C4-8B04-5D84E658EEE6}" type="parTrans" cxnId="{6B2EBAC7-664F-40AA-8B60-58AA0A093CA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81DA9A3A-682B-4E27-92AE-4B1EC985D296}" type="sibTrans" cxnId="{6B2EBAC7-664F-40AA-8B60-58AA0A093CA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3">
        <dgm:presLayoutVars>
          <dgm:bulletEnabled val="1"/>
        </dgm:presLayoutVars>
      </dgm:prSet>
      <dgm:spPr/>
    </dgm:pt>
    <dgm:pt modelId="{0243F5E3-1912-4330-9631-1AD863B38A55}" type="pres">
      <dgm:prSet presAssocID="{BA117464-D439-4FB5-BB2B-1CC123BE002E}" presName="sibTrans" presStyleCnt="0"/>
      <dgm:spPr/>
    </dgm:pt>
    <dgm:pt modelId="{FABCA88B-D84E-419C-AAC3-FAAD1A126EB2}" type="pres">
      <dgm:prSet presAssocID="{682EA9CB-4C8B-496D-B131-06CCAD47CEDD}" presName="textNode" presStyleLbl="node1" presStyleIdx="1" presStyleCnt="3">
        <dgm:presLayoutVars>
          <dgm:bulletEnabled val="1"/>
        </dgm:presLayoutVars>
      </dgm:prSet>
      <dgm:spPr/>
    </dgm:pt>
    <dgm:pt modelId="{B87F572A-A1A5-4978-9A2A-B404904897F9}" type="pres">
      <dgm:prSet presAssocID="{A1B1424C-09D6-4C44-80A4-2CA6D95A0758}" presName="sibTrans" presStyleCnt="0"/>
      <dgm:spPr/>
    </dgm:pt>
    <dgm:pt modelId="{C740605B-F16A-4C99-84D7-EABF93603CD0}" type="pres">
      <dgm:prSet presAssocID="{DC92914B-7476-42F8-B980-7C9E276B03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38894078-7711-494D-99B9-04E43D5F4B46}" type="presOf" srcId="{682EA9CB-4C8B-496D-B131-06CCAD47CEDD}" destId="{FABCA88B-D84E-419C-AAC3-FAAD1A126EB2}" srcOrd="0" destOrd="0" presId="urn:microsoft.com/office/officeart/2005/8/layout/hProcess9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6B2EBAC7-664F-40AA-8B60-58AA0A093CA9}" srcId="{769DE48C-1F65-4629-BE48-4C1AA2C26C1D}" destId="{DC92914B-7476-42F8-B980-7C9E276B0372}" srcOrd="2" destOrd="0" parTransId="{944D4BEF-2A28-48C4-8B04-5D84E658EEE6}" sibTransId="{81DA9A3A-682B-4E27-92AE-4B1EC985D296}"/>
    <dgm:cxn modelId="{80B45DDA-2C7F-4843-81E8-1782C1FEC1AD}" srcId="{769DE48C-1F65-4629-BE48-4C1AA2C26C1D}" destId="{682EA9CB-4C8B-496D-B131-06CCAD47CEDD}" srcOrd="1" destOrd="0" parTransId="{00B0F41A-FDB5-41C0-A4DF-AD92737FDCF8}" sibTransId="{A1B1424C-09D6-4C44-80A4-2CA6D95A0758}"/>
    <dgm:cxn modelId="{A239D2ED-38BE-4BEB-9253-FB0425A22D20}" type="presOf" srcId="{DC92914B-7476-42F8-B980-7C9E276B0372}" destId="{C740605B-F16A-4C99-84D7-EABF93603CD0}" srcOrd="0" destOrd="0" presId="urn:microsoft.com/office/officeart/2005/8/layout/hProcess9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D924D485-69EF-41D2-89AA-F4E72E2D37B9}" type="presParOf" srcId="{4BAA6F2B-5848-41B7-AB92-83189758528F}" destId="{0243F5E3-1912-4330-9631-1AD863B38A55}" srcOrd="1" destOrd="0" presId="urn:microsoft.com/office/officeart/2005/8/layout/hProcess9"/>
    <dgm:cxn modelId="{8B786C27-8BEC-4B0A-BB12-6C1556D71ECE}" type="presParOf" srcId="{4BAA6F2B-5848-41B7-AB92-83189758528F}" destId="{FABCA88B-D84E-419C-AAC3-FAAD1A126EB2}" srcOrd="2" destOrd="0" presId="urn:microsoft.com/office/officeart/2005/8/layout/hProcess9"/>
    <dgm:cxn modelId="{DA9F4470-49D3-481A-9F1F-AEBE8981F0E6}" type="presParOf" srcId="{4BAA6F2B-5848-41B7-AB92-83189758528F}" destId="{B87F572A-A1A5-4978-9A2A-B404904897F9}" srcOrd="3" destOrd="0" presId="urn:microsoft.com/office/officeart/2005/8/layout/hProcess9"/>
    <dgm:cxn modelId="{EEB6B740-82CD-49D0-9BE3-571CC99B1225}" type="presParOf" srcId="{4BAA6F2B-5848-41B7-AB92-83189758528F}" destId="{C740605B-F16A-4C99-84D7-EABF93603C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1C3F57-C330-4571-80F7-9A1614A26E99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/>
      <dgm:spPr/>
      <dgm:t>
        <a:bodyPr/>
        <a:lstStyle/>
        <a:p>
          <a:pPr latinLnBrk="1"/>
          <a:endParaRPr lang="ko-KR" altLang="en-US"/>
        </a:p>
      </dgm:t>
    </dgm:pt>
    <dgm:pt modelId="{EA853278-8264-441E-9017-C863E0BA694F}">
      <dgm:prSet custT="1"/>
      <dgm:spPr/>
      <dgm:t>
        <a:bodyPr/>
        <a:lstStyle/>
        <a:p>
          <a:pPr latinLnBrk="1"/>
          <a:r>
            <a:rPr 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현재 신체 사이즈와 옷장의 옷 정보를 입력 받아 </a:t>
          </a:r>
          <a:r>
            <a:rPr lang="ko-KR" sz="14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맞지 않는 옷들을 알려준다</a:t>
          </a:r>
          <a:r>
            <a:rPr 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400" dirty="0">
            <a:solidFill>
              <a:schemeClr val="accent4">
                <a:lumMod val="40000"/>
                <a:lumOff val="6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C379E0D5-0CDA-4117-8954-5F5CE27A28EC}" type="parTrans" cxnId="{F9F1AA1D-8D87-4A5B-8C31-AAC5BB9ED079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120FD92-84C7-4A11-80DC-068BECFFDA04}" type="sibTrans" cxnId="{F9F1AA1D-8D87-4A5B-8C31-AAC5BB9ED079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DBD683A4-C19C-49AC-9EBF-176A3087949C}">
      <dgm:prSet custT="1"/>
      <dgm:spPr/>
      <dgm:t>
        <a:bodyPr/>
        <a:lstStyle/>
        <a:p>
          <a:pPr latinLnBrk="1"/>
          <a:r>
            <a:rPr 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 </a:t>
          </a:r>
          <a:r>
            <a:rPr 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그 날 입고나간 옷들을 체크하면 언제 </a:t>
          </a:r>
          <a:r>
            <a:rPr lang="ko-KR" sz="14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해당 옷을 마지막으로 입었는지 알려준다</a:t>
          </a:r>
          <a:r>
            <a:rPr 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400" dirty="0">
            <a:solidFill>
              <a:schemeClr val="accent4">
                <a:lumMod val="40000"/>
                <a:lumOff val="6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3124E6B7-54B7-4BD3-B0B9-1098AB4261BA}" type="parTrans" cxnId="{6ADF7181-34BD-4CF7-883E-4B46B024439A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19FA9EA-9022-4B25-BA34-6823789F32BD}" type="sibTrans" cxnId="{6ADF7181-34BD-4CF7-883E-4B46B024439A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EC62B9F-BE23-43D1-A799-64840C14F94A}">
      <dgm:prSet custT="1"/>
      <dgm:spPr/>
      <dgm:t>
        <a:bodyPr/>
        <a:lstStyle/>
        <a:p>
          <a:pPr latinLnBrk="1"/>
          <a:r>
            <a:rPr 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위 정보를 알고 어플리케이션에서 자동으로 옷장에서 </a:t>
          </a:r>
          <a:r>
            <a:rPr 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정리할 옷을 추천해준다</a:t>
          </a:r>
          <a:r>
            <a: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7FB68990-E2A5-4675-AB55-84B99CECEF92}" type="parTrans" cxnId="{C1E397AC-F1ED-4D78-8805-717720C86382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E045D7A-786B-4B71-8A8A-06210DD498B1}" type="sibTrans" cxnId="{C1E397AC-F1ED-4D78-8805-717720C86382}">
      <dgm:prSet/>
      <dgm:spPr/>
      <dgm:t>
        <a:bodyPr/>
        <a:lstStyle/>
        <a:p>
          <a:pPr latinLnBrk="1"/>
          <a:endParaRPr lang="ko-KR" altLang="en-US" sz="24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548F6924-C23A-4E92-B5D4-A25817895D5F}" type="pres">
      <dgm:prSet presAssocID="{9E1C3F57-C330-4571-80F7-9A1614A26E99}" presName="CompostProcess" presStyleCnt="0">
        <dgm:presLayoutVars>
          <dgm:dir val="rev"/>
          <dgm:resizeHandles val="exact"/>
        </dgm:presLayoutVars>
      </dgm:prSet>
      <dgm:spPr/>
    </dgm:pt>
    <dgm:pt modelId="{A2B57927-0B35-45D3-BE22-9C68C60872F5}" type="pres">
      <dgm:prSet presAssocID="{9E1C3F57-C330-4571-80F7-9A1614A26E99}" presName="arrow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49B1E08C-2B2C-436C-9DA5-D490CC14A3C2}" type="pres">
      <dgm:prSet presAssocID="{9E1C3F57-C330-4571-80F7-9A1614A26E99}" presName="linearProcess" presStyleCnt="0"/>
      <dgm:spPr/>
    </dgm:pt>
    <dgm:pt modelId="{8E0965A9-0892-43DB-BD08-9FA74FBDADFC}" type="pres">
      <dgm:prSet presAssocID="{EA853278-8264-441E-9017-C863E0BA694F}" presName="textNode" presStyleLbl="node1" presStyleIdx="0" presStyleCnt="3">
        <dgm:presLayoutVars>
          <dgm:bulletEnabled val="1"/>
        </dgm:presLayoutVars>
      </dgm:prSet>
      <dgm:spPr/>
    </dgm:pt>
    <dgm:pt modelId="{47B814CA-A09E-44C7-8A09-ACEE0FC29F77}" type="pres">
      <dgm:prSet presAssocID="{B120FD92-84C7-4A11-80DC-068BECFFDA04}" presName="sibTrans" presStyleCnt="0"/>
      <dgm:spPr/>
    </dgm:pt>
    <dgm:pt modelId="{3EA41CED-2F90-4445-A3B5-4853762B95E6}" type="pres">
      <dgm:prSet presAssocID="{DBD683A4-C19C-49AC-9EBF-176A3087949C}" presName="textNode" presStyleLbl="node1" presStyleIdx="1" presStyleCnt="3">
        <dgm:presLayoutVars>
          <dgm:bulletEnabled val="1"/>
        </dgm:presLayoutVars>
      </dgm:prSet>
      <dgm:spPr/>
    </dgm:pt>
    <dgm:pt modelId="{358E85FC-04D3-4B28-9427-DF553234AE4B}" type="pres">
      <dgm:prSet presAssocID="{019FA9EA-9022-4B25-BA34-6823789F32BD}" presName="sibTrans" presStyleCnt="0"/>
      <dgm:spPr/>
    </dgm:pt>
    <dgm:pt modelId="{7FC2797F-DBFA-419B-A8AA-6E1813C7BB68}" type="pres">
      <dgm:prSet presAssocID="{7EC62B9F-BE23-43D1-A799-64840C14F94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9F1AA1D-8D87-4A5B-8C31-AAC5BB9ED079}" srcId="{9E1C3F57-C330-4571-80F7-9A1614A26E99}" destId="{EA853278-8264-441E-9017-C863E0BA694F}" srcOrd="0" destOrd="0" parTransId="{C379E0D5-0CDA-4117-8954-5F5CE27A28EC}" sibTransId="{B120FD92-84C7-4A11-80DC-068BECFFDA04}"/>
    <dgm:cxn modelId="{607B1947-1A8F-4AF2-BDA5-13D889A880A1}" type="presOf" srcId="{EA853278-8264-441E-9017-C863E0BA694F}" destId="{8E0965A9-0892-43DB-BD08-9FA74FBDADFC}" srcOrd="0" destOrd="0" presId="urn:microsoft.com/office/officeart/2005/8/layout/hProcess9"/>
    <dgm:cxn modelId="{2D788968-B050-4E2C-8C08-1953B2933907}" type="presOf" srcId="{7EC62B9F-BE23-43D1-A799-64840C14F94A}" destId="{7FC2797F-DBFA-419B-A8AA-6E1813C7BB68}" srcOrd="0" destOrd="0" presId="urn:microsoft.com/office/officeart/2005/8/layout/hProcess9"/>
    <dgm:cxn modelId="{6ADF7181-34BD-4CF7-883E-4B46B024439A}" srcId="{9E1C3F57-C330-4571-80F7-9A1614A26E99}" destId="{DBD683A4-C19C-49AC-9EBF-176A3087949C}" srcOrd="1" destOrd="0" parTransId="{3124E6B7-54B7-4BD3-B0B9-1098AB4261BA}" sibTransId="{019FA9EA-9022-4B25-BA34-6823789F32BD}"/>
    <dgm:cxn modelId="{C16AB69B-CB6B-41BF-9EC2-222FB1A88E42}" type="presOf" srcId="{9E1C3F57-C330-4571-80F7-9A1614A26E99}" destId="{548F6924-C23A-4E92-B5D4-A25817895D5F}" srcOrd="0" destOrd="0" presId="urn:microsoft.com/office/officeart/2005/8/layout/hProcess9"/>
    <dgm:cxn modelId="{C1E397AC-F1ED-4D78-8805-717720C86382}" srcId="{9E1C3F57-C330-4571-80F7-9A1614A26E99}" destId="{7EC62B9F-BE23-43D1-A799-64840C14F94A}" srcOrd="2" destOrd="0" parTransId="{7FB68990-E2A5-4675-AB55-84B99CECEF92}" sibTransId="{0E045D7A-786B-4B71-8A8A-06210DD498B1}"/>
    <dgm:cxn modelId="{1EF2A4C6-73F1-4381-A6EE-4DF4172E720D}" type="presOf" srcId="{DBD683A4-C19C-49AC-9EBF-176A3087949C}" destId="{3EA41CED-2F90-4445-A3B5-4853762B95E6}" srcOrd="0" destOrd="0" presId="urn:microsoft.com/office/officeart/2005/8/layout/hProcess9"/>
    <dgm:cxn modelId="{47C13125-EE7D-480F-817B-491D60E8412B}" type="presParOf" srcId="{548F6924-C23A-4E92-B5D4-A25817895D5F}" destId="{A2B57927-0B35-45D3-BE22-9C68C60872F5}" srcOrd="0" destOrd="0" presId="urn:microsoft.com/office/officeart/2005/8/layout/hProcess9"/>
    <dgm:cxn modelId="{59952D56-ABE7-4CE2-9BBF-F9AA15383B36}" type="presParOf" srcId="{548F6924-C23A-4E92-B5D4-A25817895D5F}" destId="{49B1E08C-2B2C-436C-9DA5-D490CC14A3C2}" srcOrd="1" destOrd="0" presId="urn:microsoft.com/office/officeart/2005/8/layout/hProcess9"/>
    <dgm:cxn modelId="{47D3F153-4713-4252-934A-9FF95E1C6E55}" type="presParOf" srcId="{49B1E08C-2B2C-436C-9DA5-D490CC14A3C2}" destId="{8E0965A9-0892-43DB-BD08-9FA74FBDADFC}" srcOrd="0" destOrd="0" presId="urn:microsoft.com/office/officeart/2005/8/layout/hProcess9"/>
    <dgm:cxn modelId="{8D3203B2-6DDE-49AD-A043-0D1F247FEBB4}" type="presParOf" srcId="{49B1E08C-2B2C-436C-9DA5-D490CC14A3C2}" destId="{47B814CA-A09E-44C7-8A09-ACEE0FC29F77}" srcOrd="1" destOrd="0" presId="urn:microsoft.com/office/officeart/2005/8/layout/hProcess9"/>
    <dgm:cxn modelId="{B2F434F9-2053-490D-A611-9B364AF4C076}" type="presParOf" srcId="{49B1E08C-2B2C-436C-9DA5-D490CC14A3C2}" destId="{3EA41CED-2F90-4445-A3B5-4853762B95E6}" srcOrd="2" destOrd="0" presId="urn:microsoft.com/office/officeart/2005/8/layout/hProcess9"/>
    <dgm:cxn modelId="{E8A02283-779F-4E8D-945C-413CE85321B5}" type="presParOf" srcId="{49B1E08C-2B2C-436C-9DA5-D490CC14A3C2}" destId="{358E85FC-04D3-4B28-9427-DF553234AE4B}" srcOrd="3" destOrd="0" presId="urn:microsoft.com/office/officeart/2005/8/layout/hProcess9"/>
    <dgm:cxn modelId="{47D61A35-F9D8-4150-B5BF-957CD88EF2FC}" type="presParOf" srcId="{49B1E08C-2B2C-436C-9DA5-D490CC14A3C2}" destId="{7FC2797F-DBFA-419B-A8AA-6E1813C7BB6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9DE48C-1F65-4629-BE48-4C1AA2C26C1D}" type="doc">
      <dgm:prSet loTypeId="urn:microsoft.com/office/officeart/2005/8/layout/hProcess9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BBE507D-648E-4675-A93F-6A8CDEB5D4C5}">
      <dgm:prSet/>
      <dgm:spPr/>
      <dgm:t>
        <a:bodyPr/>
        <a:lstStyle/>
        <a:p>
          <a:pPr latinLnBrk="1"/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내도 바깥에 들리지 않는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환경을 조성한다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1A0625FA-97B7-43F2-A1E3-BECA0B5B4700}" type="par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BA117464-D439-4FB5-BB2B-1CC123BE002E}" type="sibTrans" cxnId="{CAB0E13E-23F0-462E-91D3-64D634CA790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9CAFBABE-102D-477B-9BB5-F2DD40F09A8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 이외의 방법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으로 소리를 내는 것만큼 편하게 대화를 할 수 있는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방법을 찾는다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gm:t>
    </dgm:pt>
    <dgm:pt modelId="{6216C6B1-B740-4721-A843-ECF7DD0FDE58}" type="parTrans" cxnId="{25D978EF-4ABE-4814-8E47-1D5FE11A24A7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0F1A2817-07E9-4305-A642-5498EE22AE22}" type="sibTrans" cxnId="{25D978EF-4ABE-4814-8E47-1D5FE11A24A7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392E250-004B-418E-86E1-8DA01C635F7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altLang="en-US" b="0" i="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작은 소리로 말해도 통화 상대에게는 </a:t>
          </a:r>
          <a:r>
            <a:rPr lang="ko-KR" altLang="en-US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크게 들리게 한다</a:t>
          </a:r>
          <a:r>
            <a:rPr lang="en-US" altLang="ko-KR" b="0" i="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gm:t>
    </dgm:pt>
    <dgm:pt modelId="{3DC27907-16E8-47AB-8BED-20DB375BDC61}" type="parTrans" cxnId="{B37F2C52-AEA3-4BC8-A2A5-5251DDC75748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6237FC26-8E8C-4CCE-99C0-0E565683E3DB}" type="sibTrans" cxnId="{B37F2C52-AEA3-4BC8-A2A5-5251DDC75748}">
      <dgm:prSet/>
      <dgm:spPr/>
      <dgm:t>
        <a:bodyPr/>
        <a:lstStyle/>
        <a:p>
          <a:pPr latinLnBrk="1"/>
          <a:endParaRPr lang="ko-KR" altLang="en-US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gm:t>
    </dgm:pt>
    <dgm:pt modelId="{2161C89B-8AB3-43CC-8DF1-E630FDE77770}" type="pres">
      <dgm:prSet presAssocID="{769DE48C-1F65-4629-BE48-4C1AA2C26C1D}" presName="CompostProcess" presStyleCnt="0">
        <dgm:presLayoutVars>
          <dgm:dir/>
          <dgm:resizeHandles val="exact"/>
        </dgm:presLayoutVars>
      </dgm:prSet>
      <dgm:spPr/>
    </dgm:pt>
    <dgm:pt modelId="{3B0CCB72-C557-4E14-B4D1-4D109ACD634A}" type="pres">
      <dgm:prSet presAssocID="{769DE48C-1F65-4629-BE48-4C1AA2C26C1D}" presName="arrow" presStyleLbl="bgShp" presStyleIdx="0" presStyleCnt="1"/>
      <dgm:spPr/>
    </dgm:pt>
    <dgm:pt modelId="{4BAA6F2B-5848-41B7-AB92-83189758528F}" type="pres">
      <dgm:prSet presAssocID="{769DE48C-1F65-4629-BE48-4C1AA2C26C1D}" presName="linearProcess" presStyleCnt="0"/>
      <dgm:spPr/>
    </dgm:pt>
    <dgm:pt modelId="{B007BB27-52B4-4D92-BAA3-8CB25A7227CF}" type="pres">
      <dgm:prSet presAssocID="{9BBE507D-648E-4675-A93F-6A8CDEB5D4C5}" presName="textNode" presStyleLbl="node1" presStyleIdx="0" presStyleCnt="3">
        <dgm:presLayoutVars>
          <dgm:bulletEnabled val="1"/>
        </dgm:presLayoutVars>
      </dgm:prSet>
      <dgm:spPr/>
    </dgm:pt>
    <dgm:pt modelId="{0243F5E3-1912-4330-9631-1AD863B38A55}" type="pres">
      <dgm:prSet presAssocID="{BA117464-D439-4FB5-BB2B-1CC123BE002E}" presName="sibTrans" presStyleCnt="0"/>
      <dgm:spPr/>
    </dgm:pt>
    <dgm:pt modelId="{5F8F4A36-ABF5-461A-BB94-C97F4DBF7BDF}" type="pres">
      <dgm:prSet presAssocID="{9CAFBABE-102D-477B-9BB5-F2DD40F09A85}" presName="textNode" presStyleLbl="node1" presStyleIdx="1" presStyleCnt="3">
        <dgm:presLayoutVars>
          <dgm:bulletEnabled val="1"/>
        </dgm:presLayoutVars>
      </dgm:prSet>
      <dgm:spPr/>
    </dgm:pt>
    <dgm:pt modelId="{680B2CC4-85A6-4158-833E-CD861DCD8689}" type="pres">
      <dgm:prSet presAssocID="{0F1A2817-07E9-4305-A642-5498EE22AE22}" presName="sibTrans" presStyleCnt="0"/>
      <dgm:spPr/>
    </dgm:pt>
    <dgm:pt modelId="{320E2091-7935-4A52-B3BD-C6A505E0FDED}" type="pres">
      <dgm:prSet presAssocID="{2392E250-004B-418E-86E1-8DA01C635F7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428117-26A0-4191-91BF-E104C117E162}" type="presOf" srcId="{9BBE507D-648E-4675-A93F-6A8CDEB5D4C5}" destId="{B007BB27-52B4-4D92-BAA3-8CB25A7227CF}" srcOrd="0" destOrd="0" presId="urn:microsoft.com/office/officeart/2005/8/layout/hProcess9"/>
    <dgm:cxn modelId="{AAD1822C-7B01-4659-A238-E7437158746B}" type="presOf" srcId="{9CAFBABE-102D-477B-9BB5-F2DD40F09A85}" destId="{5F8F4A36-ABF5-461A-BB94-C97F4DBF7BDF}" srcOrd="0" destOrd="0" presId="urn:microsoft.com/office/officeart/2005/8/layout/hProcess9"/>
    <dgm:cxn modelId="{CAB0E13E-23F0-462E-91D3-64D634CA790D}" srcId="{769DE48C-1F65-4629-BE48-4C1AA2C26C1D}" destId="{9BBE507D-648E-4675-A93F-6A8CDEB5D4C5}" srcOrd="0" destOrd="0" parTransId="{1A0625FA-97B7-43F2-A1E3-BECA0B5B4700}" sibTransId="{BA117464-D439-4FB5-BB2B-1CC123BE002E}"/>
    <dgm:cxn modelId="{B37F2C52-AEA3-4BC8-A2A5-5251DDC75748}" srcId="{769DE48C-1F65-4629-BE48-4C1AA2C26C1D}" destId="{2392E250-004B-418E-86E1-8DA01C635F75}" srcOrd="2" destOrd="0" parTransId="{3DC27907-16E8-47AB-8BED-20DB375BDC61}" sibTransId="{6237FC26-8E8C-4CCE-99C0-0E565683E3DB}"/>
    <dgm:cxn modelId="{6A29E5BA-5521-4B1E-84D1-C4666B1CAF5F}" type="presOf" srcId="{769DE48C-1F65-4629-BE48-4C1AA2C26C1D}" destId="{2161C89B-8AB3-43CC-8DF1-E630FDE77770}" srcOrd="0" destOrd="0" presId="urn:microsoft.com/office/officeart/2005/8/layout/hProcess9"/>
    <dgm:cxn modelId="{853758C7-8010-4960-8B68-7431B62365A8}" type="presOf" srcId="{2392E250-004B-418E-86E1-8DA01C635F75}" destId="{320E2091-7935-4A52-B3BD-C6A505E0FDED}" srcOrd="0" destOrd="0" presId="urn:microsoft.com/office/officeart/2005/8/layout/hProcess9"/>
    <dgm:cxn modelId="{25D978EF-4ABE-4814-8E47-1D5FE11A24A7}" srcId="{769DE48C-1F65-4629-BE48-4C1AA2C26C1D}" destId="{9CAFBABE-102D-477B-9BB5-F2DD40F09A85}" srcOrd="1" destOrd="0" parTransId="{6216C6B1-B740-4721-A843-ECF7DD0FDE58}" sibTransId="{0F1A2817-07E9-4305-A642-5498EE22AE22}"/>
    <dgm:cxn modelId="{84FC9252-182E-4A53-9E9D-AFCC5CE6D759}" type="presParOf" srcId="{2161C89B-8AB3-43CC-8DF1-E630FDE77770}" destId="{3B0CCB72-C557-4E14-B4D1-4D109ACD634A}" srcOrd="0" destOrd="0" presId="urn:microsoft.com/office/officeart/2005/8/layout/hProcess9"/>
    <dgm:cxn modelId="{47FBF035-C9F2-4F40-BC00-CCF72D54E4F3}" type="presParOf" srcId="{2161C89B-8AB3-43CC-8DF1-E630FDE77770}" destId="{4BAA6F2B-5848-41B7-AB92-83189758528F}" srcOrd="1" destOrd="0" presId="urn:microsoft.com/office/officeart/2005/8/layout/hProcess9"/>
    <dgm:cxn modelId="{F3BF8E3D-C5A3-426B-99FA-29C865C96ABF}" type="presParOf" srcId="{4BAA6F2B-5848-41B7-AB92-83189758528F}" destId="{B007BB27-52B4-4D92-BAA3-8CB25A7227CF}" srcOrd="0" destOrd="0" presId="urn:microsoft.com/office/officeart/2005/8/layout/hProcess9"/>
    <dgm:cxn modelId="{D924D485-69EF-41D2-89AA-F4E72E2D37B9}" type="presParOf" srcId="{4BAA6F2B-5848-41B7-AB92-83189758528F}" destId="{0243F5E3-1912-4330-9631-1AD863B38A55}" srcOrd="1" destOrd="0" presId="urn:microsoft.com/office/officeart/2005/8/layout/hProcess9"/>
    <dgm:cxn modelId="{6D1D082C-6EA1-401D-BF16-40714B83FB67}" type="presParOf" srcId="{4BAA6F2B-5848-41B7-AB92-83189758528F}" destId="{5F8F4A36-ABF5-461A-BB94-C97F4DBF7BDF}" srcOrd="2" destOrd="0" presId="urn:microsoft.com/office/officeart/2005/8/layout/hProcess9"/>
    <dgm:cxn modelId="{B819BE8B-1F9C-441D-9B11-F5B66743B93F}" type="presParOf" srcId="{4BAA6F2B-5848-41B7-AB92-83189758528F}" destId="{680B2CC4-85A6-4158-833E-CD861DCD8689}" srcOrd="3" destOrd="0" presId="urn:microsoft.com/office/officeart/2005/8/layout/hProcess9"/>
    <dgm:cxn modelId="{BA54B396-0944-49ED-8E85-B2C5F4A0FCE4}" type="presParOf" srcId="{4BAA6F2B-5848-41B7-AB92-83189758528F}" destId="{320E2091-7935-4A52-B3BD-C6A505E0FDE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4348288" y="1230860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3150217" y="0"/>
          <a:ext cx="3972956" cy="9668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집중이 필요한 일을 할 때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방해하는 요소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들이 많다</a:t>
          </a:r>
          <a:endParaRPr lang="en-US" altLang="ko-KR" sz="1400" b="0" kern="1200" dirty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마스크를 쓰면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땀이 흘러내려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불편하다</a:t>
          </a:r>
        </a:p>
      </dsp:txBody>
      <dsp:txXfrm>
        <a:off x="3150217" y="0"/>
        <a:ext cx="3972956" cy="966897"/>
      </dsp:txXfrm>
    </dsp:sp>
    <dsp:sp modelId="{1BE2156A-CFB0-4271-8435-B1879A746F52}">
      <dsp:nvSpPr>
        <dsp:cNvPr id="0" name=""/>
        <dsp:cNvSpPr/>
      </dsp:nvSpPr>
      <dsp:spPr>
        <a:xfrm>
          <a:off x="4810821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7337083" y="934899"/>
          <a:ext cx="2150150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같은 구도에서 여러 장의 사진을 찍었을 때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가장 잘 나온 사진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이외의 것들을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삭제하기 힘들다</a:t>
          </a:r>
        </a:p>
      </dsp:txBody>
      <dsp:txXfrm>
        <a:off x="7337083" y="934899"/>
        <a:ext cx="2150150" cy="1063586"/>
      </dsp:txXfrm>
    </dsp:sp>
    <dsp:sp modelId="{D192DA96-0A9E-41CE-9D6D-150B0351C791}">
      <dsp:nvSpPr>
        <dsp:cNvPr id="0" name=""/>
        <dsp:cNvSpPr/>
      </dsp:nvSpPr>
      <dsp:spPr>
        <a:xfrm>
          <a:off x="492448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7119718" y="2424605"/>
          <a:ext cx="1944665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4.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아침에 일어나서 활동적인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일을 하기 힘들다</a:t>
          </a:r>
        </a:p>
      </dsp:txBody>
      <dsp:txXfrm>
        <a:off x="7119718" y="2424605"/>
        <a:ext cx="1944665" cy="1136104"/>
      </dsp:txXfrm>
    </dsp:sp>
    <dsp:sp modelId="{019C16EC-677A-45F0-8EDF-C7B5F3107F06}">
      <dsp:nvSpPr>
        <dsp:cNvPr id="0" name=""/>
        <dsp:cNvSpPr/>
      </dsp:nvSpPr>
      <dsp:spPr>
        <a:xfrm>
          <a:off x="4604521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6334826" y="3795071"/>
          <a:ext cx="2230654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5.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의자에 오래 앉아있어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허리가 아프다</a:t>
          </a:r>
        </a:p>
      </dsp:txBody>
      <dsp:txXfrm>
        <a:off x="6334826" y="3795071"/>
        <a:ext cx="2230654" cy="1039414"/>
      </dsp:txXfrm>
    </dsp:sp>
    <dsp:sp modelId="{D9D8D5D5-9BAE-4CFC-A823-FEFEF223640A}">
      <dsp:nvSpPr>
        <dsp:cNvPr id="0" name=""/>
        <dsp:cNvSpPr/>
      </dsp:nvSpPr>
      <dsp:spPr>
        <a:xfrm>
          <a:off x="4092055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1426743" y="3761207"/>
          <a:ext cx="1921118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6.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입지 않는 옷을 정리하지 않아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옷장에 자리가 없다</a:t>
          </a:r>
        </a:p>
      </dsp:txBody>
      <dsp:txXfrm>
        <a:off x="1426743" y="3761207"/>
        <a:ext cx="1921118" cy="1039414"/>
      </dsp:txXfrm>
    </dsp:sp>
    <dsp:sp modelId="{1DC965F2-17B2-48BB-8A43-7E470FE275B0}">
      <dsp:nvSpPr>
        <dsp:cNvPr id="0" name=""/>
        <dsp:cNvSpPr/>
      </dsp:nvSpPr>
      <dsp:spPr>
        <a:xfrm>
          <a:off x="377209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1299981" y="2237568"/>
          <a:ext cx="2091863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7.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브랜드마다 옷 표기 사이즈와 실제 사이즈가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다르다</a:t>
          </a:r>
        </a:p>
      </dsp:txBody>
      <dsp:txXfrm>
        <a:off x="1299981" y="2237568"/>
        <a:ext cx="2091863" cy="1136104"/>
      </dsp:txXfrm>
    </dsp:sp>
    <dsp:sp modelId="{926E5D6D-11A5-481D-B2D5-BB1C0188A808}">
      <dsp:nvSpPr>
        <dsp:cNvPr id="0" name=""/>
        <dsp:cNvSpPr/>
      </dsp:nvSpPr>
      <dsp:spPr>
        <a:xfrm>
          <a:off x="3885755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1133670" y="854577"/>
          <a:ext cx="2221809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8. </a:t>
          </a:r>
          <a:r>
            <a:rPr lang="ko-KR" sz="14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가족들과 같이 사는 집에서 밤에 </a:t>
          </a:r>
          <a:r>
            <a:rPr lang="ko-KR" sz="14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내기 힘들다</a:t>
          </a:r>
        </a:p>
      </dsp:txBody>
      <dsp:txXfrm>
        <a:off x="1133670" y="854577"/>
        <a:ext cx="2221809" cy="1063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616584" y="0"/>
          <a:ext cx="6987963" cy="283057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26594" y="849172"/>
          <a:ext cx="3983716" cy="1132229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여러가지 꽃들에 대한 정보를 알려주는 </a:t>
          </a:r>
          <a:r>
            <a:rPr lang="ko-KR" altLang="en-US" sz="17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사전 어플을 만들어 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이름을 알 수 있다</a:t>
          </a: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700" kern="12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81865" y="904443"/>
        <a:ext cx="3873174" cy="1021687"/>
      </dsp:txXfrm>
    </dsp:sp>
    <dsp:sp modelId="{A0BDB1A2-2622-4D89-8B4F-31388FCE9591}">
      <dsp:nvSpPr>
        <dsp:cNvPr id="0" name=""/>
        <dsp:cNvSpPr/>
      </dsp:nvSpPr>
      <dsp:spPr>
        <a:xfrm>
          <a:off x="4210821" y="849172"/>
          <a:ext cx="3983716" cy="1132229"/>
        </a:xfrm>
        <a:prstGeom prst="roundRect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사진을 찍어 해당 사진과 </a:t>
          </a:r>
          <a:r>
            <a:rPr lang="ko-KR" altLang="en-US" sz="17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유사도가 높은 이미지를 찾아 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이름을 알아오는 어플을 만든다</a:t>
          </a: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700" kern="12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266092" y="904443"/>
        <a:ext cx="3873174" cy="10216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588009" y="0"/>
          <a:ext cx="6664113" cy="2699394"/>
        </a:xfrm>
        <a:prstGeom prst="lef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5308168" y="809818"/>
          <a:ext cx="2523542" cy="10797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</a:t>
          </a:r>
          <a:r>
            <a:rPr lang="ko-KR" altLang="en-US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 제품을 </a:t>
          </a:r>
          <a:r>
            <a:rPr lang="ko-KR" altLang="en-US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상세하게 표기한다</a:t>
          </a:r>
          <a:r>
            <a:rPr lang="en-US" altLang="ko-KR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5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5360877" y="862527"/>
        <a:ext cx="2418124" cy="974339"/>
      </dsp:txXfrm>
    </dsp:sp>
    <dsp:sp modelId="{266205AD-3769-4C38-B03C-6B6155905C33}">
      <dsp:nvSpPr>
        <dsp:cNvPr id="0" name=""/>
        <dsp:cNvSpPr/>
      </dsp:nvSpPr>
      <dsp:spPr>
        <a:xfrm>
          <a:off x="2658295" y="809818"/>
          <a:ext cx="2523542" cy="10797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 </a:t>
          </a:r>
          <a:r>
            <a:rPr lang="ko-KR" altLang="en-US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 정보를 표기하는 </a:t>
          </a:r>
          <a:r>
            <a:rPr lang="ko-KR" altLang="en-US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사이트</a:t>
          </a:r>
          <a:r>
            <a:rPr lang="en-US" altLang="ko-KR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커뮤니티를 구성한다</a:t>
          </a:r>
          <a:r>
            <a:rPr lang="en-US" altLang="ko-KR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5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2711004" y="862527"/>
        <a:ext cx="2418124" cy="974339"/>
      </dsp:txXfrm>
    </dsp:sp>
    <dsp:sp modelId="{FAE19BE5-D747-455D-9810-6334EA9DA1A2}">
      <dsp:nvSpPr>
        <dsp:cNvPr id="0" name=""/>
        <dsp:cNvSpPr/>
      </dsp:nvSpPr>
      <dsp:spPr>
        <a:xfrm>
          <a:off x="8422" y="809818"/>
          <a:ext cx="2523542" cy="10797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3.</a:t>
          </a:r>
          <a:r>
            <a:rPr lang="ko-KR" altLang="en-US" sz="15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제품 내에 분리수거 정보를 알려주는 </a:t>
          </a:r>
          <a:r>
            <a:rPr lang="en-US" altLang="ko-KR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QR</a:t>
          </a:r>
          <a:r>
            <a:rPr lang="ko-KR" altLang="en-US" sz="15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코드 생성</a:t>
          </a:r>
          <a:endParaRPr lang="ko-KR" sz="15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61131" y="862527"/>
        <a:ext cx="2418124" cy="974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701675" y="0"/>
          <a:ext cx="7952317" cy="3221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10050" y="966359"/>
          <a:ext cx="3011355" cy="128848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검색 능력을 키워 </a:t>
          </a:r>
          <a:r>
            <a:rPr lang="ko-KR" altLang="en-US" sz="19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정보를 효율적으로 찾을 수 있다</a:t>
          </a:r>
          <a:r>
            <a:rPr lang="en-US" altLang="ko-KR" sz="19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900" kern="12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2948" y="1029257"/>
        <a:ext cx="2885559" cy="1162684"/>
      </dsp:txXfrm>
    </dsp:sp>
    <dsp:sp modelId="{7F60CAEC-9316-420E-8567-DB15CE61163F}">
      <dsp:nvSpPr>
        <dsp:cNvPr id="0" name=""/>
        <dsp:cNvSpPr/>
      </dsp:nvSpPr>
      <dsp:spPr>
        <a:xfrm>
          <a:off x="3172156" y="966359"/>
          <a:ext cx="3011355" cy="1288480"/>
        </a:xfrm>
        <a:prstGeom prst="roundRect">
          <a:avLst/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sz="19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관련성이 떨어지는 내용이 많은 정보를 </a:t>
          </a:r>
          <a:r>
            <a:rPr lang="ko-KR" altLang="en-US" sz="19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미리 필터링한다</a:t>
          </a:r>
          <a:r>
            <a:rPr lang="en-US" altLang="ko-KR" sz="19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9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235054" y="1029257"/>
        <a:ext cx="2885559" cy="1162684"/>
      </dsp:txXfrm>
    </dsp:sp>
    <dsp:sp modelId="{8D93E393-75E3-4BF5-94CF-C0C70DD6D88E}">
      <dsp:nvSpPr>
        <dsp:cNvPr id="0" name=""/>
        <dsp:cNvSpPr/>
      </dsp:nvSpPr>
      <dsp:spPr>
        <a:xfrm>
          <a:off x="6334262" y="966359"/>
          <a:ext cx="3011355" cy="1288480"/>
        </a:xfrm>
        <a:prstGeom prst="round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검색어 카테고리에 해당되는 </a:t>
          </a:r>
          <a:r>
            <a:rPr lang="ko-KR" altLang="en-US" sz="19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전문 정보 포럼을 만든다</a:t>
          </a:r>
          <a:r>
            <a:rPr lang="en-US" altLang="ko-KR" sz="19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9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6397160" y="1029257"/>
        <a:ext cx="2885559" cy="11626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7927-0B35-45D3-BE22-9C68C60872F5}">
      <dsp:nvSpPr>
        <dsp:cNvPr id="0" name=""/>
        <dsp:cNvSpPr/>
      </dsp:nvSpPr>
      <dsp:spPr>
        <a:xfrm>
          <a:off x="675202" y="0"/>
          <a:ext cx="7652300" cy="2397099"/>
        </a:xfrm>
        <a:prstGeom prst="leftArrow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4E94C-AF2A-4C31-AE24-F37C51409479}">
      <dsp:nvSpPr>
        <dsp:cNvPr id="0" name=""/>
        <dsp:cNvSpPr/>
      </dsp:nvSpPr>
      <dsp:spPr>
        <a:xfrm>
          <a:off x="6266699" y="719129"/>
          <a:ext cx="2735044" cy="9588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정보 검색 능력을 향상시킬 수 있는 </a:t>
          </a:r>
          <a:r>
            <a:rPr lang="ko-KR" altLang="en-US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교육 어플을 개발한다</a:t>
          </a:r>
          <a:r>
            <a:rPr lang="en-US" altLang="ko-KR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6313506" y="765936"/>
        <a:ext cx="2641430" cy="865225"/>
      </dsp:txXfrm>
    </dsp:sp>
    <dsp:sp modelId="{EEE9010F-5392-436A-9344-164D28A8AA9F}">
      <dsp:nvSpPr>
        <dsp:cNvPr id="0" name=""/>
        <dsp:cNvSpPr/>
      </dsp:nvSpPr>
      <dsp:spPr>
        <a:xfrm>
          <a:off x="3133830" y="719129"/>
          <a:ext cx="2735044" cy="9588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평균 조회수가 높고 반응이 좋은 자료들을 </a:t>
          </a:r>
          <a:r>
            <a:rPr lang="ko-KR" altLang="en-US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구분할 수 있는 표시를 </a:t>
          </a: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만든다</a:t>
          </a:r>
          <a:r>
            <a:rPr lang="en-US" altLang="ko-KR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kern="12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180637" y="765936"/>
        <a:ext cx="2641430" cy="865225"/>
      </dsp:txXfrm>
    </dsp:sp>
    <dsp:sp modelId="{E2A2370C-CFA3-45ED-92EB-16671CB73351}">
      <dsp:nvSpPr>
        <dsp:cNvPr id="0" name=""/>
        <dsp:cNvSpPr/>
      </dsp:nvSpPr>
      <dsp:spPr>
        <a:xfrm>
          <a:off x="961" y="719129"/>
          <a:ext cx="2735044" cy="9588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특정 분야에 대한 </a:t>
          </a:r>
          <a:r>
            <a:rPr lang="ko-KR" altLang="en-US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정보 검색 사이트를 만들어 </a:t>
          </a: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해결할 수 있다</a:t>
          </a:r>
          <a:r>
            <a:rPr lang="en-US" altLang="ko-KR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kern="1200" dirty="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7768" y="765936"/>
        <a:ext cx="2641430" cy="8652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701675" y="0"/>
          <a:ext cx="7952317" cy="322120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10050" y="966359"/>
          <a:ext cx="3011355" cy="128848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좌석마다 표시등을 달아서 앱에서 예약을 하고 사용하는 좌석에서만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불빛이 들어오게 한다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7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2948" y="1029257"/>
        <a:ext cx="2885559" cy="1162684"/>
      </dsp:txXfrm>
    </dsp:sp>
    <dsp:sp modelId="{DE28EC1C-AD90-48A6-A7FB-B2D09BFAC5EB}">
      <dsp:nvSpPr>
        <dsp:cNvPr id="0" name=""/>
        <dsp:cNvSpPr/>
      </dsp:nvSpPr>
      <dsp:spPr>
        <a:xfrm>
          <a:off x="3172156" y="966359"/>
          <a:ext cx="3011355" cy="1288480"/>
        </a:xfrm>
        <a:prstGeom prst="roundRect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의자의 시트가 평소에는 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90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도 </a:t>
          </a:r>
          <a:r>
            <a:rPr lang="ko-KR" altLang="en-US" sz="1700" b="0" i="0" kern="1200" dirty="0" err="1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세워져있다가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앱으로 좌석을 사용하려고 </a:t>
          </a:r>
          <a:r>
            <a:rPr lang="ko-KR" altLang="en-US" sz="1700" b="0" i="0" kern="1200" dirty="0" err="1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해야지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내려온다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sp:txBody>
      <dsp:txXfrm>
        <a:off x="3235054" y="1029257"/>
        <a:ext cx="2885559" cy="1162684"/>
      </dsp:txXfrm>
    </dsp:sp>
    <dsp:sp modelId="{10694D37-0745-4B63-B514-24315A9D8A31}">
      <dsp:nvSpPr>
        <dsp:cNvPr id="0" name=""/>
        <dsp:cNvSpPr/>
      </dsp:nvSpPr>
      <dsp:spPr>
        <a:xfrm>
          <a:off x="6334262" y="966359"/>
          <a:ext cx="3011355" cy="1288480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예약하지 않고 자리를 사용하는 사람에게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페널티를 부과한다</a:t>
          </a: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sp:txBody>
      <dsp:txXfrm>
        <a:off x="6397160" y="1029257"/>
        <a:ext cx="2885559" cy="11626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7927-0B35-45D3-BE22-9C68C60872F5}">
      <dsp:nvSpPr>
        <dsp:cNvPr id="0" name=""/>
        <dsp:cNvSpPr/>
      </dsp:nvSpPr>
      <dsp:spPr>
        <a:xfrm>
          <a:off x="675202" y="0"/>
          <a:ext cx="7652300" cy="2397099"/>
        </a:xfrm>
        <a:prstGeom prst="leftArrow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4E94C-AF2A-4C31-AE24-F37C51409479}">
      <dsp:nvSpPr>
        <dsp:cNvPr id="0" name=""/>
        <dsp:cNvSpPr/>
      </dsp:nvSpPr>
      <dsp:spPr>
        <a:xfrm>
          <a:off x="1280072" y="719129"/>
          <a:ext cx="6442561" cy="9588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다음 교시 시작전까지 학교 주변 지리에 어떤 </a:t>
          </a:r>
          <a:r>
            <a:rPr lang="ko-KR" altLang="en-US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편의시설이 존재하는지</a:t>
          </a:r>
          <a:r>
            <a:rPr lang="en-US" altLang="ko-KR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</a:t>
          </a:r>
          <a:r>
            <a:rPr lang="en-US" altLang="ko-KR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거리가 어느정도 되고 혼잡 또는 쾌적한지 </a:t>
          </a:r>
          <a:r>
            <a:rPr lang="ko-KR" altLang="en-US" sz="16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알려줄 수 있는 어플</a:t>
          </a:r>
          <a:r>
            <a:rPr lang="ko-KR" altLang="en-US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을 만든다</a:t>
          </a:r>
          <a:r>
            <a:rPr lang="en-US" altLang="ko-KR" sz="16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altLang="en-US" sz="16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326879" y="765936"/>
        <a:ext cx="6348947" cy="865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2011277" y="759289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1272215" y="0"/>
          <a:ext cx="2450825" cy="59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집중이 필요한 일을 할 때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방해하는 요소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들이 많다</a:t>
          </a:r>
          <a:endParaRPr lang="en-US" altLang="ko-KR" sz="900" b="0" kern="1200" dirty="0">
            <a:solidFill>
              <a:schemeClr val="tx2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마스크를 쓰면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땀이 흘러내려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불편하다</a:t>
          </a:r>
        </a:p>
      </dsp:txBody>
      <dsp:txXfrm>
        <a:off x="1272215" y="0"/>
        <a:ext cx="2450825" cy="596456"/>
      </dsp:txXfrm>
    </dsp:sp>
    <dsp:sp modelId="{1BE2156A-CFB0-4271-8435-B1879A746F52}">
      <dsp:nvSpPr>
        <dsp:cNvPr id="0" name=""/>
        <dsp:cNvSpPr/>
      </dsp:nvSpPr>
      <dsp:spPr>
        <a:xfrm>
          <a:off x="2296602" y="896474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58214"/>
                <a:satOff val="-1043"/>
                <a:lumOff val="4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3426716" y="588521"/>
          <a:ext cx="1326378" cy="6561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같은 구도에서 여러 장의 사진을 찍었을 때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가장 잘 나온 사진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이외의 것들을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삭제하기 힘들다</a:t>
          </a:r>
        </a:p>
      </dsp:txBody>
      <dsp:txXfrm>
        <a:off x="3426716" y="588521"/>
        <a:ext cx="1326378" cy="656102"/>
      </dsp:txXfrm>
    </dsp:sp>
    <dsp:sp modelId="{D192DA96-0A9E-41CE-9D6D-150B0351C791}">
      <dsp:nvSpPr>
        <dsp:cNvPr id="0" name=""/>
        <dsp:cNvSpPr/>
      </dsp:nvSpPr>
      <dsp:spPr>
        <a:xfrm>
          <a:off x="2366718" y="1205140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3490593" y="1401673"/>
          <a:ext cx="1033495" cy="7008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4.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아침에 일어나서 활동적인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일을 하기 힘들다</a:t>
          </a:r>
        </a:p>
      </dsp:txBody>
      <dsp:txXfrm>
        <a:off x="3490593" y="1401673"/>
        <a:ext cx="1033495" cy="700836"/>
      </dsp:txXfrm>
    </dsp:sp>
    <dsp:sp modelId="{019C16EC-677A-45F0-8EDF-C7B5F3107F06}">
      <dsp:nvSpPr>
        <dsp:cNvPr id="0" name=""/>
        <dsp:cNvSpPr/>
      </dsp:nvSpPr>
      <dsp:spPr>
        <a:xfrm>
          <a:off x="2169341" y="1452670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3079591" y="2341092"/>
          <a:ext cx="1044916" cy="6411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5.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의자에 오래 앉아있어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허리가 아프다</a:t>
          </a:r>
        </a:p>
      </dsp:txBody>
      <dsp:txXfrm>
        <a:off x="3079591" y="2341092"/>
        <a:ext cx="1044916" cy="641190"/>
      </dsp:txXfrm>
    </dsp:sp>
    <dsp:sp modelId="{D9D8D5D5-9BAE-4CFC-A823-FEFEF223640A}">
      <dsp:nvSpPr>
        <dsp:cNvPr id="0" name=""/>
        <dsp:cNvSpPr/>
      </dsp:nvSpPr>
      <dsp:spPr>
        <a:xfrm>
          <a:off x="1853213" y="1452670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835929" y="2341092"/>
          <a:ext cx="1114553" cy="6411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6.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입지 않는 옷을 정리하지 않아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옷장에 자리가 없다</a:t>
          </a:r>
        </a:p>
      </dsp:txBody>
      <dsp:txXfrm>
        <a:off x="835929" y="2341092"/>
        <a:ext cx="1114553" cy="641190"/>
      </dsp:txXfrm>
    </dsp:sp>
    <dsp:sp modelId="{1DC965F2-17B2-48BB-8A43-7E470FE275B0}">
      <dsp:nvSpPr>
        <dsp:cNvPr id="0" name=""/>
        <dsp:cNvSpPr/>
      </dsp:nvSpPr>
      <dsp:spPr>
        <a:xfrm>
          <a:off x="1655835" y="1205140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291069"/>
                <a:satOff val="-5213"/>
                <a:lumOff val="221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342703" y="1401673"/>
          <a:ext cx="1290422" cy="7008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7.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브랜드마다 옷 표기 사이즈와 실제 사이즈가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다르다</a:t>
          </a:r>
        </a:p>
      </dsp:txBody>
      <dsp:txXfrm>
        <a:off x="342703" y="1401673"/>
        <a:ext cx="1290422" cy="700836"/>
      </dsp:txXfrm>
    </dsp:sp>
    <dsp:sp modelId="{926E5D6D-11A5-481D-B2D5-BB1C0188A808}">
      <dsp:nvSpPr>
        <dsp:cNvPr id="0" name=""/>
        <dsp:cNvSpPr/>
      </dsp:nvSpPr>
      <dsp:spPr>
        <a:xfrm>
          <a:off x="1725951" y="896474"/>
          <a:ext cx="972701" cy="97282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552225" y="566633"/>
          <a:ext cx="1053759" cy="6561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8. </a:t>
          </a:r>
          <a:r>
            <a:rPr lang="ko-KR" sz="900" b="0" kern="1200" dirty="0">
              <a:solidFill>
                <a:schemeClr val="tx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가족들과 같이 사는 집에서 밤에 </a:t>
          </a:r>
          <a:r>
            <a:rPr lang="ko-KR" sz="9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내기 힘들다</a:t>
          </a:r>
        </a:p>
      </dsp:txBody>
      <dsp:txXfrm>
        <a:off x="552225" y="566633"/>
        <a:ext cx="1053759" cy="656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4348288" y="1230860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3150217" y="0"/>
          <a:ext cx="3972956" cy="9668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400" b="0" kern="120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150217" y="0"/>
        <a:ext cx="3972956" cy="966897"/>
      </dsp:txXfrm>
    </dsp:sp>
    <dsp:sp modelId="{1BE2156A-CFB0-4271-8435-B1879A746F52}">
      <dsp:nvSpPr>
        <dsp:cNvPr id="0" name=""/>
        <dsp:cNvSpPr/>
      </dsp:nvSpPr>
      <dsp:spPr>
        <a:xfrm>
          <a:off x="4810821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7110556" y="1259782"/>
          <a:ext cx="2150150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10. </a:t>
          </a:r>
          <a:r>
            <a:rPr lang="ko-KR" altLang="en-US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식물 이름을 </a:t>
          </a:r>
          <a:r>
            <a:rPr lang="ko-KR" altLang="en-US" sz="14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찾기가 힘들다</a:t>
          </a:r>
          <a:r>
            <a:rPr lang="en-US" altLang="ko-KR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110556" y="1259782"/>
        <a:ext cx="2150150" cy="1063586"/>
      </dsp:txXfrm>
    </dsp:sp>
    <dsp:sp modelId="{D192DA96-0A9E-41CE-9D6D-150B0351C791}">
      <dsp:nvSpPr>
        <dsp:cNvPr id="0" name=""/>
        <dsp:cNvSpPr/>
      </dsp:nvSpPr>
      <dsp:spPr>
        <a:xfrm>
          <a:off x="492448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1630244" y="885286"/>
          <a:ext cx="1944665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14. </a:t>
          </a:r>
          <a:r>
            <a:rPr lang="ko-KR" altLang="en-US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학교 도서관 좌석예약 시스템을 </a:t>
          </a:r>
          <a:r>
            <a:rPr lang="ko-KR" altLang="en-US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제대로 사용하지 않는</a:t>
          </a:r>
          <a:r>
            <a:rPr lang="ko-KR" altLang="en-US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사람이 많다</a:t>
          </a:r>
          <a:r>
            <a:rPr lang="en-US" altLang="ko-KR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630244" y="885286"/>
        <a:ext cx="1944665" cy="1136104"/>
      </dsp:txXfrm>
    </dsp:sp>
    <dsp:sp modelId="{019C16EC-677A-45F0-8EDF-C7B5F3107F06}">
      <dsp:nvSpPr>
        <dsp:cNvPr id="0" name=""/>
        <dsp:cNvSpPr/>
      </dsp:nvSpPr>
      <dsp:spPr>
        <a:xfrm>
          <a:off x="4604521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3814131" y="3795071"/>
          <a:ext cx="2230654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12. </a:t>
          </a:r>
          <a:r>
            <a:rPr lang="ko-KR" altLang="en-US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출퇴근 시간 지하철에 </a:t>
          </a:r>
          <a:r>
            <a:rPr lang="ko-KR" altLang="en-US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앉아서 갈 수 없어 힘들다</a:t>
          </a:r>
          <a:r>
            <a:rPr lang="en-US" altLang="ko-KR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814131" y="3795071"/>
        <a:ext cx="2230654" cy="1039414"/>
      </dsp:txXfrm>
    </dsp:sp>
    <dsp:sp modelId="{D9D8D5D5-9BAE-4CFC-A823-FEFEF223640A}">
      <dsp:nvSpPr>
        <dsp:cNvPr id="0" name=""/>
        <dsp:cNvSpPr/>
      </dsp:nvSpPr>
      <dsp:spPr>
        <a:xfrm>
          <a:off x="4092055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1130903" y="2651216"/>
          <a:ext cx="1921118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13. </a:t>
          </a:r>
          <a:r>
            <a:rPr lang="ko-KR" altLang="en-US" sz="14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</a:t>
          </a:r>
          <a:r>
            <a:rPr lang="ko-KR" altLang="en-US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할 것</a:t>
          </a:r>
          <a:r>
            <a:rPr lang="en-US" altLang="ko-KR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altLang="en-US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있을 곳</a:t>
          </a:r>
          <a:r>
            <a:rPr lang="en-US" altLang="ko-KR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altLang="en-US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없다</a:t>
          </a:r>
          <a:r>
            <a:rPr lang="en-US" altLang="ko-KR" sz="14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130903" y="2651216"/>
        <a:ext cx="1921118" cy="1039414"/>
      </dsp:txXfrm>
    </dsp:sp>
    <dsp:sp modelId="{1DC965F2-17B2-48BB-8A43-7E470FE275B0}">
      <dsp:nvSpPr>
        <dsp:cNvPr id="0" name=""/>
        <dsp:cNvSpPr/>
      </dsp:nvSpPr>
      <dsp:spPr>
        <a:xfrm>
          <a:off x="377209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7086464" y="2915720"/>
          <a:ext cx="2091863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11. </a:t>
          </a:r>
          <a:r>
            <a:rPr lang="ko-KR" altLang="en-US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생활 쓰레기가 분리수거 대상인지 </a:t>
          </a:r>
          <a:r>
            <a:rPr lang="ko-KR" altLang="en-US" sz="14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구분하기 힘들다</a:t>
          </a:r>
          <a:r>
            <a:rPr lang="en-US" altLang="ko-KR" sz="14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086464" y="2915720"/>
        <a:ext cx="2091863" cy="1136104"/>
      </dsp:txXfrm>
    </dsp:sp>
    <dsp:sp modelId="{926E5D6D-11A5-481D-B2D5-BB1C0188A808}">
      <dsp:nvSpPr>
        <dsp:cNvPr id="0" name=""/>
        <dsp:cNvSpPr/>
      </dsp:nvSpPr>
      <dsp:spPr>
        <a:xfrm>
          <a:off x="3885755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4073256" y="347"/>
          <a:ext cx="2221809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9. </a:t>
          </a:r>
          <a:r>
            <a:rPr lang="ko-KR" altLang="en-US" sz="14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통조림 캔을 세척해서 </a:t>
          </a:r>
          <a:r>
            <a:rPr lang="ko-KR" altLang="en-US" sz="14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분리수거하기 힘들다</a:t>
          </a:r>
          <a:r>
            <a:rPr lang="en-US" altLang="ko-KR" sz="14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b="0" kern="120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073256" y="347"/>
        <a:ext cx="2221809" cy="1063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2581818" y="801564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1801608" y="0"/>
          <a:ext cx="2587279" cy="6296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100" b="0" kern="120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801608" y="0"/>
        <a:ext cx="2587279" cy="629665"/>
      </dsp:txXfrm>
    </dsp:sp>
    <dsp:sp modelId="{1BE2156A-CFB0-4271-8435-B1879A746F52}">
      <dsp:nvSpPr>
        <dsp:cNvPr id="0" name=""/>
        <dsp:cNvSpPr/>
      </dsp:nvSpPr>
      <dsp:spPr>
        <a:xfrm>
          <a:off x="2883030" y="946387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4380670" y="820399"/>
          <a:ext cx="1400226" cy="6926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10. </a:t>
          </a:r>
          <a:r>
            <a:rPr lang="ko-KR" altLang="en-US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식물 이름을 </a:t>
          </a:r>
          <a:r>
            <a:rPr lang="ko-KR" altLang="en-US" sz="11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찾기가 힘들다</a:t>
          </a:r>
          <a:r>
            <a:rPr lang="en-US" altLang="ko-KR" sz="11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380670" y="820399"/>
        <a:ext cx="1400226" cy="692631"/>
      </dsp:txXfrm>
    </dsp:sp>
    <dsp:sp modelId="{D192DA96-0A9E-41CE-9D6D-150B0351C791}">
      <dsp:nvSpPr>
        <dsp:cNvPr id="0" name=""/>
        <dsp:cNvSpPr/>
      </dsp:nvSpPr>
      <dsp:spPr>
        <a:xfrm>
          <a:off x="2957050" y="1272238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811766" y="576518"/>
          <a:ext cx="1266410" cy="7398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14. </a:t>
          </a:r>
          <a:r>
            <a:rPr lang="ko-KR" altLang="en-US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학교 도서관 좌석예약 시스템을 </a:t>
          </a:r>
          <a:r>
            <a:rPr lang="ko-KR" altLang="en-US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제대로 사용하지 않는 </a:t>
          </a:r>
          <a:r>
            <a:rPr lang="ko-KR" altLang="en-US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사람이 많다</a:t>
          </a:r>
          <a:r>
            <a:rPr lang="en-US" altLang="ko-KR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811766" y="576518"/>
        <a:ext cx="1266410" cy="739856"/>
      </dsp:txXfrm>
    </dsp:sp>
    <dsp:sp modelId="{019C16EC-677A-45F0-8EDF-C7B5F3107F06}">
      <dsp:nvSpPr>
        <dsp:cNvPr id="0" name=""/>
        <dsp:cNvSpPr/>
      </dsp:nvSpPr>
      <dsp:spPr>
        <a:xfrm>
          <a:off x="2748683" y="1533550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2233963" y="2471436"/>
          <a:ext cx="1452652" cy="6768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12. </a:t>
          </a:r>
          <a:r>
            <a:rPr lang="ko-KR" altLang="en-US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출퇴근 시간 지하철에 </a:t>
          </a:r>
          <a:r>
            <a:rPr lang="ko-KR" altLang="en-US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앉아서 갈 수 없어 힘들다</a:t>
          </a:r>
          <a:r>
            <a:rPr lang="en-US" altLang="ko-KR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accent1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2233963" y="2471436"/>
        <a:ext cx="1452652" cy="676890"/>
      </dsp:txXfrm>
    </dsp:sp>
    <dsp:sp modelId="{D9D8D5D5-9BAE-4CFC-A823-FEFEF223640A}">
      <dsp:nvSpPr>
        <dsp:cNvPr id="0" name=""/>
        <dsp:cNvSpPr/>
      </dsp:nvSpPr>
      <dsp:spPr>
        <a:xfrm>
          <a:off x="2414954" y="1533550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486584" y="1726532"/>
          <a:ext cx="1251076" cy="6768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13. </a:t>
          </a:r>
          <a:r>
            <a:rPr lang="ko-KR" altLang="en-US" sz="1100" b="0" kern="12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공강 시간에 </a:t>
          </a:r>
          <a:r>
            <a:rPr lang="ko-KR" altLang="en-US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할 것</a:t>
          </a:r>
          <a:r>
            <a:rPr lang="en-US" altLang="ko-KR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altLang="en-US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있을 곳</a:t>
          </a:r>
          <a:r>
            <a:rPr lang="en-US" altLang="ko-KR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altLang="en-US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없다</a:t>
          </a:r>
          <a:r>
            <a:rPr lang="en-US" altLang="ko-KR" sz="1100" b="0" kern="1200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tx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86584" y="1726532"/>
        <a:ext cx="1251076" cy="676890"/>
      </dsp:txXfrm>
    </dsp:sp>
    <dsp:sp modelId="{1DC965F2-17B2-48BB-8A43-7E470FE275B0}">
      <dsp:nvSpPr>
        <dsp:cNvPr id="0" name=""/>
        <dsp:cNvSpPr/>
      </dsp:nvSpPr>
      <dsp:spPr>
        <a:xfrm>
          <a:off x="2206587" y="1272238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4364981" y="1898783"/>
          <a:ext cx="1362268" cy="7398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11. </a:t>
          </a:r>
          <a:r>
            <a:rPr lang="ko-KR" altLang="en-US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생활 쓰레기가 분리수거 대상인지 </a:t>
          </a:r>
          <a:r>
            <a:rPr lang="ko-KR" altLang="en-US" sz="11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구분하기 힘들다</a:t>
          </a:r>
          <a:r>
            <a:rPr lang="en-US" altLang="ko-KR" sz="11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accent2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364981" y="1898783"/>
        <a:ext cx="1362268" cy="739856"/>
      </dsp:txXfrm>
    </dsp:sp>
    <dsp:sp modelId="{926E5D6D-11A5-481D-B2D5-BB1C0188A808}">
      <dsp:nvSpPr>
        <dsp:cNvPr id="0" name=""/>
        <dsp:cNvSpPr/>
      </dsp:nvSpPr>
      <dsp:spPr>
        <a:xfrm>
          <a:off x="2280607" y="946387"/>
          <a:ext cx="1026858" cy="10269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2402711" y="226"/>
          <a:ext cx="1446893" cy="6926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9. </a:t>
          </a:r>
          <a:r>
            <a:rPr lang="ko-KR" altLang="en-US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통조림 캔을 세척해서 </a:t>
          </a:r>
          <a:r>
            <a:rPr lang="ko-KR" altLang="en-US" sz="1100" b="0" kern="1200" dirty="0">
              <a:solidFill>
                <a:schemeClr val="accent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분리수거하기 힘들다</a:t>
          </a:r>
          <a:r>
            <a:rPr lang="en-US" altLang="ko-KR" sz="1100" b="0" kern="1200" dirty="0">
              <a:solidFill>
                <a:schemeClr val="accent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100" b="0" kern="1200" dirty="0">
            <a:solidFill>
              <a:schemeClr val="accent2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2402711" y="226"/>
        <a:ext cx="1446893" cy="692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4348288" y="1230860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3150217" y="0"/>
          <a:ext cx="3972956" cy="9668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6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150217" y="0"/>
        <a:ext cx="3972956" cy="966897"/>
      </dsp:txXfrm>
    </dsp:sp>
    <dsp:sp modelId="{1BE2156A-CFB0-4271-8435-B1879A746F52}">
      <dsp:nvSpPr>
        <dsp:cNvPr id="0" name=""/>
        <dsp:cNvSpPr/>
      </dsp:nvSpPr>
      <dsp:spPr>
        <a:xfrm>
          <a:off x="4810821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7000496" y="715088"/>
          <a:ext cx="2150150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16. 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검색을 할 때</a:t>
          </a: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</a:t>
          </a:r>
          <a:r>
            <a:rPr lang="ko-KR" altLang="en-US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정보만 찾기 힘들다</a:t>
          </a:r>
          <a:r>
            <a:rPr lang="en-US" alt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000496" y="715088"/>
        <a:ext cx="2150150" cy="1063586"/>
      </dsp:txXfrm>
    </dsp:sp>
    <dsp:sp modelId="{D192DA96-0A9E-41CE-9D6D-150B0351C791}">
      <dsp:nvSpPr>
        <dsp:cNvPr id="0" name=""/>
        <dsp:cNvSpPr/>
      </dsp:nvSpPr>
      <dsp:spPr>
        <a:xfrm>
          <a:off x="492448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1630244" y="885286"/>
          <a:ext cx="1944665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6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630244" y="885286"/>
        <a:ext cx="1944665" cy="1136104"/>
      </dsp:txXfrm>
    </dsp:sp>
    <dsp:sp modelId="{019C16EC-677A-45F0-8EDF-C7B5F3107F06}">
      <dsp:nvSpPr>
        <dsp:cNvPr id="0" name=""/>
        <dsp:cNvSpPr/>
      </dsp:nvSpPr>
      <dsp:spPr>
        <a:xfrm>
          <a:off x="4604521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1392393" y="3166225"/>
          <a:ext cx="2230654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18. 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매크로 방지 문구를 </a:t>
          </a:r>
          <a:r>
            <a:rPr lang="ko-KR" altLang="en-US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알아보기 힘들다</a:t>
          </a:r>
          <a:r>
            <a:rPr lang="en-US" alt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392393" y="3166225"/>
        <a:ext cx="2230654" cy="1039414"/>
      </dsp:txXfrm>
    </dsp:sp>
    <dsp:sp modelId="{D9D8D5D5-9BAE-4CFC-A823-FEFEF223640A}">
      <dsp:nvSpPr>
        <dsp:cNvPr id="0" name=""/>
        <dsp:cNvSpPr/>
      </dsp:nvSpPr>
      <dsp:spPr>
        <a:xfrm>
          <a:off x="4092055" y="2354878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1130903" y="2651216"/>
          <a:ext cx="1921118" cy="10394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6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130903" y="2651216"/>
        <a:ext cx="1921118" cy="1039414"/>
      </dsp:txXfrm>
    </dsp:sp>
    <dsp:sp modelId="{1DC965F2-17B2-48BB-8A43-7E470FE275B0}">
      <dsp:nvSpPr>
        <dsp:cNvPr id="0" name=""/>
        <dsp:cNvSpPr/>
      </dsp:nvSpPr>
      <dsp:spPr>
        <a:xfrm>
          <a:off x="3772093" y="1953615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7021208" y="2870424"/>
          <a:ext cx="2091863" cy="1136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17. 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연결이 </a:t>
          </a:r>
          <a:r>
            <a:rPr lang="ko-KR" altLang="en-US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불안정한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WIFI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에 자꾸 </a:t>
          </a:r>
          <a:r>
            <a:rPr lang="ko-KR" altLang="en-US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접속되는 것이 불편하다</a:t>
          </a:r>
          <a:r>
            <a:rPr lang="en-US" alt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021208" y="2870424"/>
        <a:ext cx="2091863" cy="1136104"/>
      </dsp:txXfrm>
    </dsp:sp>
    <dsp:sp modelId="{926E5D6D-11A5-481D-B2D5-BB1C0188A808}">
      <dsp:nvSpPr>
        <dsp:cNvPr id="0" name=""/>
        <dsp:cNvSpPr/>
      </dsp:nvSpPr>
      <dsp:spPr>
        <a:xfrm>
          <a:off x="3885755" y="1453246"/>
          <a:ext cx="1576815" cy="1577009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1461511" y="715088"/>
          <a:ext cx="2221809" cy="1063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15. </a:t>
          </a:r>
          <a:r>
            <a:rPr lang="ko-KR" altLang="en-US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무선 이어폰 충전 시 </a:t>
          </a:r>
          <a:r>
            <a:rPr lang="ko-KR" altLang="en-US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잔량 확인이 힘들다</a:t>
          </a:r>
          <a:r>
            <a:rPr lang="en-US" altLang="ko-KR" sz="16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6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461511" y="715088"/>
        <a:ext cx="2221809" cy="1063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C7D7-A6ED-4252-8A87-C905C1EA5E7E}">
      <dsp:nvSpPr>
        <dsp:cNvPr id="0" name=""/>
        <dsp:cNvSpPr/>
      </dsp:nvSpPr>
      <dsp:spPr>
        <a:xfrm>
          <a:off x="2835212" y="802557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67D0B-9964-404C-92BE-B5E658143BEF}">
      <dsp:nvSpPr>
        <dsp:cNvPr id="0" name=""/>
        <dsp:cNvSpPr/>
      </dsp:nvSpPr>
      <dsp:spPr>
        <a:xfrm>
          <a:off x="2054035" y="0"/>
          <a:ext cx="2590485" cy="6304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2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2054035" y="0"/>
        <a:ext cx="2590485" cy="630445"/>
      </dsp:txXfrm>
    </dsp:sp>
    <dsp:sp modelId="{1BE2156A-CFB0-4271-8435-B1879A746F52}">
      <dsp:nvSpPr>
        <dsp:cNvPr id="0" name=""/>
        <dsp:cNvSpPr/>
      </dsp:nvSpPr>
      <dsp:spPr>
        <a:xfrm>
          <a:off x="3136797" y="947559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53547"/>
                <a:satOff val="-2152"/>
                <a:lumOff val="46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FE2C4D-CC89-494D-AFEF-F41D62CBEE66}">
      <dsp:nvSpPr>
        <dsp:cNvPr id="0" name=""/>
        <dsp:cNvSpPr/>
      </dsp:nvSpPr>
      <dsp:spPr>
        <a:xfrm>
          <a:off x="4564530" y="466258"/>
          <a:ext cx="1401961" cy="693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16. 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검색을 할 때</a:t>
          </a: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, 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</a:t>
          </a:r>
          <a:r>
            <a:rPr lang="ko-KR" altLang="en-US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원하는 정보만 찾기 힘들다</a:t>
          </a:r>
          <a:r>
            <a:rPr lang="en-US" altLang="ko-KR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564530" y="466258"/>
        <a:ext cx="1401961" cy="693490"/>
      </dsp:txXfrm>
    </dsp:sp>
    <dsp:sp modelId="{D192DA96-0A9E-41CE-9D6D-150B0351C791}">
      <dsp:nvSpPr>
        <dsp:cNvPr id="0" name=""/>
        <dsp:cNvSpPr/>
      </dsp:nvSpPr>
      <dsp:spPr>
        <a:xfrm>
          <a:off x="3210908" y="1273815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CA8F8C-9FCF-4A09-B74F-070E25CD3391}">
      <dsp:nvSpPr>
        <dsp:cNvPr id="0" name=""/>
        <dsp:cNvSpPr/>
      </dsp:nvSpPr>
      <dsp:spPr>
        <a:xfrm>
          <a:off x="1062967" y="577232"/>
          <a:ext cx="1267979" cy="7407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2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1062967" y="577232"/>
        <a:ext cx="1267979" cy="740773"/>
      </dsp:txXfrm>
    </dsp:sp>
    <dsp:sp modelId="{019C16EC-677A-45F0-8EDF-C7B5F3107F06}">
      <dsp:nvSpPr>
        <dsp:cNvPr id="0" name=""/>
        <dsp:cNvSpPr/>
      </dsp:nvSpPr>
      <dsp:spPr>
        <a:xfrm>
          <a:off x="3002283" y="1535450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160640"/>
                <a:satOff val="-6455"/>
                <a:lumOff val="13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32FB08-C168-4CF5-9D19-6B260AB0C12E}">
      <dsp:nvSpPr>
        <dsp:cNvPr id="0" name=""/>
        <dsp:cNvSpPr/>
      </dsp:nvSpPr>
      <dsp:spPr>
        <a:xfrm>
          <a:off x="907881" y="2064472"/>
          <a:ext cx="1454452" cy="6777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18. 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매크로 방지 문구를 </a:t>
          </a:r>
          <a:r>
            <a:rPr lang="ko-KR" altLang="en-US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알아보기 힘들다</a:t>
          </a:r>
          <a:r>
            <a:rPr lang="en-US" altLang="ko-KR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907881" y="2064472"/>
        <a:ext cx="1454452" cy="677729"/>
      </dsp:txXfrm>
    </dsp:sp>
    <dsp:sp modelId="{D9D8D5D5-9BAE-4CFC-A823-FEFEF223640A}">
      <dsp:nvSpPr>
        <dsp:cNvPr id="0" name=""/>
        <dsp:cNvSpPr/>
      </dsp:nvSpPr>
      <dsp:spPr>
        <a:xfrm>
          <a:off x="2668141" y="1535450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214187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A0CC6A-B80A-4B8C-BF7F-D542BD0BBB4B}">
      <dsp:nvSpPr>
        <dsp:cNvPr id="0" name=""/>
        <dsp:cNvSpPr/>
      </dsp:nvSpPr>
      <dsp:spPr>
        <a:xfrm>
          <a:off x="737381" y="1728671"/>
          <a:ext cx="1252626" cy="6777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sz="12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737381" y="1728671"/>
        <a:ext cx="1252626" cy="677729"/>
      </dsp:txXfrm>
    </dsp:sp>
    <dsp:sp modelId="{1DC965F2-17B2-48BB-8A43-7E470FE275B0}">
      <dsp:nvSpPr>
        <dsp:cNvPr id="0" name=""/>
        <dsp:cNvSpPr/>
      </dsp:nvSpPr>
      <dsp:spPr>
        <a:xfrm>
          <a:off x="2459516" y="1273815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267733"/>
                <a:satOff val="-10758"/>
                <a:lumOff val="230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DDE9A-EF53-4BDE-B39F-BA2772C0A542}">
      <dsp:nvSpPr>
        <dsp:cNvPr id="0" name=""/>
        <dsp:cNvSpPr/>
      </dsp:nvSpPr>
      <dsp:spPr>
        <a:xfrm>
          <a:off x="4578035" y="1871601"/>
          <a:ext cx="1363956" cy="7407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17. 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인터넷 연결이 </a:t>
          </a:r>
          <a:r>
            <a:rPr lang="ko-KR" altLang="en-US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불안정한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</a:t>
          </a: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WIFI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에 자꾸 </a:t>
          </a:r>
          <a:r>
            <a:rPr lang="ko-KR" altLang="en-US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접속되는 것이 불편하다</a:t>
          </a:r>
          <a:r>
            <a:rPr lang="en-US" altLang="ko-KR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kern="1200" dirty="0">
            <a:solidFill>
              <a:schemeClr val="accent6">
                <a:lumMod val="5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578035" y="1871601"/>
        <a:ext cx="1363956" cy="740773"/>
      </dsp:txXfrm>
    </dsp:sp>
    <dsp:sp modelId="{926E5D6D-11A5-481D-B2D5-BB1C0188A808}">
      <dsp:nvSpPr>
        <dsp:cNvPr id="0" name=""/>
        <dsp:cNvSpPr/>
      </dsp:nvSpPr>
      <dsp:spPr>
        <a:xfrm>
          <a:off x="2533627" y="947559"/>
          <a:ext cx="1028130" cy="10282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alpha val="5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097F4-7C4E-4729-A35C-045527146819}">
      <dsp:nvSpPr>
        <dsp:cNvPr id="0" name=""/>
        <dsp:cNvSpPr/>
      </dsp:nvSpPr>
      <dsp:spPr>
        <a:xfrm>
          <a:off x="952948" y="466258"/>
          <a:ext cx="1448685" cy="693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15. </a:t>
          </a:r>
          <a:r>
            <a:rPr lang="ko-KR" altLang="en-US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무선 이어폰 충전 시 </a:t>
          </a:r>
          <a:r>
            <a:rPr lang="ko-KR" altLang="en-US" sz="12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잔량 확인이 힘들다</a:t>
          </a:r>
          <a:r>
            <a:rPr lang="en-US" altLang="ko-KR" sz="1200" b="0" kern="1200" dirty="0">
              <a:solidFill>
                <a:schemeClr val="accent6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200" b="0" kern="1200" dirty="0">
            <a:solidFill>
              <a:schemeClr val="accent6">
                <a:lumMod val="75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952948" y="466258"/>
        <a:ext cx="1448685" cy="693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701675" y="0"/>
          <a:ext cx="7952317" cy="3221200"/>
        </a:xfrm>
        <a:prstGeom prst="righ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317032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1700" kern="1200" dirty="0" err="1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입은지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오래 된 옷</a:t>
          </a:r>
          <a:r>
            <a:rPr lang="en-US" sz="1700" b="1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(</a:t>
          </a:r>
          <a:r>
            <a:rPr lang="ko-KR" sz="1700" b="1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정리할 옷</a:t>
          </a:r>
          <a:r>
            <a:rPr lang="en-US" sz="1700" b="1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)</a:t>
          </a:r>
          <a:r>
            <a:rPr lang="ko-KR" sz="1700" b="1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이 </a:t>
          </a:r>
          <a:r>
            <a:rPr lang="ko-KR" sz="1700" b="1" i="0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무엇인지 알고 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그 옷들을 정리한다</a:t>
          </a:r>
        </a:p>
      </dsp:txBody>
      <dsp:txXfrm>
        <a:off x="379930" y="1029257"/>
        <a:ext cx="2680904" cy="1162684"/>
      </dsp:txXfrm>
    </dsp:sp>
    <dsp:sp modelId="{FABCA88B-D84E-419C-AAC3-FAAD1A126EB2}">
      <dsp:nvSpPr>
        <dsp:cNvPr id="0" name=""/>
        <dsp:cNvSpPr/>
      </dsp:nvSpPr>
      <dsp:spPr>
        <a:xfrm>
          <a:off x="3274483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옷장의 크기를 </a:t>
          </a:r>
          <a:r>
            <a:rPr lang="ko-KR" sz="1700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정확하게 알고 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얼마만큼의 </a:t>
          </a:r>
          <a:r>
            <a:rPr lang="ko-KR" sz="1700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옷이 들어가는게 적당한지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알아본다</a:t>
          </a:r>
          <a:r>
            <a:rPr lang="en-US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700" kern="1200" dirty="0">
            <a:solidFill>
              <a:schemeClr val="bg1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337381" y="1029257"/>
        <a:ext cx="2680904" cy="1162684"/>
      </dsp:txXfrm>
    </dsp:sp>
    <dsp:sp modelId="{C740605B-F16A-4C99-84D7-EABF93603CD0}">
      <dsp:nvSpPr>
        <dsp:cNvPr id="0" name=""/>
        <dsp:cNvSpPr/>
      </dsp:nvSpPr>
      <dsp:spPr>
        <a:xfrm>
          <a:off x="6231934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현재 나의 신체 사이즈와 비교해서 </a:t>
          </a:r>
          <a:r>
            <a:rPr lang="ko-KR" sz="1700" kern="1200" dirty="0" err="1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나한테</a:t>
          </a:r>
          <a:r>
            <a:rPr lang="ko-KR" sz="1700" kern="12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맞지 않게 된 </a:t>
          </a:r>
          <a:r>
            <a:rPr lang="ko-KR" sz="1700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옷을 버린다</a:t>
          </a:r>
          <a:r>
            <a:rPr lang="en-US" sz="1700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700" u="none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6294832" y="1029257"/>
        <a:ext cx="2680904" cy="1162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7927-0B35-45D3-BE22-9C68C60872F5}">
      <dsp:nvSpPr>
        <dsp:cNvPr id="0" name=""/>
        <dsp:cNvSpPr/>
      </dsp:nvSpPr>
      <dsp:spPr>
        <a:xfrm>
          <a:off x="663575" y="0"/>
          <a:ext cx="7520516" cy="2190890"/>
        </a:xfrm>
        <a:prstGeom prst="leftArrow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65A9-0892-43DB-BD08-9FA74FBDADFC}">
      <dsp:nvSpPr>
        <dsp:cNvPr id="0" name=""/>
        <dsp:cNvSpPr/>
      </dsp:nvSpPr>
      <dsp:spPr>
        <a:xfrm>
          <a:off x="6144692" y="657266"/>
          <a:ext cx="2700380" cy="876356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현재 신체 사이즈와 옷장의 옷 정보를 입력 받아 </a:t>
          </a:r>
          <a:r>
            <a:rPr lang="ko-KR" sz="1400" kern="12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맞지 않는 옷들을 알려준다</a:t>
          </a:r>
          <a:r>
            <a:rPr lang="en-US" sz="1400" kern="12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400" kern="1200" dirty="0">
            <a:solidFill>
              <a:schemeClr val="accent4">
                <a:lumMod val="40000"/>
                <a:lumOff val="6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6187472" y="700046"/>
        <a:ext cx="2614820" cy="790796"/>
      </dsp:txXfrm>
    </dsp:sp>
    <dsp:sp modelId="{3EA41CED-2F90-4445-A3B5-4853762B95E6}">
      <dsp:nvSpPr>
        <dsp:cNvPr id="0" name=""/>
        <dsp:cNvSpPr/>
      </dsp:nvSpPr>
      <dsp:spPr>
        <a:xfrm>
          <a:off x="3073643" y="657266"/>
          <a:ext cx="2700380" cy="876356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2. </a:t>
          </a:r>
          <a:r>
            <a:rPr lang="ko-KR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그 날 입고나간 옷들을 체크하면 언제 </a:t>
          </a:r>
          <a:r>
            <a:rPr lang="ko-KR" sz="1400" kern="12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해당 옷을 마지막으로 입었는지 알려준다</a:t>
          </a:r>
          <a:r>
            <a:rPr lang="en-US" sz="1400" kern="1200" dirty="0">
              <a:solidFill>
                <a:schemeClr val="accent4">
                  <a:lumMod val="40000"/>
                  <a:lumOff val="6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endParaRPr lang="ko-KR" sz="1400" kern="1200" dirty="0">
            <a:solidFill>
              <a:schemeClr val="accent4">
                <a:lumMod val="40000"/>
                <a:lumOff val="6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116423" y="700046"/>
        <a:ext cx="2614820" cy="790796"/>
      </dsp:txXfrm>
    </dsp:sp>
    <dsp:sp modelId="{7FC2797F-DBFA-419B-A8AA-6E1813C7BB68}">
      <dsp:nvSpPr>
        <dsp:cNvPr id="0" name=""/>
        <dsp:cNvSpPr/>
      </dsp:nvSpPr>
      <dsp:spPr>
        <a:xfrm>
          <a:off x="2593" y="657266"/>
          <a:ext cx="2700380" cy="876356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sz="140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위 정보를 알고 어플리케이션에서 자동으로 옷장에서 </a:t>
          </a:r>
          <a:r>
            <a:rPr lang="ko-KR" sz="1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정리할 옷을 추천해준다</a:t>
          </a:r>
          <a:r>
            <a:rPr lang="en-US" sz="1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4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45373" y="700046"/>
        <a:ext cx="2614820" cy="7907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CB72-C557-4E14-B4D1-4D109ACD634A}">
      <dsp:nvSpPr>
        <dsp:cNvPr id="0" name=""/>
        <dsp:cNvSpPr/>
      </dsp:nvSpPr>
      <dsp:spPr>
        <a:xfrm>
          <a:off x="701675" y="0"/>
          <a:ext cx="7952317" cy="3221200"/>
        </a:xfrm>
        <a:prstGeom prst="righ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BB27-52B4-4D92-BAA3-8CB25A7227CF}">
      <dsp:nvSpPr>
        <dsp:cNvPr id="0" name=""/>
        <dsp:cNvSpPr/>
      </dsp:nvSpPr>
      <dsp:spPr>
        <a:xfrm>
          <a:off x="317032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1. 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소리를 내도 바깥에 들리지 않는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환경을 조성한다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  <a:endParaRPr lang="ko-KR" sz="1700" kern="1200" dirty="0">
            <a:solidFill>
              <a:schemeClr val="accent4">
                <a:lumMod val="60000"/>
                <a:lumOff val="40000"/>
              </a:schemeClr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</dsp:txBody>
      <dsp:txXfrm>
        <a:off x="379930" y="1029257"/>
        <a:ext cx="2680904" cy="1162684"/>
      </dsp:txXfrm>
    </dsp:sp>
    <dsp:sp modelId="{5F8F4A36-ABF5-461A-BB94-C97F4DBF7BDF}">
      <dsp:nvSpPr>
        <dsp:cNvPr id="0" name=""/>
        <dsp:cNvSpPr/>
      </dsp:nvSpPr>
      <dsp:spPr>
        <a:xfrm>
          <a:off x="3274483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2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소리 이외의 방법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으로 소리를 내는 것만큼 편하게 대화를 할 수 있는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방법을 찾는다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sp:txBody>
      <dsp:txXfrm>
        <a:off x="3337381" y="1029257"/>
        <a:ext cx="2680904" cy="1162684"/>
      </dsp:txXfrm>
    </dsp:sp>
    <dsp:sp modelId="{320E2091-7935-4A52-B3BD-C6A505E0FDED}">
      <dsp:nvSpPr>
        <dsp:cNvPr id="0" name=""/>
        <dsp:cNvSpPr/>
      </dsp:nvSpPr>
      <dsp:spPr>
        <a:xfrm>
          <a:off x="6231934" y="966359"/>
          <a:ext cx="2806700" cy="12884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ko-KR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3. </a:t>
          </a:r>
          <a:r>
            <a:rPr lang="ko-KR" altLang="en-US" sz="1700" b="0" i="0" kern="1200" dirty="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작은 소리로 말해도 통화 상대에게는 </a:t>
          </a:r>
          <a:r>
            <a:rPr lang="ko-KR" altLang="en-US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크게 들리게 한다</a:t>
          </a:r>
          <a:r>
            <a:rPr lang="en-US" altLang="ko-KR" sz="1700" b="0" i="0" kern="1200" dirty="0">
              <a:solidFill>
                <a:schemeClr val="accent4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.</a:t>
          </a:r>
        </a:p>
      </dsp:txBody>
      <dsp:txXfrm>
        <a:off x="6294832" y="1029257"/>
        <a:ext cx="2680904" cy="116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5A80B-BEEA-4F72-B46C-5BD49B02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5D468-7649-4181-B542-0BC8B4A14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1DA8E-6114-4057-831A-F85CA403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5BE34-1CF6-4C01-ACCD-CA183B0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FC919-1C93-493D-A0F2-364E20F1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2B21-9EF0-4041-90C0-7C892F5A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8A343-5B85-4745-895D-5C62BE34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1EF68-3AB6-4D14-9087-1737D925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CC47E-B53C-489B-870A-EAD9FD3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F0462-5779-4BC8-86DC-5695FE3C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FE1D86-AC3B-4AE3-A889-3835229D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4F602-FED2-4063-B01F-12A4BFB7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4BBF4-CF46-441F-AB0F-6194801C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EC419-10A7-4344-82DC-326E534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BF7E-C960-4CA1-A951-01D073BB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6C6C-67C2-440E-A18F-6B91D03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E7F9F-A4AE-4A43-8E5E-70FE24C0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CA274-25EA-4F59-BBE7-53D3F65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63F2A-783C-4FDD-84BD-51EBE43E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6A890-05D5-4AD7-9DD4-FA97E12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D8A70-A283-4CD5-81D7-2363E976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A1AE4-EDBC-4271-999F-AEC6A670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9E0D5-D6C7-43B2-B62D-9E3270C9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7B5D-5347-4C93-BC68-A5C323E3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6516F-136D-4348-B5CF-106D5E6A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7107-F335-482F-9CAD-84A592B7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A0CB4-81C1-4375-A1CA-670A0E91E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19544-A6C6-4B63-8C6C-4436524C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1ADEF-09B3-43CF-B5DF-9862DF26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66986-7900-4E47-8062-CE0B2B33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C2CA2-A71C-4E9E-8887-8F545011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7763-2DD4-4A09-959E-25FAE82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59554-7444-43A3-94B7-CBBCBDB8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1517B-436D-4DC2-81A9-1E08308A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75DA2-EAD3-462B-8C4C-AB306BAB6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F06BB-D9CD-4893-A5E1-00EE92FAF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7CBFD1-CB13-405C-84E0-437D2037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1EDFD-8826-46A0-B4E4-35E006DF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7AC95-3426-4110-B5F4-F1D89E5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F6361-E7D5-4FED-AF16-E97908F7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54B53-164D-466F-8F92-0B4DBEB1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2E98C-EEEB-47B0-88F9-E395E78C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160A8-F852-4722-ADE7-9A25A2A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B1A74-9289-4362-B9C6-9F1F1356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C384C-065D-4CB7-AE95-90A59275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DD391-DF75-4CF0-A796-10E2068E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DB012-845F-4CCC-AE74-CBF0732C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DB1B-D6E1-4251-BBCB-28540D05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5E4D8-FAB1-4B87-8218-E572511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9F179-2B7E-4E86-8A48-D02299A8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BB5CF-E21E-488E-A9BC-441F1195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D91-8778-42BA-BAD2-655A41A5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1E2A-4D53-4180-95B9-1B36460F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08305-DA96-4B87-A3B6-088C7D6B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F1202-8DD3-4C88-BB27-C71F43F7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67A56-705B-437C-B36D-170E0048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6F79D-80B1-4549-97AD-3F527C47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FB171-2773-43D3-AB96-DB4E65C0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8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BB17F-8B35-43C7-AA77-5122BFA6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28996-1EA9-402F-B179-608E0292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6D5F9-DCF6-46AB-9D3A-9FC10340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12C8-AD60-478C-879B-DA92D1E8336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A76F2-6C0C-481E-89D6-F5590430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6A98F-A2EA-4670-AE05-5C3B47890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D1F4-4E70-4BF2-B56F-0A43A5B2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F4239C-EE57-4893-BBBC-897B19B55C42}"/>
              </a:ext>
            </a:extLst>
          </p:cNvPr>
          <p:cNvSpPr txBox="1"/>
          <p:nvPr/>
        </p:nvSpPr>
        <p:spPr>
          <a:xfrm rot="959769">
            <a:off x="-71438" y="4935675"/>
            <a:ext cx="3143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>
                    <a:lumMod val="50000"/>
                    <a:alpha val="12000"/>
                  </a:schemeClr>
                </a:solidFill>
                <a:latin typeface="+mj-lt"/>
              </a:rPr>
              <a:t>02</a:t>
            </a:r>
            <a:endParaRPr lang="ko-KR" altLang="en-US" sz="13800" b="1" dirty="0">
              <a:solidFill>
                <a:schemeClr val="bg1">
                  <a:lumMod val="50000"/>
                  <a:alpha val="12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4282C-F6C3-428F-B66D-23B41086DA70}"/>
              </a:ext>
            </a:extLst>
          </p:cNvPr>
          <p:cNvSpPr txBox="1"/>
          <p:nvPr/>
        </p:nvSpPr>
        <p:spPr>
          <a:xfrm>
            <a:off x="3998205" y="193086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문제정의 </a:t>
            </a:r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&amp;</a:t>
            </a:r>
          </a:p>
          <a:p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아이디어 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CC301-0ADC-4119-85E5-070949E6DE3D}"/>
              </a:ext>
            </a:extLst>
          </p:cNvPr>
          <p:cNvSpPr txBox="1"/>
          <p:nvPr/>
        </p:nvSpPr>
        <p:spPr>
          <a:xfrm>
            <a:off x="4150605" y="402225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강경민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김진원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박수민</a:t>
            </a:r>
          </a:p>
        </p:txBody>
      </p:sp>
      <p:pic>
        <p:nvPicPr>
          <p:cNvPr id="1028" name="Picture 4" descr="무료로 다운로드 가능한 노트 필기 벡터 &amp; 일러스트 | Freepik">
            <a:extLst>
              <a:ext uri="{FF2B5EF4-FFF2-40B4-BE49-F238E27FC236}">
                <a16:creationId xmlns:a16="http://schemas.microsoft.com/office/drawing/2014/main" id="{819AA7E2-BCB3-4F7B-BC6F-AF4ECF0D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898">
            <a:off x="8297810" y="2466953"/>
            <a:ext cx="1796025" cy="17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538B638-532C-46F8-B21A-49DA2D2DBB08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2461E8-59ED-474C-8E78-959BB285F0A9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C53272-88CF-45AD-A62C-E3D6707CFCD6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A54905-C548-4A29-8652-C98505600FD9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585A7-98F6-4768-BCCB-3EE608EDAA73}"/>
              </a:ext>
            </a:extLst>
          </p:cNvPr>
          <p:cNvSpPr/>
          <p:nvPr/>
        </p:nvSpPr>
        <p:spPr>
          <a:xfrm>
            <a:off x="-733925" y="648770"/>
            <a:ext cx="1360678" cy="1360678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056F655-67A5-463F-8BC8-37E2263EBA8C}"/>
              </a:ext>
            </a:extLst>
          </p:cNvPr>
          <p:cNvSpPr/>
          <p:nvPr/>
        </p:nvSpPr>
        <p:spPr>
          <a:xfrm>
            <a:off x="667796" y="1761360"/>
            <a:ext cx="441813" cy="441813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6096000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5696977" y="1124395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4B30194-AC18-45FA-87BA-36A604F3D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2018"/>
              </p:ext>
            </p:extLst>
          </p:nvPr>
        </p:nvGraphicFramePr>
        <p:xfrm>
          <a:off x="0" y="1814304"/>
          <a:ext cx="9355668" cy="32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2E5B3-A03F-4131-A4B6-FD124B991416}"/>
              </a:ext>
            </a:extLst>
          </p:cNvPr>
          <p:cNvGrpSpPr/>
          <p:nvPr/>
        </p:nvGrpSpPr>
        <p:grpSpPr>
          <a:xfrm>
            <a:off x="289170" y="945733"/>
            <a:ext cx="4985563" cy="783894"/>
            <a:chOff x="1426743" y="3241500"/>
            <a:chExt cx="1991793" cy="15591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2333B-62DC-4265-BCD9-31118521AC17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928D08-3F05-4ED5-9271-A02A1F8CB3DA}"/>
                </a:ext>
              </a:extLst>
            </p:cNvPr>
            <p:cNvSpPr txBox="1"/>
            <p:nvPr/>
          </p:nvSpPr>
          <p:spPr>
            <a:xfrm>
              <a:off x="1436808" y="3241500"/>
              <a:ext cx="1981728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8. </a:t>
              </a:r>
              <a:r>
                <a:rPr lang="ko-KR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가족들과 같이 사는 집에서 밤에 소리를 내기 힘들다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1B7E3080-982A-4FA2-AA02-F8FA0D0F4C56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A72ECD-7436-48C0-89EB-CFDA913A667F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1BC56E-9795-47FA-A10C-75AB6C5E5FF0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134027-7D58-4340-8DE9-4B6D29A6C2EF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84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5"/>
            <a:ext cx="8534400" cy="57679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8135377" y="1169625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4B30194-AC18-45FA-87BA-36A604F3D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94916"/>
              </p:ext>
            </p:extLst>
          </p:nvPr>
        </p:nvGraphicFramePr>
        <p:xfrm>
          <a:off x="0" y="1822132"/>
          <a:ext cx="8221133" cy="2830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2E5B3-A03F-4131-A4B6-FD124B991416}"/>
              </a:ext>
            </a:extLst>
          </p:cNvPr>
          <p:cNvGrpSpPr/>
          <p:nvPr/>
        </p:nvGrpSpPr>
        <p:grpSpPr>
          <a:xfrm>
            <a:off x="168910" y="1046052"/>
            <a:ext cx="4985563" cy="783894"/>
            <a:chOff x="1426743" y="3241500"/>
            <a:chExt cx="1991793" cy="15591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2333B-62DC-4265-BCD9-31118521AC17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928D08-3F05-4ED5-9271-A02A1F8CB3DA}"/>
                </a:ext>
              </a:extLst>
            </p:cNvPr>
            <p:cNvSpPr txBox="1"/>
            <p:nvPr/>
          </p:nvSpPr>
          <p:spPr>
            <a:xfrm>
              <a:off x="1436808" y="3241500"/>
              <a:ext cx="1981728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10. </a:t>
              </a:r>
              <a:r>
                <a:rPr lang="ko-KR" alt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식물 이름을 찾기가 힘들다</a:t>
              </a:r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8C55CCD4-A509-47EF-93CF-20F77AF4D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539988"/>
              </p:ext>
            </p:extLst>
          </p:nvPr>
        </p:nvGraphicFramePr>
        <p:xfrm>
          <a:off x="4301066" y="4191677"/>
          <a:ext cx="7840133" cy="269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D83AF2-A8B1-430E-BC6A-E15A4919C93A}"/>
              </a:ext>
            </a:extLst>
          </p:cNvPr>
          <p:cNvGrpSpPr/>
          <p:nvPr/>
        </p:nvGrpSpPr>
        <p:grpSpPr>
          <a:xfrm>
            <a:off x="522500" y="786671"/>
            <a:ext cx="7557131" cy="587024"/>
            <a:chOff x="1426743" y="3761207"/>
            <a:chExt cx="3050668" cy="45680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363930-5335-469B-B845-4ED52379F110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950240-CAAC-46C7-A9E4-DF684D2145A6}"/>
                </a:ext>
              </a:extLst>
            </p:cNvPr>
            <p:cNvSpPr txBox="1"/>
            <p:nvPr/>
          </p:nvSpPr>
          <p:spPr>
            <a:xfrm>
              <a:off x="2495683" y="7289890"/>
              <a:ext cx="1981728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11. </a:t>
              </a:r>
              <a:r>
                <a:rPr lang="ko-KR" alt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생활 쓰레기가 분리수거 대상인지 구분하기 힘들다</a:t>
              </a:r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93AB72FA-972F-4789-9291-473243171083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8A4423-5A68-4E1B-86DA-5F8F09DEC77D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4A0CA10-C032-43DD-B8DA-80600E2CC5BF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A9628C-1CBF-4039-B7E3-14E131A7C292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26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6096000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5696977" y="1124395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4B30194-AC18-45FA-87BA-36A604F3D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881762"/>
              </p:ext>
            </p:extLst>
          </p:nvPr>
        </p:nvGraphicFramePr>
        <p:xfrm>
          <a:off x="-131564" y="1468329"/>
          <a:ext cx="9355668" cy="32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2E5B3-A03F-4131-A4B6-FD124B991416}"/>
              </a:ext>
            </a:extLst>
          </p:cNvPr>
          <p:cNvGrpSpPr/>
          <p:nvPr/>
        </p:nvGrpSpPr>
        <p:grpSpPr>
          <a:xfrm>
            <a:off x="289170" y="945733"/>
            <a:ext cx="5739097" cy="783894"/>
            <a:chOff x="1426743" y="3241500"/>
            <a:chExt cx="2292839" cy="15591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2333B-62DC-4265-BCD9-31118521AC17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928D08-3F05-4ED5-9271-A02A1F8CB3DA}"/>
                </a:ext>
              </a:extLst>
            </p:cNvPr>
            <p:cNvSpPr txBox="1"/>
            <p:nvPr/>
          </p:nvSpPr>
          <p:spPr>
            <a:xfrm>
              <a:off x="1436808" y="3241500"/>
              <a:ext cx="2282774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16. </a:t>
              </a:r>
              <a:r>
                <a:rPr lang="ko-KR" alt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인터넷 검색을 할 때</a:t>
              </a:r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정확하게 원하는 정보만 찾기 힘들다</a:t>
              </a:r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EF97F54E-0F5F-4159-AAB9-ECC730407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307428"/>
              </p:ext>
            </p:extLst>
          </p:nvPr>
        </p:nvGraphicFramePr>
        <p:xfrm>
          <a:off x="3316295" y="4339270"/>
          <a:ext cx="9002706" cy="239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BB408D5A-16B2-4086-806E-7F260FA685F2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F51491-6558-4940-885C-A65A38F1BDE3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9C95BC-1766-47B8-B32B-AC48A658BFC2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1EA23F-DE66-425A-B95E-BB5D602CF89D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91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5"/>
            <a:ext cx="6096000" cy="9375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5696977" y="1530336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4B30194-AC18-45FA-87BA-36A604F3D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464779"/>
              </p:ext>
            </p:extLst>
          </p:nvPr>
        </p:nvGraphicFramePr>
        <p:xfrm>
          <a:off x="0" y="1707442"/>
          <a:ext cx="9355668" cy="32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2E5B3-A03F-4131-A4B6-FD124B991416}"/>
              </a:ext>
            </a:extLst>
          </p:cNvPr>
          <p:cNvGrpSpPr/>
          <p:nvPr/>
        </p:nvGrpSpPr>
        <p:grpSpPr>
          <a:xfrm>
            <a:off x="289170" y="945733"/>
            <a:ext cx="4985563" cy="783894"/>
            <a:chOff x="1426743" y="3241500"/>
            <a:chExt cx="1991793" cy="15591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2333B-62DC-4265-BCD9-31118521AC17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928D08-3F05-4ED5-9271-A02A1F8CB3DA}"/>
                </a:ext>
              </a:extLst>
            </p:cNvPr>
            <p:cNvSpPr txBox="1"/>
            <p:nvPr/>
          </p:nvSpPr>
          <p:spPr>
            <a:xfrm>
              <a:off x="1436808" y="3241500"/>
              <a:ext cx="1981728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14. </a:t>
              </a:r>
              <a:r>
                <a:rPr lang="ko-KR" alt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학교 도서관 좌석예약 시스템을 제대로 사용하지 않는 사람이 많다</a:t>
              </a:r>
              <a:r>
                <a:rPr lang="en-US" altLang="ko-KR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EF97F54E-0F5F-4159-AAB9-ECC730407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169615"/>
              </p:ext>
            </p:extLst>
          </p:nvPr>
        </p:nvGraphicFramePr>
        <p:xfrm>
          <a:off x="3316295" y="4339270"/>
          <a:ext cx="9002706" cy="239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E52A4EB-3255-47AB-844B-C1AF86CDA70D}"/>
              </a:ext>
            </a:extLst>
          </p:cNvPr>
          <p:cNvSpPr/>
          <p:nvPr/>
        </p:nvSpPr>
        <p:spPr>
          <a:xfrm>
            <a:off x="264626" y="1538863"/>
            <a:ext cx="3704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13.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공강 시간에 할 것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있을 곳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없다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D8A52E-0452-497A-9D0F-C255C84BBE53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654864-1962-4D8C-8915-77E4AA5B21F3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AD765B-4AFF-4EF0-99C0-8A5719B5426D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B73767-32FC-4AC2-B172-1D33E062B8AB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8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BD0E6-6C09-414E-B423-00E6082664CA}"/>
              </a:ext>
            </a:extLst>
          </p:cNvPr>
          <p:cNvSpPr/>
          <p:nvPr/>
        </p:nvSpPr>
        <p:spPr>
          <a:xfrm>
            <a:off x="4184431" y="2675004"/>
            <a:ext cx="42803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60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감사합니다</a:t>
            </a:r>
            <a:r>
              <a:rPr lang="en-US" altLang="ko-KR" sz="60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!</a:t>
            </a:r>
            <a:endParaRPr lang="en-US" altLang="ko-KR" sz="6000" b="1" dirty="0">
              <a:ln/>
              <a:solidFill>
                <a:schemeClr val="bg1">
                  <a:lumMod val="50000"/>
                </a:schemeClr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7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38DB2-AAA9-4CBA-B92D-D9EDB8CF05D0}"/>
              </a:ext>
            </a:extLst>
          </p:cNvPr>
          <p:cNvSpPr txBox="1"/>
          <p:nvPr/>
        </p:nvSpPr>
        <p:spPr>
          <a:xfrm>
            <a:off x="1977738" y="3378637"/>
            <a:ext cx="5938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일상 속의 문제 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인식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 </a:t>
            </a:r>
          </a:p>
          <a:p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2975B-53CD-441E-AD9D-53E9FD445CB5}"/>
              </a:ext>
            </a:extLst>
          </p:cNvPr>
          <p:cNvSpPr txBox="1"/>
          <p:nvPr/>
        </p:nvSpPr>
        <p:spPr>
          <a:xfrm>
            <a:off x="4320683" y="4041386"/>
            <a:ext cx="606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문제에 대한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해결방안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접근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7C4DE-1799-42EB-9F8F-91F554A60A03}"/>
              </a:ext>
            </a:extLst>
          </p:cNvPr>
          <p:cNvSpPr txBox="1"/>
          <p:nvPr/>
        </p:nvSpPr>
        <p:spPr>
          <a:xfrm>
            <a:off x="6935023" y="4733883"/>
            <a:ext cx="350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800" b="1" dirty="0">
                <a:solidFill>
                  <a:srgbClr val="EF535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개선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된 문제에 </a:t>
            </a:r>
            <a:r>
              <a:rPr lang="en-US" altLang="ko-KR" sz="2400" b="1" dirty="0">
                <a:highlight>
                  <a:srgbClr val="FFFF0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sz="2800" b="1" dirty="0">
                <a:solidFill>
                  <a:srgbClr val="00B0F0"/>
                </a:solidFill>
                <a:highlight>
                  <a:srgbClr val="FFFF0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도달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66B729-7A82-4F28-A259-0B0BD140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9267878" y="3000989"/>
            <a:ext cx="1300412" cy="14201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A012AC-23E7-4B5D-9D15-2A56D36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1196">
            <a:off x="8098784" y="2816304"/>
            <a:ext cx="897308" cy="9799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53EA95-4DA7-42FC-9841-047C7B70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651">
            <a:off x="8883454" y="2066053"/>
            <a:ext cx="602762" cy="6582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3F45A64-EC60-4FBD-86E1-C0E90584C0B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395">
            <a:off x="3229070" y="2449315"/>
            <a:ext cx="621755" cy="6789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9A0068-E625-4014-9268-694C609E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0295">
            <a:off x="4088138" y="2004564"/>
            <a:ext cx="1032443" cy="11274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09452D8-518C-4040-90CF-C0B1CC9FAED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9333">
            <a:off x="3482868" y="1673130"/>
            <a:ext cx="487175" cy="5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7CE90B9-A33C-4287-B972-C524303E8C49}"/>
              </a:ext>
            </a:extLst>
          </p:cNvPr>
          <p:cNvGrpSpPr/>
          <p:nvPr/>
        </p:nvGrpSpPr>
        <p:grpSpPr>
          <a:xfrm>
            <a:off x="1233942" y="1309692"/>
            <a:ext cx="10199794" cy="4834486"/>
            <a:chOff x="1257300" y="1316262"/>
            <a:chExt cx="9079706" cy="5398265"/>
          </a:xfrm>
        </p:grpSpPr>
        <p:graphicFrame>
          <p:nvGraphicFramePr>
            <p:cNvPr id="43" name="다이어그램 42">
              <a:extLst>
                <a:ext uri="{FF2B5EF4-FFF2-40B4-BE49-F238E27FC236}">
                  <a16:creationId xmlns:a16="http://schemas.microsoft.com/office/drawing/2014/main" id="{3B11B17F-596E-41A8-819F-4EDE582D6B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2701356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4D54362-2462-438B-AF0E-7E3EE28C6D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2163" y="2708554"/>
              <a:ext cx="2" cy="14991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81BD187-7D29-4CC8-A491-A29095954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BABBC8A-C14B-4F9A-A7B3-167115A9F9AC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557337" cy="364331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F8DD256-1498-4083-A453-656F1EBF517C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014412" cy="169306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3B835C2-2FB8-4379-804A-F99A940DF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3" y="3421856"/>
              <a:ext cx="1543050" cy="78581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4B0292-52C6-4891-9FF6-45F4080D5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871" y="4207669"/>
              <a:ext cx="1543049" cy="36433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E60D81-48B1-435F-BA36-8F0B8C6A0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5" y="4207669"/>
              <a:ext cx="1385888" cy="156448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190625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일상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785812" y="1096407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5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D14E84-D37B-4B7E-9ADC-E392C64E413C}"/>
              </a:ext>
            </a:extLst>
          </p:cNvPr>
          <p:cNvSpPr/>
          <p:nvPr/>
        </p:nvSpPr>
        <p:spPr>
          <a:xfrm>
            <a:off x="7860759" y="5251567"/>
            <a:ext cx="2011374" cy="5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60546F-E131-452C-85AD-A8F0ED6C51ED}"/>
              </a:ext>
            </a:extLst>
          </p:cNvPr>
          <p:cNvSpPr/>
          <p:nvPr/>
        </p:nvSpPr>
        <p:spPr>
          <a:xfrm>
            <a:off x="8658746" y="3914456"/>
            <a:ext cx="1551363" cy="5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4C1AEB-E27B-4F5B-BE2A-83AFCA80D97D}"/>
              </a:ext>
            </a:extLst>
          </p:cNvPr>
          <p:cNvSpPr/>
          <p:nvPr/>
        </p:nvSpPr>
        <p:spPr>
          <a:xfrm>
            <a:off x="2761885" y="5295096"/>
            <a:ext cx="2809182" cy="5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A108EE-A05E-4529-84B5-8EF6C700E2A7}"/>
              </a:ext>
            </a:extLst>
          </p:cNvPr>
          <p:cNvSpPr/>
          <p:nvPr/>
        </p:nvSpPr>
        <p:spPr>
          <a:xfrm>
            <a:off x="1099536" y="3676839"/>
            <a:ext cx="2999398" cy="5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A487AC-82B1-4281-9C12-918E78CFC3DA}"/>
              </a:ext>
            </a:extLst>
          </p:cNvPr>
          <p:cNvSpPr/>
          <p:nvPr/>
        </p:nvSpPr>
        <p:spPr>
          <a:xfrm>
            <a:off x="1318272" y="2052508"/>
            <a:ext cx="2999398" cy="5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0A4CFF-52C5-4710-88B0-5D8673FE07B3}"/>
              </a:ext>
            </a:extLst>
          </p:cNvPr>
          <p:cNvSpPr/>
          <p:nvPr/>
        </p:nvSpPr>
        <p:spPr>
          <a:xfrm>
            <a:off x="8852538" y="2558836"/>
            <a:ext cx="3212617" cy="57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541398-496A-4B7E-9680-8D5D8C6630F3}"/>
              </a:ext>
            </a:extLst>
          </p:cNvPr>
          <p:cNvSpPr/>
          <p:nvPr/>
        </p:nvSpPr>
        <p:spPr>
          <a:xfrm>
            <a:off x="4944639" y="1366448"/>
            <a:ext cx="3212617" cy="712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4D1C01-2D88-440A-B150-D9E938A4DE4A}"/>
              </a:ext>
            </a:extLst>
          </p:cNvPr>
          <p:cNvGrpSpPr/>
          <p:nvPr/>
        </p:nvGrpSpPr>
        <p:grpSpPr>
          <a:xfrm>
            <a:off x="3953665" y="2241525"/>
            <a:ext cx="4922043" cy="2982283"/>
            <a:chOff x="1257300" y="1316262"/>
            <a:chExt cx="9079706" cy="5398265"/>
          </a:xfrm>
        </p:grpSpPr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7CA6F161-0084-4C72-BBE9-8E5987211B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5932273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EE5A9D-9C45-4A40-9AB1-0D6C65D26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2163" y="2708554"/>
              <a:ext cx="2" cy="14991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862019B-D102-447B-9DD4-079C999DB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83D3B08-1DB4-4464-A36D-619E16A3A3A4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557337" cy="364331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F8F537D-24E7-4E0D-98AD-7E290A1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014412" cy="169306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50EE78F-40B6-451F-8269-34F7DCB17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3" y="3421856"/>
              <a:ext cx="1543050" cy="78581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C5F47A0-AC6B-4E47-B86B-98A268195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871" y="4207669"/>
              <a:ext cx="1543049" cy="36433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1FA6E8E-3303-4151-AAF8-FBC33F1E1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5" y="4207669"/>
              <a:ext cx="1385888" cy="156448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190625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일상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785812" y="1096407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812CEE-B96D-4E83-9A9C-8143E2AAE065}"/>
              </a:ext>
            </a:extLst>
          </p:cNvPr>
          <p:cNvGrpSpPr/>
          <p:nvPr/>
        </p:nvGrpSpPr>
        <p:grpSpPr>
          <a:xfrm>
            <a:off x="8409772" y="2414244"/>
            <a:ext cx="3624483" cy="783254"/>
            <a:chOff x="1272215" y="0"/>
            <a:chExt cx="2765027" cy="7832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74CFA1-223C-4484-BB4F-FFB0D628863A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29DDC-E347-4F2A-A16E-B3CF678E7510}"/>
                </a:ext>
              </a:extLst>
            </p:cNvPr>
            <p:cNvSpPr txBox="1"/>
            <p:nvPr/>
          </p:nvSpPr>
          <p:spPr>
            <a:xfrm>
              <a:off x="1586417" y="186798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3. </a:t>
              </a:r>
              <a:r>
                <a:rPr lang="ko-KR" alt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가장 잘 나온 사진을 추천 받았다</a:t>
              </a:r>
              <a:r>
                <a:rPr lang="en-US" altLang="ko-KR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F602A0-45FD-4A8B-9D9D-7904FA66CD33}"/>
              </a:ext>
            </a:extLst>
          </p:cNvPr>
          <p:cNvGrpSpPr/>
          <p:nvPr/>
        </p:nvGrpSpPr>
        <p:grpSpPr>
          <a:xfrm>
            <a:off x="4567483" y="1322147"/>
            <a:ext cx="3632213" cy="724291"/>
            <a:chOff x="1272215" y="0"/>
            <a:chExt cx="2770924" cy="72429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2EF2B5-A3BD-4F4B-BCA8-9A59964AB6A7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64D84F-FF7F-401A-AFCD-5FC9381209F2}"/>
                </a:ext>
              </a:extLst>
            </p:cNvPr>
            <p:cNvSpPr txBox="1"/>
            <p:nvPr/>
          </p:nvSpPr>
          <p:spPr>
            <a:xfrm>
              <a:off x="1592314" y="127835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집중이 잘 된다</a:t>
              </a:r>
              <a:r>
                <a:rPr lang="en-US" altLang="ko-KR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</a:p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</a:t>
              </a:r>
              <a:r>
                <a:rPr 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 </a:t>
              </a:r>
              <a:r>
                <a:rPr lang="ko-KR" alt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마스크를 써도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땀이 나지 않는다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ECABE0-A253-4E02-A94D-2BBAB5B57BCE}"/>
              </a:ext>
            </a:extLst>
          </p:cNvPr>
          <p:cNvGrpSpPr/>
          <p:nvPr/>
        </p:nvGrpSpPr>
        <p:grpSpPr>
          <a:xfrm>
            <a:off x="8161197" y="3909615"/>
            <a:ext cx="2232779" cy="506111"/>
            <a:chOff x="1272215" y="0"/>
            <a:chExt cx="2770924" cy="7242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8807A7-06F3-4C0C-8D51-D36213109F77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A8C973-D175-4635-8F62-3439825C610B}"/>
                </a:ext>
              </a:extLst>
            </p:cNvPr>
            <p:cNvSpPr txBox="1"/>
            <p:nvPr/>
          </p:nvSpPr>
          <p:spPr>
            <a:xfrm>
              <a:off x="1592314" y="127835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4. </a:t>
              </a:r>
              <a:r>
                <a:rPr lang="ko-KR" alt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잠이 깼다</a:t>
              </a:r>
              <a:r>
                <a:rPr lang="en-US" altLang="ko-KR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1C92E3-2520-4386-A9A4-0C1BC8F83F45}"/>
              </a:ext>
            </a:extLst>
          </p:cNvPr>
          <p:cNvGrpSpPr/>
          <p:nvPr/>
        </p:nvGrpSpPr>
        <p:grpSpPr>
          <a:xfrm>
            <a:off x="6845091" y="5103343"/>
            <a:ext cx="3632213" cy="724291"/>
            <a:chOff x="1272215" y="0"/>
            <a:chExt cx="2770924" cy="7242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B7F7DFC-FEFA-47DB-9EA7-46D67A80A14E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07BAA9-3331-4775-8CA9-4E62964C64ED}"/>
                </a:ext>
              </a:extLst>
            </p:cNvPr>
            <p:cNvSpPr txBox="1"/>
            <p:nvPr/>
          </p:nvSpPr>
          <p:spPr>
            <a:xfrm>
              <a:off x="1592314" y="127835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5.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허리가 안 아프다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C82C8E-7B81-487F-8261-4F9151CBD3E3}"/>
              </a:ext>
            </a:extLst>
          </p:cNvPr>
          <p:cNvGrpSpPr/>
          <p:nvPr/>
        </p:nvGrpSpPr>
        <p:grpSpPr>
          <a:xfrm>
            <a:off x="2137558" y="5142965"/>
            <a:ext cx="3632213" cy="724291"/>
            <a:chOff x="1272215" y="0"/>
            <a:chExt cx="2770924" cy="72429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8821708-F4C0-4199-A97B-F1B5D829A9E6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97F4A2-B16B-4524-931A-B636E5452692}"/>
                </a:ext>
              </a:extLst>
            </p:cNvPr>
            <p:cNvSpPr txBox="1"/>
            <p:nvPr/>
          </p:nvSpPr>
          <p:spPr>
            <a:xfrm>
              <a:off x="1592314" y="127835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6.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옷장 정리정돈이 잘 되었다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580167-788C-42B8-9329-0354B5FE5F80}"/>
              </a:ext>
            </a:extLst>
          </p:cNvPr>
          <p:cNvGrpSpPr/>
          <p:nvPr/>
        </p:nvGrpSpPr>
        <p:grpSpPr>
          <a:xfrm>
            <a:off x="646698" y="3621827"/>
            <a:ext cx="3530216" cy="643448"/>
            <a:chOff x="1030680" y="9184"/>
            <a:chExt cx="2693113" cy="64344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F7B90E-643C-40DC-9DB4-9220E0EC6D86}"/>
                </a:ext>
              </a:extLst>
            </p:cNvPr>
            <p:cNvSpPr/>
            <p:nvPr/>
          </p:nvSpPr>
          <p:spPr>
            <a:xfrm>
              <a:off x="1030680" y="9184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863D96-379E-4BE8-8AAB-DF5F53DCEA03}"/>
                </a:ext>
              </a:extLst>
            </p:cNvPr>
            <p:cNvSpPr txBox="1"/>
            <p:nvPr/>
          </p:nvSpPr>
          <p:spPr>
            <a:xfrm>
              <a:off x="1272968" y="56176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5.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사이즈를 정확하게 알게 되었다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 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04D4A9-8AD3-48DC-A6F7-D1980436940D}"/>
              </a:ext>
            </a:extLst>
          </p:cNvPr>
          <p:cNvGrpSpPr/>
          <p:nvPr/>
        </p:nvGrpSpPr>
        <p:grpSpPr>
          <a:xfrm>
            <a:off x="906959" y="1990000"/>
            <a:ext cx="3490494" cy="653032"/>
            <a:chOff x="1030680" y="9184"/>
            <a:chExt cx="2662810" cy="65303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B414057-CF99-4BA4-BB53-1C6F00378C03}"/>
                </a:ext>
              </a:extLst>
            </p:cNvPr>
            <p:cNvSpPr/>
            <p:nvPr/>
          </p:nvSpPr>
          <p:spPr>
            <a:xfrm>
              <a:off x="1030680" y="9184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7AE186-C184-47BE-AEF1-233A5C281E27}"/>
                </a:ext>
              </a:extLst>
            </p:cNvPr>
            <p:cNvSpPr txBox="1"/>
            <p:nvPr/>
          </p:nvSpPr>
          <p:spPr>
            <a:xfrm>
              <a:off x="1242665" y="65760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8.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소리를 내도 새어 나가지 않는다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EFD989F9-4C80-4DF5-9259-A6E76895690E}"/>
              </a:ext>
            </a:extLst>
          </p:cNvPr>
          <p:cNvSpPr/>
          <p:nvPr/>
        </p:nvSpPr>
        <p:spPr>
          <a:xfrm>
            <a:off x="-733925" y="648770"/>
            <a:ext cx="1360678" cy="1360678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954742-5B1D-45EB-87BF-1CC15AE77019}"/>
              </a:ext>
            </a:extLst>
          </p:cNvPr>
          <p:cNvSpPr/>
          <p:nvPr/>
        </p:nvSpPr>
        <p:spPr>
          <a:xfrm>
            <a:off x="667796" y="1761360"/>
            <a:ext cx="441813" cy="441813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37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617133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환경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학교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1218110" y="1108991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5B7548-850C-4A23-B488-4D4595D26927}"/>
              </a:ext>
            </a:extLst>
          </p:cNvPr>
          <p:cNvGrpSpPr/>
          <p:nvPr/>
        </p:nvGrpSpPr>
        <p:grpSpPr>
          <a:xfrm>
            <a:off x="808566" y="1394064"/>
            <a:ext cx="10199794" cy="4834486"/>
            <a:chOff x="1257300" y="1316262"/>
            <a:chExt cx="9079706" cy="5398265"/>
          </a:xfrm>
        </p:grpSpPr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74943066-9C38-4A8C-AEFE-DBFD01371D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113300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228BEFC-C0F4-47E4-9D42-EB27F3C88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2163" y="2708554"/>
              <a:ext cx="2" cy="14991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0D2273-947A-4465-B40D-6C8001C7F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85CEC8E-9586-4B99-B9FD-A5A242495EE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485900" cy="62751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E801A73-ED26-4FF0-8C3B-E63603994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3" y="3421856"/>
              <a:ext cx="1543050" cy="78581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0AADD29-9097-4051-B1FC-B8EAD7C2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443" y="4207669"/>
              <a:ext cx="1429477" cy="45907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E489693-2DE2-47C3-8EA6-F3275E9ED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153" y="4207669"/>
              <a:ext cx="75011" cy="122436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2597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617133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환경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학교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1218110" y="1108991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5B7548-850C-4A23-B488-4D4595D26927}"/>
              </a:ext>
            </a:extLst>
          </p:cNvPr>
          <p:cNvGrpSpPr/>
          <p:nvPr/>
        </p:nvGrpSpPr>
        <p:grpSpPr>
          <a:xfrm>
            <a:off x="3316294" y="2160577"/>
            <a:ext cx="6142567" cy="3148327"/>
            <a:chOff x="1257300" y="1316262"/>
            <a:chExt cx="9079706" cy="5398265"/>
          </a:xfrm>
        </p:grpSpPr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74943066-9C38-4A8C-AEFE-DBFD01371D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6608489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228BEFC-C0F4-47E4-9D42-EB27F3C88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2163" y="2708554"/>
              <a:ext cx="2" cy="14991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0D2273-947A-4465-B40D-6C8001C7F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85CEC8E-9586-4B99-B9FD-A5A242495EE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485900" cy="62751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E801A73-ED26-4FF0-8C3B-E63603994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3" y="3421856"/>
              <a:ext cx="1543050" cy="78581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0AADD29-9097-4051-B1FC-B8EAD7C2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443" y="4207669"/>
              <a:ext cx="1429477" cy="45907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E489693-2DE2-47C3-8EA6-F3275E9ED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153" y="4207669"/>
              <a:ext cx="75011" cy="122436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9E6C03-AAB9-4F90-AC73-D897D8E98E87}"/>
              </a:ext>
            </a:extLst>
          </p:cNvPr>
          <p:cNvSpPr/>
          <p:nvPr/>
        </p:nvSpPr>
        <p:spPr>
          <a:xfrm>
            <a:off x="5394425" y="1482676"/>
            <a:ext cx="1985056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9A5C74-E3D6-42BA-A202-A5BA63B5392E}"/>
              </a:ext>
            </a:extLst>
          </p:cNvPr>
          <p:cNvGrpSpPr/>
          <p:nvPr/>
        </p:nvGrpSpPr>
        <p:grpSpPr>
          <a:xfrm>
            <a:off x="5050896" y="1328854"/>
            <a:ext cx="2383096" cy="724291"/>
            <a:chOff x="1272215" y="0"/>
            <a:chExt cx="2770924" cy="7242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1B59F4-CF06-4180-8795-54D7AE733F9A}"/>
                </a:ext>
              </a:extLst>
            </p:cNvPr>
            <p:cNvSpPr/>
            <p:nvPr/>
          </p:nvSpPr>
          <p:spPr>
            <a:xfrm>
              <a:off x="1272215" y="0"/>
              <a:ext cx="2450825" cy="59645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035375-AC17-4363-9026-6071377DD7EF}"/>
                </a:ext>
              </a:extLst>
            </p:cNvPr>
            <p:cNvSpPr txBox="1"/>
            <p:nvPr/>
          </p:nvSpPr>
          <p:spPr>
            <a:xfrm>
              <a:off x="1592314" y="127835"/>
              <a:ext cx="2450825" cy="5964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9. </a:t>
              </a:r>
              <a:r>
                <a:rPr lang="ko-KR" altLang="en-US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세척이 쉬워졌다</a:t>
              </a:r>
              <a:r>
                <a:rPr lang="en-US" altLang="ko-KR" sz="1600" b="0" kern="1200" dirty="0">
                  <a:solidFill>
                    <a:schemeClr val="tx2">
                      <a:lumMod val="7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</a:t>
              </a:r>
              <a:endParaRPr 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6F37C9-F71C-4099-8097-3F985A415FE1}"/>
              </a:ext>
            </a:extLst>
          </p:cNvPr>
          <p:cNvSpPr/>
          <p:nvPr/>
        </p:nvSpPr>
        <p:spPr>
          <a:xfrm>
            <a:off x="9008819" y="2509184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4CBAF1-9B88-4B92-BFE2-F51BB70AF7B0}"/>
              </a:ext>
            </a:extLst>
          </p:cNvPr>
          <p:cNvSpPr txBox="1"/>
          <p:nvPr/>
        </p:nvSpPr>
        <p:spPr>
          <a:xfrm>
            <a:off x="9061014" y="2424024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</a:t>
            </a:r>
            <a:r>
              <a:rPr lang="en-US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식물을 보면 이름을 알 수 있다</a:t>
            </a:r>
            <a:r>
              <a:rPr lang="en-US" alt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A01A23-8398-4574-8AD1-B0A564D8E944}"/>
              </a:ext>
            </a:extLst>
          </p:cNvPr>
          <p:cNvSpPr/>
          <p:nvPr/>
        </p:nvSpPr>
        <p:spPr>
          <a:xfrm>
            <a:off x="8926027" y="4929553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C02C3-46BC-4337-809E-EB748FC5D9B8}"/>
              </a:ext>
            </a:extLst>
          </p:cNvPr>
          <p:cNvSpPr txBox="1"/>
          <p:nvPr/>
        </p:nvSpPr>
        <p:spPr>
          <a:xfrm>
            <a:off x="8978222" y="4844393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11. </a:t>
            </a:r>
            <a:r>
              <a:rPr lang="ko-KR" altLang="en-US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 눈에 보고 분리수거를 구분할 수 있다</a:t>
            </a:r>
            <a:r>
              <a:rPr lang="en-US" alt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EC716-D930-4095-93D5-52776CEC6808}"/>
              </a:ext>
            </a:extLst>
          </p:cNvPr>
          <p:cNvSpPr/>
          <p:nvPr/>
        </p:nvSpPr>
        <p:spPr>
          <a:xfrm>
            <a:off x="4393870" y="5481119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120AF-B427-43D4-B6B2-7060377756DE}"/>
              </a:ext>
            </a:extLst>
          </p:cNvPr>
          <p:cNvSpPr txBox="1"/>
          <p:nvPr/>
        </p:nvSpPr>
        <p:spPr>
          <a:xfrm>
            <a:off x="4446065" y="5395959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12.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앉아서 갈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A76BFE-E5C4-497C-965B-55231BAEFBF7}"/>
              </a:ext>
            </a:extLst>
          </p:cNvPr>
          <p:cNvSpPr/>
          <p:nvPr/>
        </p:nvSpPr>
        <p:spPr>
          <a:xfrm>
            <a:off x="776627" y="4129925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9E109F-C24F-4AC3-89AC-C05F26511E25}"/>
              </a:ext>
            </a:extLst>
          </p:cNvPr>
          <p:cNvSpPr txBox="1"/>
          <p:nvPr/>
        </p:nvSpPr>
        <p:spPr>
          <a:xfrm>
            <a:off x="828822" y="4044765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13</a:t>
            </a:r>
            <a:r>
              <a:rPr lang="en-US" sz="1600" b="0" kern="12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할 것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있을 곳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생겼다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8E6A98-D6B1-4C83-9A7B-BBF3BBEBCDDA}"/>
              </a:ext>
            </a:extLst>
          </p:cNvPr>
          <p:cNvSpPr/>
          <p:nvPr/>
        </p:nvSpPr>
        <p:spPr>
          <a:xfrm>
            <a:off x="859419" y="2359764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2A626-7D0C-4B62-8B2B-72C84846B30F}"/>
              </a:ext>
            </a:extLst>
          </p:cNvPr>
          <p:cNvSpPr txBox="1"/>
          <p:nvPr/>
        </p:nvSpPr>
        <p:spPr>
          <a:xfrm>
            <a:off x="911614" y="2274604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도서관 이용자가 제대로 시스템을 사용한다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tx2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4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617133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기타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1218110" y="1108991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5B7548-850C-4A23-B488-4D4595D26927}"/>
              </a:ext>
            </a:extLst>
          </p:cNvPr>
          <p:cNvGrpSpPr/>
          <p:nvPr/>
        </p:nvGrpSpPr>
        <p:grpSpPr>
          <a:xfrm>
            <a:off x="808566" y="1400499"/>
            <a:ext cx="10199794" cy="4834486"/>
            <a:chOff x="1257300" y="1316262"/>
            <a:chExt cx="9079706" cy="5398265"/>
          </a:xfrm>
        </p:grpSpPr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74943066-9C38-4A8C-AEFE-DBFD01371D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5836432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0D2273-947A-4465-B40D-6C8001C7F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85CEC8E-9586-4B99-B9FD-A5A242495EE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485900" cy="627514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E801A73-ED26-4FF0-8C3B-E63603994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4" y="3421857"/>
              <a:ext cx="1543049" cy="78581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0AADD29-9097-4051-B1FC-B8EAD7C2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8886" y="4242525"/>
              <a:ext cx="1348267" cy="59265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8550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441D-908E-49C5-A906-87E432844BBC}"/>
              </a:ext>
            </a:extLst>
          </p:cNvPr>
          <p:cNvSpPr txBox="1"/>
          <p:nvPr/>
        </p:nvSpPr>
        <p:spPr>
          <a:xfrm>
            <a:off x="3380974" y="257057"/>
            <a:ext cx="18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문제정의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1617133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기타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1218110" y="1108991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5B7548-850C-4A23-B488-4D4595D26927}"/>
              </a:ext>
            </a:extLst>
          </p:cNvPr>
          <p:cNvGrpSpPr/>
          <p:nvPr/>
        </p:nvGrpSpPr>
        <p:grpSpPr>
          <a:xfrm>
            <a:off x="3018366" y="2066757"/>
            <a:ext cx="6650567" cy="3152228"/>
            <a:chOff x="1257300" y="1316262"/>
            <a:chExt cx="9079706" cy="5398265"/>
          </a:xfrm>
        </p:grpSpPr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74943066-9C38-4A8C-AEFE-DBFD01371D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0299481"/>
                </p:ext>
              </p:extLst>
            </p:nvPr>
          </p:nvGraphicFramePr>
          <p:xfrm>
            <a:off x="1257300" y="1316262"/>
            <a:ext cx="9079706" cy="5398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0D2273-947A-4465-B40D-6C8001C7F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163" y="3114676"/>
              <a:ext cx="1485900" cy="109299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85CEC8E-9586-4B99-B9FD-A5A242495EE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63" y="4207669"/>
              <a:ext cx="1485900" cy="627514"/>
            </a:xfrm>
            <a:prstGeom prst="straightConnector1">
              <a:avLst/>
            </a:prstGeom>
            <a:ln w="38100">
              <a:solidFill>
                <a:schemeClr val="accent6">
                  <a:lumMod val="20000"/>
                  <a:lumOff val="8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E801A73-ED26-4FF0-8C3B-E63603994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114" y="3421857"/>
              <a:ext cx="1543049" cy="78581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0AADD29-9097-4051-B1FC-B8EAD7C2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8886" y="4242525"/>
              <a:ext cx="1348267" cy="59265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D0297-C179-478D-AE08-4088CE12EF9F}"/>
              </a:ext>
            </a:extLst>
          </p:cNvPr>
          <p:cNvSpPr/>
          <p:nvPr/>
        </p:nvSpPr>
        <p:spPr>
          <a:xfrm>
            <a:off x="923153" y="2031063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59B4C-9B79-4F4F-ADC2-9E9F68165FA4}"/>
              </a:ext>
            </a:extLst>
          </p:cNvPr>
          <p:cNvSpPr txBox="1"/>
          <p:nvPr/>
        </p:nvSpPr>
        <p:spPr>
          <a:xfrm>
            <a:off x="975348" y="1945903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15</a:t>
            </a:r>
            <a:r>
              <a:rPr lang="en-US" sz="1600" b="0" kern="12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잔량 확인을 할 수 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E06FF9-62AC-4FCF-968C-EC8206E6DFA4}"/>
              </a:ext>
            </a:extLst>
          </p:cNvPr>
          <p:cNvSpPr/>
          <p:nvPr/>
        </p:nvSpPr>
        <p:spPr>
          <a:xfrm>
            <a:off x="9173634" y="1899129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471EA-396B-4C65-8504-419FFC6C65CD}"/>
              </a:ext>
            </a:extLst>
          </p:cNvPr>
          <p:cNvSpPr txBox="1"/>
          <p:nvPr/>
        </p:nvSpPr>
        <p:spPr>
          <a:xfrm>
            <a:off x="9225829" y="1813969"/>
            <a:ext cx="2937632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16.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내가 필요한 정보만 찾을 수 있다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B1952-F1FD-4B95-9A28-C9FCA791C21E}"/>
              </a:ext>
            </a:extLst>
          </p:cNvPr>
          <p:cNvSpPr/>
          <p:nvPr/>
        </p:nvSpPr>
        <p:spPr>
          <a:xfrm>
            <a:off x="9121439" y="4829876"/>
            <a:ext cx="2281767" cy="76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3D74A-94F4-4B7D-AA4E-1165DCB18EDA}"/>
              </a:ext>
            </a:extLst>
          </p:cNvPr>
          <p:cNvSpPr txBox="1"/>
          <p:nvPr/>
        </p:nvSpPr>
        <p:spPr>
          <a:xfrm>
            <a:off x="9173634" y="4744715"/>
            <a:ext cx="2281766" cy="978751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17.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불안정한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WIFI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연결 되지 않는다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4EDAFA-3324-4375-979B-95EECBF44F2F}"/>
              </a:ext>
            </a:extLst>
          </p:cNvPr>
          <p:cNvSpPr/>
          <p:nvPr/>
        </p:nvSpPr>
        <p:spPr>
          <a:xfrm>
            <a:off x="923153" y="4545478"/>
            <a:ext cx="2937633" cy="52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568B7-4C7B-416B-8390-971F336F3FA2}"/>
              </a:ext>
            </a:extLst>
          </p:cNvPr>
          <p:cNvSpPr txBox="1"/>
          <p:nvPr/>
        </p:nvSpPr>
        <p:spPr>
          <a:xfrm>
            <a:off x="975348" y="4460318"/>
            <a:ext cx="2802646" cy="699778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0" kern="12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18. </a:t>
            </a:r>
            <a:r>
              <a:rPr lang="ko-KR" altLang="en-US" sz="1600" b="0" kern="12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매크로 방지 문구를 알아보기 쉽다</a:t>
            </a:r>
            <a:r>
              <a:rPr lang="en-US" altLang="ko-KR" sz="1600" b="0" kern="1200" dirty="0">
                <a:solidFill>
                  <a:schemeClr val="accent6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sz="1600" b="0" kern="1200" dirty="0">
              <a:solidFill>
                <a:schemeClr val="accent6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2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DC97C-0EAE-4CD9-85C3-409877E06437}"/>
              </a:ext>
            </a:extLst>
          </p:cNvPr>
          <p:cNvSpPr txBox="1"/>
          <p:nvPr/>
        </p:nvSpPr>
        <p:spPr>
          <a:xfrm>
            <a:off x="669135" y="143473"/>
            <a:ext cx="37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67F66-8486-49BF-B4A5-322253D3619E}"/>
              </a:ext>
            </a:extLst>
          </p:cNvPr>
          <p:cNvSpPr/>
          <p:nvPr/>
        </p:nvSpPr>
        <p:spPr>
          <a:xfrm>
            <a:off x="0" y="875199"/>
            <a:ext cx="12192000" cy="1321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6301EF-3EB1-4FAB-A3C4-93CD9C7C4ACF}"/>
              </a:ext>
            </a:extLst>
          </p:cNvPr>
          <p:cNvSpPr/>
          <p:nvPr/>
        </p:nvSpPr>
        <p:spPr>
          <a:xfrm>
            <a:off x="0" y="991854"/>
            <a:ext cx="6096000" cy="5225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E9880A69-A66A-42BE-9ACF-5F42F1E1463E}"/>
              </a:ext>
            </a:extLst>
          </p:cNvPr>
          <p:cNvSpPr/>
          <p:nvPr/>
        </p:nvSpPr>
        <p:spPr>
          <a:xfrm rot="16200000">
            <a:off x="5696977" y="1124395"/>
            <a:ext cx="371475" cy="4265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4B30194-AC18-45FA-87BA-36A604F3D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959469"/>
              </p:ext>
            </p:extLst>
          </p:nvPr>
        </p:nvGraphicFramePr>
        <p:xfrm>
          <a:off x="0" y="1416147"/>
          <a:ext cx="9355668" cy="32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CE27AE18-DD17-4C32-81BB-7005CD8DA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656098"/>
              </p:ext>
            </p:extLst>
          </p:nvPr>
        </p:nvGraphicFramePr>
        <p:xfrm>
          <a:off x="3471333" y="4545479"/>
          <a:ext cx="8847667" cy="219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2E5B3-A03F-4131-A4B6-FD124B991416}"/>
              </a:ext>
            </a:extLst>
          </p:cNvPr>
          <p:cNvGrpSpPr/>
          <p:nvPr/>
        </p:nvGrpSpPr>
        <p:grpSpPr>
          <a:xfrm>
            <a:off x="289170" y="945733"/>
            <a:ext cx="4833853" cy="783894"/>
            <a:chOff x="1426743" y="3241500"/>
            <a:chExt cx="1931183" cy="15591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2333B-62DC-4265-BCD9-31118521AC17}"/>
                </a:ext>
              </a:extLst>
            </p:cNvPr>
            <p:cNvSpPr/>
            <p:nvPr/>
          </p:nvSpPr>
          <p:spPr>
            <a:xfrm>
              <a:off x="1426743" y="3761207"/>
              <a:ext cx="1921118" cy="103941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928D08-3F05-4ED5-9271-A02A1F8CB3DA}"/>
                </a:ext>
              </a:extLst>
            </p:cNvPr>
            <p:cNvSpPr txBox="1"/>
            <p:nvPr/>
          </p:nvSpPr>
          <p:spPr>
            <a:xfrm>
              <a:off x="1436808" y="3241500"/>
              <a:ext cx="1921118" cy="1039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7</a:t>
              </a:r>
              <a:r>
                <a:rPr lang="en-US" b="0" kern="1200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. </a:t>
              </a:r>
              <a:r>
                <a:rPr lang="ko-KR" b="0" kern="1200" dirty="0">
                  <a:solidFill>
                    <a:schemeClr val="bg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입지 않는 옷을 정리하지 않아 옷장에 자리가 없다</a:t>
              </a: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69796BB6-8CB5-40E7-9FE6-D4C018D6F7D6}"/>
              </a:ext>
            </a:extLst>
          </p:cNvPr>
          <p:cNvSpPr/>
          <p:nvPr/>
        </p:nvSpPr>
        <p:spPr>
          <a:xfrm>
            <a:off x="8385759" y="-675059"/>
            <a:ext cx="2436419" cy="2436419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5CF4FB-600C-4765-8B0F-CDA885BF9C80}"/>
              </a:ext>
            </a:extLst>
          </p:cNvPr>
          <p:cNvSpPr/>
          <p:nvPr/>
        </p:nvSpPr>
        <p:spPr>
          <a:xfrm>
            <a:off x="10224398" y="1010381"/>
            <a:ext cx="1078899" cy="1078899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E5D85-4723-4486-9626-3A4DC484BE96}"/>
              </a:ext>
            </a:extLst>
          </p:cNvPr>
          <p:cNvSpPr/>
          <p:nvPr/>
        </p:nvSpPr>
        <p:spPr>
          <a:xfrm>
            <a:off x="9628192" y="2097400"/>
            <a:ext cx="405396" cy="40539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37E0BA-3ACB-46D5-9F7B-EB7F019CC6A8}"/>
              </a:ext>
            </a:extLst>
          </p:cNvPr>
          <p:cNvSpPr/>
          <p:nvPr/>
        </p:nvSpPr>
        <p:spPr>
          <a:xfrm>
            <a:off x="9179719" y="4264667"/>
            <a:ext cx="4346953" cy="4346953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42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951</Words>
  <Application>Microsoft Office PowerPoint</Application>
  <PresentationFormat>와이드스크린</PresentationFormat>
  <Paragraphs>118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41</cp:revision>
  <dcterms:created xsi:type="dcterms:W3CDTF">2023-01-22T11:26:59Z</dcterms:created>
  <dcterms:modified xsi:type="dcterms:W3CDTF">2023-09-20T16:59:34Z</dcterms:modified>
</cp:coreProperties>
</file>