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054E9-5675-4DCD-B07F-3DA2BC9B4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62E9C-0103-4B3C-B077-A4B5B42ED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D8ED1-3C09-41F0-BFE6-0E065C8D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41BC-31DB-4830-B8FF-CE12B8FD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C6F47-3687-4C34-9102-2314CC24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1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28763-CE09-4621-BDE3-00BFE11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658F3-F150-47A7-9BBF-A331D4D1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BA33B-132B-425F-ABB1-345B83E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A09AC-F57F-4A2B-A477-034E7221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C3725-78BA-454E-941B-6A9FDF7D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7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10640-8FC4-4446-B679-3604EE68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68218-6E25-446D-A3AD-8C6764542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46C2B-431F-40B6-B688-026AAFB6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364CC-715C-4322-A22C-AD6A7658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5B810-BAA6-4FF1-91DB-BF726072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7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B056-63CD-450D-9019-CCEE0A56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7F954-4226-47CD-A44B-F29FD0A2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2F0F9-8902-48F2-AD2A-19C74AB3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3BBE6-7B99-407E-A935-9700A0AE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136E8-7C1E-4313-8DD4-403E53E7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9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4BC14-1F6D-4E75-8E60-3EAF7983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CCFD7-E4C3-4AC1-9938-1DDDACF94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A6101-170F-4C3D-8DFF-4EAC1ACE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4AF12-2D0C-45DC-BD5C-F59980A0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CF256-3B1C-4637-8EFB-6CBE30C3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2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29A5-52C8-42F9-805E-C3F9B091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C6A3A-2EC5-40EF-8296-51FCB67D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4B282-342A-4AAC-A302-5DD08A89E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8A8FE-4952-4D91-A2D6-BA64227C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9099D-1701-467A-B2CB-2EEC8475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C9265-7636-4413-8E5D-3A4EFAB8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AD410-12A1-4A27-B6C5-E5D8A86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52BC6-49D8-48B4-88F8-305FD765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62248-416B-4FCD-BE6A-48A3A2A9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5BD199-63C7-4AEA-B2E1-37EC2EA08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2C0B9B-C4D5-468D-BB81-EFC8943E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27C77-F677-4E61-9646-27111426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6E41A1-E670-465C-BE13-8BE8BED1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38A08-2D64-450F-8894-A0C76C2D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3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090E-D08E-4F4F-B566-1FAD424E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DF4328-BD62-4A52-9EF2-BE573ACB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64B778-2718-4549-81B5-1CD9DFB8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AA7AE-1B81-4F70-AC43-95410C39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2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EA0BB-A4FD-4D80-BDE9-381AED0B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6D9099-CE1B-4188-8353-4658C694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64ED4-E490-40F2-881E-BCBB3800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6CEDE-3FC9-4C18-90E9-B51E3FA5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B7FE3-F0FA-4751-A787-1738F419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220449-DF3C-479D-845B-A86EE6EE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611DC-D88C-4FB6-BDA0-7ECD57DC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0CC18-6F40-437B-9284-0137742D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143D2-93CA-48CC-B4FB-100ACC19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0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88AC4-304E-4809-B794-8C184BA8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76D483-4773-4A11-8644-471D52A92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77692-D1A1-4631-B40F-AF79F40B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9823F-12D5-4CCD-863F-510BBDE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EEFA0-50B5-4143-8468-C0D9B66A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9FD664-2702-4273-8FEE-47047E71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AEBECD-7D01-42E2-A52F-35CF5413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49EEE-1CD1-42CA-97BE-D2C2403A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CB96D-7404-46D1-8D00-8725467D7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79B2-E1F7-42D6-BB30-CFAA10556D21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9D6BB-5053-4AFC-B6F1-817658FA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C603B-4EFE-4299-9106-4262F181C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FE4A-1AF5-43C3-863A-BE39E1856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3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3FD62-3455-4CCC-945A-AF2402B48E42}"/>
              </a:ext>
            </a:extLst>
          </p:cNvPr>
          <p:cNvSpPr txBox="1"/>
          <p:nvPr/>
        </p:nvSpPr>
        <p:spPr>
          <a:xfrm>
            <a:off x="993002" y="2648608"/>
            <a:ext cx="521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2</a:t>
            </a:r>
            <a:r>
              <a:rPr lang="ko-KR" altLang="en-US" sz="5400" dirty="0"/>
              <a:t>조 진행 상황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04578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D3CFC3-7AA6-40C6-9CED-26FA38EE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6" y="0"/>
            <a:ext cx="10319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7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5024D-F931-440D-9EE3-10BBF2B6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4" y="811530"/>
            <a:ext cx="10395011" cy="45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443724-0FB5-46C5-B994-2AE0CFAC3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" t="9666" r="28560" b="36667"/>
          <a:stretch/>
        </p:blipFill>
        <p:spPr>
          <a:xfrm>
            <a:off x="1474470" y="1760220"/>
            <a:ext cx="838962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7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D4762E-A2F2-4DD4-961B-5C2B55F7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1434879"/>
            <a:ext cx="10964091" cy="41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5DC055-5066-472F-958C-EE3C8D3C31E4}"/>
              </a:ext>
            </a:extLst>
          </p:cNvPr>
          <p:cNvSpPr/>
          <p:nvPr/>
        </p:nvSpPr>
        <p:spPr>
          <a:xfrm>
            <a:off x="9431382" y="770708"/>
            <a:ext cx="2024743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검색하기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1E6D1D-55F5-4EEB-8E6A-9C29C82616C0}"/>
              </a:ext>
            </a:extLst>
          </p:cNvPr>
          <p:cNvSpPr/>
          <p:nvPr/>
        </p:nvSpPr>
        <p:spPr>
          <a:xfrm>
            <a:off x="301198" y="105655"/>
            <a:ext cx="3604897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시간 </a:t>
            </a:r>
            <a:r>
              <a:rPr lang="en-US" altLang="ko-KR" dirty="0"/>
              <a:t>: 07 00</a:t>
            </a:r>
          </a:p>
          <a:p>
            <a:pPr algn="ctr"/>
            <a:r>
              <a:rPr lang="ko-KR" altLang="en-US" dirty="0"/>
              <a:t>총 읽은 시간</a:t>
            </a:r>
            <a:r>
              <a:rPr lang="en-US" altLang="ko-KR" dirty="0"/>
              <a:t> : 30 </a:t>
            </a:r>
            <a:r>
              <a:rPr lang="ko-KR" altLang="en-US" dirty="0"/>
              <a:t>분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92DDFD-D531-45EB-A6FC-731166E7764C}"/>
              </a:ext>
            </a:extLst>
          </p:cNvPr>
          <p:cNvSpPr/>
          <p:nvPr/>
        </p:nvSpPr>
        <p:spPr>
          <a:xfrm>
            <a:off x="9801495" y="5590903"/>
            <a:ext cx="2024743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그만 읽기</a:t>
            </a:r>
            <a:endParaRPr lang="en-US" altLang="ko-K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EA83C46-9C4A-4C90-9DAA-1667129F0C16}"/>
              </a:ext>
            </a:extLst>
          </p:cNvPr>
          <p:cNvGrpSpPr/>
          <p:nvPr/>
        </p:nvGrpSpPr>
        <p:grpSpPr>
          <a:xfrm>
            <a:off x="1933909" y="1566404"/>
            <a:ext cx="7080364" cy="4660613"/>
            <a:chOff x="2346958" y="1250702"/>
            <a:chExt cx="5749153" cy="3429132"/>
          </a:xfrm>
        </p:grpSpPr>
        <p:pic>
          <p:nvPicPr>
            <p:cNvPr id="1026" name="Picture 2" descr="산리오 캐릭터, '시나모롤'과 시나모롤의 친구들| 밸류체인타임스 : 밸류체인타임스">
              <a:extLst>
                <a:ext uri="{FF2B5EF4-FFF2-40B4-BE49-F238E27FC236}">
                  <a16:creationId xmlns:a16="http://schemas.microsoft.com/office/drawing/2014/main" id="{1E8B9268-1375-4351-B52D-306681757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36" b="89754" l="9977" r="91837">
                          <a14:foregroundMark x1="87755" y1="47951" x2="91837" y2="50000"/>
                          <a14:foregroundMark x1="37642" y1="88934" x2="42404" y2="87705"/>
                          <a14:foregroundMark x1="42630" y1="86475" x2="46259" y2="872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958" y="1498897"/>
              <a:ext cx="5749153" cy="318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BDBFA2-9FD8-4913-93E7-8481EC32F6E8}"/>
                </a:ext>
              </a:extLst>
            </p:cNvPr>
            <p:cNvSpPr/>
            <p:nvPr/>
          </p:nvSpPr>
          <p:spPr>
            <a:xfrm>
              <a:off x="4071257" y="1250702"/>
              <a:ext cx="2024743" cy="496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0 / 100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29644D-98EF-4972-BADD-540B4DF8AC81}"/>
              </a:ext>
            </a:extLst>
          </p:cNvPr>
          <p:cNvSpPr/>
          <p:nvPr/>
        </p:nvSpPr>
        <p:spPr>
          <a:xfrm>
            <a:off x="301198" y="770708"/>
            <a:ext cx="9017875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E2D5B526-FCFC-4447-A665-06277A575002}"/>
              </a:ext>
            </a:extLst>
          </p:cNvPr>
          <p:cNvSpPr/>
          <p:nvPr/>
        </p:nvSpPr>
        <p:spPr>
          <a:xfrm>
            <a:off x="511404" y="2268104"/>
            <a:ext cx="2459420" cy="1923394"/>
          </a:xfrm>
          <a:prstGeom prst="cloudCallout">
            <a:avLst>
              <a:gd name="adj1" fmla="val 69766"/>
              <a:gd name="adj2" fmla="val 60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GPT</a:t>
            </a:r>
          </a:p>
          <a:p>
            <a:pPr algn="ctr"/>
            <a:r>
              <a:rPr lang="ko-KR" altLang="en-US" dirty="0"/>
              <a:t>질문 답변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A42D8-41AF-4E9A-BD55-EB0B1A1D7019}"/>
              </a:ext>
            </a:extLst>
          </p:cNvPr>
          <p:cNvSpPr/>
          <p:nvPr/>
        </p:nvSpPr>
        <p:spPr>
          <a:xfrm>
            <a:off x="7294330" y="5590902"/>
            <a:ext cx="2024743" cy="49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요약하기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24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60EC1-D575-488D-A1C9-362F3B132085}"/>
              </a:ext>
            </a:extLst>
          </p:cNvPr>
          <p:cNvSpPr txBox="1"/>
          <p:nvPr/>
        </p:nvSpPr>
        <p:spPr>
          <a:xfrm>
            <a:off x="546537" y="1418897"/>
            <a:ext cx="45404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이미지 출력 </a:t>
            </a:r>
            <a:r>
              <a:rPr lang="en-US" altLang="ko-KR" dirty="0"/>
              <a:t>(</a:t>
            </a:r>
            <a:r>
              <a:rPr lang="ko-KR" altLang="en-US" dirty="0"/>
              <a:t>마스코트</a:t>
            </a:r>
            <a:r>
              <a:rPr lang="en-US" altLang="ko-KR" dirty="0"/>
              <a:t>) / gif</a:t>
            </a:r>
          </a:p>
          <a:p>
            <a:r>
              <a:rPr lang="ko-KR" altLang="en-US" dirty="0"/>
              <a:t>이미지 변환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해당 위치 </a:t>
            </a:r>
            <a:r>
              <a:rPr lang="en-US" altLang="ko-KR" dirty="0" err="1"/>
              <a:t>xy</a:t>
            </a:r>
            <a:r>
              <a:rPr lang="ko-KR" altLang="en-US" dirty="0"/>
              <a:t>좌표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gpt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요약 </a:t>
            </a:r>
            <a:r>
              <a:rPr lang="en-US" altLang="ko-KR" dirty="0"/>
              <a:t>(</a:t>
            </a:r>
            <a:r>
              <a:rPr lang="ko-KR" altLang="en-US" dirty="0"/>
              <a:t>연동 </a:t>
            </a:r>
            <a:r>
              <a:rPr lang="en-US" altLang="ko-KR" dirty="0"/>
              <a:t>/ </a:t>
            </a:r>
            <a:r>
              <a:rPr lang="ko-KR" altLang="en-US" dirty="0"/>
              <a:t>별도 화면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도서 검색해서 </a:t>
            </a:r>
            <a:endParaRPr lang="en-US" altLang="ko-KR" dirty="0"/>
          </a:p>
          <a:p>
            <a:r>
              <a:rPr lang="en-US" altLang="ko-KR" dirty="0" err="1"/>
              <a:t>isbn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67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전산</cp:lastModifiedBy>
  <cp:revision>9</cp:revision>
  <dcterms:created xsi:type="dcterms:W3CDTF">2024-04-07T08:11:25Z</dcterms:created>
  <dcterms:modified xsi:type="dcterms:W3CDTF">2024-04-07T10:49:16Z</dcterms:modified>
</cp:coreProperties>
</file>