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3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0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2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3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9BCE-A299-35E7-536A-59F6665A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77C84-D245-C944-C18C-1271A7C3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7103-C047-818D-C1B0-5FBC9486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5FF7C-92A8-FDCE-851F-A0D15D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6E11-EEA9-671F-4576-1BD96493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E4E3A-4B7C-4CE2-9C87-5C1D7C800CC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BA7B-45CB-A5EA-4A43-8AC978CE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804" y="1436913"/>
            <a:ext cx="4930391" cy="1118455"/>
          </a:xfrm>
        </p:spPr>
        <p:txBody>
          <a:bodyPr/>
          <a:lstStyle/>
          <a:p>
            <a:r>
              <a:rPr lang="ko-KR" altLang="en-US" dirty="0" err="1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46CA8-88C7-D3C6-A6CB-EA6404D1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0547" y="5109491"/>
            <a:ext cx="1728318" cy="36174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</a:rPr>
              <a:t>2</a:t>
            </a:r>
            <a:r>
              <a:rPr lang="ko-KR" altLang="en-US" sz="2500" dirty="0">
                <a:solidFill>
                  <a:schemeClr val="tx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8025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B46B-45B4-D8D5-49CC-79073DF4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중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9FBE0-DEBC-065C-ACCE-0080534E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Ui </a:t>
            </a:r>
            <a:r>
              <a:rPr lang="ko-KR" altLang="en-US" dirty="0"/>
              <a:t>완성 후</a:t>
            </a:r>
            <a:endParaRPr lang="en-US" altLang="ko-KR" dirty="0"/>
          </a:p>
          <a:p>
            <a:r>
              <a:rPr lang="ko-KR" altLang="en-US" dirty="0"/>
              <a:t>시작 화면</a:t>
            </a:r>
            <a:r>
              <a:rPr lang="en-US" altLang="ko-KR" dirty="0"/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독서 시작 버튼을 누르면 메인 화면으로 넘어가는 기능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 스캔 버튼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읽은 책 리스트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갤러리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버튼 출력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마스코트 출력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화면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디스플레이에 카메라 촬영 화면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인식 범위 및 스캔 문구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진행 화면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 스캔 진행중 문구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스캔이 완료가 될 경우 문구 변화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완료 후 독서 진행 화면으로 전환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70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73BC-9810-41A4-4267-6B931BC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방학동안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6A5BE-7203-EFBD-0178-0FAB9707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재료품</a:t>
            </a:r>
            <a:r>
              <a:rPr lang="ko-KR" altLang="en-US" dirty="0"/>
              <a:t> 구매 및 수령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키트</a:t>
            </a:r>
            <a:r>
              <a:rPr lang="en-US" altLang="ko-KR" dirty="0"/>
              <a:t>, 5</a:t>
            </a:r>
            <a:r>
              <a:rPr lang="ko-KR" altLang="en-US" dirty="0"/>
              <a:t>인치 디스플레이</a:t>
            </a:r>
            <a:r>
              <a:rPr lang="en-US" altLang="ko-KR" dirty="0"/>
              <a:t>, </a:t>
            </a:r>
            <a:r>
              <a:rPr lang="ko-KR" altLang="en-US" dirty="0" err="1"/>
              <a:t>라즈베리파이</a:t>
            </a:r>
            <a:r>
              <a:rPr lang="ko-KR" altLang="en-US" dirty="0"/>
              <a:t> 카메라 모듈</a:t>
            </a:r>
            <a:r>
              <a:rPr lang="en-US" altLang="ko-KR" dirty="0"/>
              <a:t>, </a:t>
            </a:r>
            <a:r>
              <a:rPr lang="ko-KR" altLang="en-US" dirty="0"/>
              <a:t>초점 렌즈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조립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설치 및 안드로이드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67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716E-DDFE-955A-FE3F-72FC4D26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기판</a:t>
            </a:r>
          </a:p>
        </p:txBody>
      </p:sp>
      <p:pic>
        <p:nvPicPr>
          <p:cNvPr id="4" name="내용 개체 틀 3" descr="텍스트, 전자제품, 전자 공학, 전자 부품이(가) 표시된 사진&#10;&#10;자동 생성된 설명">
            <a:extLst>
              <a:ext uri="{FF2B5EF4-FFF2-40B4-BE49-F238E27FC236}">
                <a16:creationId xmlns:a16="http://schemas.microsoft.com/office/drawing/2014/main" id="{77B578FB-DA9F-452B-68AA-CAC3B791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23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003B-201E-E2D7-6C5D-A797F81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모듈</a:t>
            </a:r>
          </a:p>
        </p:txBody>
      </p:sp>
      <p:pic>
        <p:nvPicPr>
          <p:cNvPr id="4" name="내용 개체 틀 3" descr="텍스트, 사람, 전자제품, 카메라이(가) 표시된 사진&#10;&#10;자동 생성된 설명">
            <a:extLst>
              <a:ext uri="{FF2B5EF4-FFF2-40B4-BE49-F238E27FC236}">
                <a16:creationId xmlns:a16="http://schemas.microsoft.com/office/drawing/2014/main" id="{BD2B7945-7131-D07E-65FB-C0F490B0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73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942B-8662-9395-E04A-135FE6BC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렌즈</a:t>
            </a:r>
          </a:p>
        </p:txBody>
      </p:sp>
      <p:pic>
        <p:nvPicPr>
          <p:cNvPr id="4" name="내용 개체 틀 3" descr="카메라, 카메라 및 광학, 렌즈, 광학 기기이(가) 표시된 사진&#10;&#10;자동 생성된 설명">
            <a:extLst>
              <a:ext uri="{FF2B5EF4-FFF2-40B4-BE49-F238E27FC236}">
                <a16:creationId xmlns:a16="http://schemas.microsoft.com/office/drawing/2014/main" id="{820D1BAE-B2FF-FF97-943B-2041C87C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66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6BA2-0A69-135F-B954-C8A4411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인치 디스플레이 및 조립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F7404-0AE3-FAE2-784C-0395FF99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038823" y="1350746"/>
            <a:ext cx="4114354" cy="5487103"/>
          </a:xfrm>
        </p:spPr>
      </p:pic>
    </p:spTree>
    <p:extLst>
      <p:ext uri="{BB962C8B-B14F-4D97-AF65-F5344CB8AC3E}">
        <p14:creationId xmlns:p14="http://schemas.microsoft.com/office/powerpoint/2010/main" val="24058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CF7FB-C91F-C4AF-CF78-B5CEC854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라즈베리파이와</a:t>
            </a:r>
            <a:r>
              <a:rPr lang="ko-KR" altLang="en-US" dirty="0"/>
              <a:t> 안드로이드 둘 다 성공적으로 설치가 되는 것을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확인하였고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환경에서 모듈 카메라 연결을 통해 디스플레이에 출력이 되는 것을 확인하였음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45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5DEB-DF00-E91F-A02F-9B28A12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설계사항 및 테스트케이스에서 변경된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763F-DC5C-88D3-5E20-90979037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45850"/>
          </a:xfrm>
        </p:spPr>
        <p:txBody>
          <a:bodyPr/>
          <a:lstStyle/>
          <a:p>
            <a:r>
              <a:rPr lang="ko-KR" altLang="en-US" dirty="0" err="1"/>
              <a:t>캡스톤디자인</a:t>
            </a:r>
            <a:r>
              <a:rPr lang="en-US" altLang="ko-KR" dirty="0"/>
              <a:t>(2) </a:t>
            </a:r>
            <a:r>
              <a:rPr lang="ko-KR" altLang="en-US" dirty="0"/>
              <a:t>재료비 지원에 따라 디스플레이 교체를 </a:t>
            </a:r>
            <a:r>
              <a:rPr lang="ko-KR" altLang="en-US" dirty="0" err="1"/>
              <a:t>고려중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인치 디스플레이는 어플 특성에 맞지 않게 너무 작은 것을 확인함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gpt</a:t>
            </a:r>
            <a:r>
              <a:rPr lang="ko-KR" altLang="en-US" dirty="0"/>
              <a:t> 대신에 </a:t>
            </a:r>
            <a:r>
              <a:rPr lang="en-US" altLang="ko-KR" dirty="0"/>
              <a:t>CLAUDE3 </a:t>
            </a:r>
            <a:r>
              <a:rPr lang="ko-KR" altLang="en-US" dirty="0"/>
              <a:t>연동을 </a:t>
            </a:r>
            <a:r>
              <a:rPr lang="ko-KR" altLang="en-US" dirty="0" err="1"/>
              <a:t>고려중</a:t>
            </a:r>
            <a:r>
              <a:rPr lang="en-US" altLang="ko-KR" dirty="0"/>
              <a:t>(</a:t>
            </a:r>
            <a:r>
              <a:rPr lang="ko-KR" altLang="en-US" dirty="0"/>
              <a:t>현재 기준 </a:t>
            </a:r>
            <a:r>
              <a:rPr lang="ko-KR" altLang="en-US" dirty="0" err="1"/>
              <a:t>지피티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와 비슷하거나 넘어선다는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8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25FE-1E8D-3232-4ED8-ED87CAFC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당장의 계획</a:t>
            </a:r>
            <a:r>
              <a:rPr lang="en-US" altLang="ko-KR" dirty="0"/>
              <a:t>(</a:t>
            </a:r>
            <a:r>
              <a:rPr lang="ko-KR" altLang="en-US" dirty="0"/>
              <a:t>다음주까지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78868-E4F1-4D42-C09C-5039E408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설계사항에 따라 앱을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안드로이드 스튜디오를 사용하여 전체 </a:t>
            </a:r>
            <a:r>
              <a:rPr lang="en-US" altLang="ko-KR" dirty="0"/>
              <a:t>UI</a:t>
            </a:r>
            <a:r>
              <a:rPr lang="ko-KR" altLang="en-US" dirty="0"/>
              <a:t>를 우선적으로 개발</a:t>
            </a:r>
            <a:r>
              <a:rPr lang="en-US" altLang="ko-KR" dirty="0"/>
              <a:t>, 3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이후 기능 구현 </a:t>
            </a:r>
            <a:r>
              <a:rPr lang="en-US" altLang="ko-KR" dirty="0"/>
              <a:t>(</a:t>
            </a:r>
            <a:r>
              <a:rPr lang="ko-KR" altLang="en-US" dirty="0"/>
              <a:t>도서 스캔 기능을 우선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70776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94</TotalTime>
  <Words>227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Tw Cen MT</vt:lpstr>
      <vt:lpstr>물방울</vt:lpstr>
      <vt:lpstr>캡스톤디자인</vt:lpstr>
      <vt:lpstr>방학동안 진행상황</vt:lpstr>
      <vt:lpstr>라즈베리파이4 기판</vt:lpstr>
      <vt:lpstr>카메라 모듈</vt:lpstr>
      <vt:lpstr>카메라 렌즈</vt:lpstr>
      <vt:lpstr>5인치 디스플레이 및 조립</vt:lpstr>
      <vt:lpstr>PowerPoint 프레젠테이션</vt:lpstr>
      <vt:lpstr>설계사항 및 테스트케이스에서 변경된 것</vt:lpstr>
      <vt:lpstr>당장의 계획(다음주까지)</vt:lpstr>
      <vt:lpstr>3월 중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김진원/컴퓨터공학부</dc:creator>
  <cp:lastModifiedBy>jinwon</cp:lastModifiedBy>
  <cp:revision>2</cp:revision>
  <dcterms:created xsi:type="dcterms:W3CDTF">2024-03-09T10:59:49Z</dcterms:created>
  <dcterms:modified xsi:type="dcterms:W3CDTF">2024-03-10T13:02:43Z</dcterms:modified>
</cp:coreProperties>
</file>