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65" r:id="rId6"/>
    <p:sldId id="262" r:id="rId7"/>
    <p:sldId id="261" r:id="rId8"/>
    <p:sldId id="260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5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0CC08908-E1B5-52BB-ACD9-E1088FB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6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B510AB38-79F1-9CCD-69AF-40303F64A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046995"/>
              </p:ext>
            </p:extLst>
          </p:nvPr>
        </p:nvGraphicFramePr>
        <p:xfrm>
          <a:off x="359317" y="1294780"/>
          <a:ext cx="11526713" cy="382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2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825881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타이머 및 알람 </a:t>
                      </a: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기능</a:t>
                      </a:r>
                      <a:endParaRPr lang="ko-KR" sz="1800" b="1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타이머와 알람 기능을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음성으로로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타이머 기능을 활성화 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20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 흐름: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음성 명령을 통해 타이머 모드로 들어간다.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정지"라고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말한다.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스피커가 해당 시간을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알람 음량, 진동 등을 조정할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376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사용자의 음성을 정확하게 인식할 수 있어야 한다.</a:t>
                      </a:r>
                      <a:endParaRPr lang="en-US" altLang="ko-KR" sz="1800" b="0" i="0" u="none" strike="noStrike" noProof="0" dirty="0">
                        <a:solidFill>
                          <a:srgbClr val="000000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현재 시간과 오차범위 1분 내에서 등록된 시간에 알람이 울려야 한다.</a:t>
                      </a:r>
                      <a:endParaRPr lang="ko-KR" b="0" dirty="0"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6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동물 피규어, 장난감, 포유류, 개이(가) 표시된 사진&#10;&#10;자동 생성된 설명">
            <a:extLst>
              <a:ext uri="{FF2B5EF4-FFF2-40B4-BE49-F238E27FC236}">
                <a16:creationId xmlns:a16="http://schemas.microsoft.com/office/drawing/2014/main" id="{4873EC76-2334-4A30-4CB0-D8ECB75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30" y="2838994"/>
            <a:ext cx="2743200" cy="217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D8E5-6694-73C2-264D-93A46E635A76}"/>
              </a:ext>
            </a:extLst>
          </p:cNvPr>
          <p:cNvSpPr txBox="1"/>
          <p:nvPr/>
        </p:nvSpPr>
        <p:spPr>
          <a:xfrm>
            <a:off x="3926237" y="1982490"/>
            <a:ext cx="31448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ea typeface="Malgun Gothic Semilight"/>
                <a:cs typeface="Malgun Gothic Semi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6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17D7AC-7CAC-645F-B672-33F04E6F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71" y="13937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/>
              <a:t>졸업 작품 주제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14019-8717-D235-B0CE-97787103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56" y="1286283"/>
            <a:ext cx="5011000" cy="936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ko-KR" altLang="en-US" sz="2500" dirty="0"/>
              <a:t>독서대 형태의 인공지능 스피커</a:t>
            </a:r>
            <a:endParaRPr lang="en-US" altLang="ko-KR" sz="2500" dirty="0">
              <a:ea typeface="Malgun Gothic Semilight"/>
              <a:cs typeface="Malgun Gothic Semiligh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3" descr="독서대 - 나무위키">
            <a:extLst>
              <a:ext uri="{FF2B5EF4-FFF2-40B4-BE49-F238E27FC236}">
                <a16:creationId xmlns:a16="http://schemas.microsoft.com/office/drawing/2014/main" id="{F80AE229-E224-6DF9-9A86-FEB5D55D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9" y="2287943"/>
            <a:ext cx="3474720" cy="3474720"/>
          </a:xfrm>
          <a:prstGeom prst="rect">
            <a:avLst/>
          </a:prstGeom>
        </p:spPr>
      </p:pic>
      <p:pic>
        <p:nvPicPr>
          <p:cNvPr id="5" name="그림 4" descr="상징이(가) 표시된 사진&#10;&#10;자동 생성된 설명">
            <a:extLst>
              <a:ext uri="{FF2B5EF4-FFF2-40B4-BE49-F238E27FC236}">
                <a16:creationId xmlns:a16="http://schemas.microsoft.com/office/drawing/2014/main" id="{FB08F49F-854D-EF9D-0223-1671BFB7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61" y="2959766"/>
            <a:ext cx="2105704" cy="2072955"/>
          </a:xfrm>
          <a:prstGeom prst="rect">
            <a:avLst/>
          </a:prstGeom>
        </p:spPr>
      </p:pic>
      <p:pic>
        <p:nvPicPr>
          <p:cNvPr id="6" name="그림 5" descr="실내, 사람, 테이블이(가) 표시된 사진&#10;&#10;자동 생성된 설명">
            <a:extLst>
              <a:ext uri="{FF2B5EF4-FFF2-40B4-BE49-F238E27FC236}">
                <a16:creationId xmlns:a16="http://schemas.microsoft.com/office/drawing/2014/main" id="{3E307652-B262-153A-85EE-6E8E3400B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84" y="2696223"/>
            <a:ext cx="3474720" cy="265816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20" y="544873"/>
            <a:ext cx="7335835" cy="1268984"/>
          </a:xfrm>
        </p:spPr>
        <p:txBody>
          <a:bodyPr/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99" y="1578043"/>
            <a:ext cx="11791597" cy="4530479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1</a:t>
            </a:r>
            <a:r>
              <a:rPr lang="ko-KR" dirty="0">
                <a:ea typeface="+mn-lt"/>
                <a:cs typeface="+mn-lt"/>
              </a:rPr>
              <a:t>.  스피커가 가진 스캐너로 </a:t>
            </a:r>
            <a:r>
              <a:rPr lang="ko-KR" altLang="en-US" dirty="0">
                <a:ea typeface="+mn-lt"/>
                <a:cs typeface="+mn-lt"/>
              </a:rPr>
              <a:t>책을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인식(어떤 책을 읽고 있는지)</a:t>
            </a:r>
            <a:endParaRPr lang="ko-KR" dirty="0" err="1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2</a:t>
            </a:r>
            <a:r>
              <a:rPr lang="ko-KR" dirty="0">
                <a:ea typeface="+mn-lt"/>
                <a:cs typeface="+mn-lt"/>
              </a:rPr>
              <a:t>. </a:t>
            </a:r>
            <a:r>
              <a:rPr lang="ko-KR" altLang="en-US" dirty="0">
                <a:ea typeface="+mn-lt"/>
                <a:cs typeface="+mn-lt"/>
              </a:rPr>
              <a:t>책을 </a:t>
            </a:r>
            <a:r>
              <a:rPr lang="ko-KR" dirty="0">
                <a:ea typeface="+mn-lt"/>
                <a:cs typeface="+mn-lt"/>
              </a:rPr>
              <a:t>몇 페이지까지 읽었는지 저장한다. (클라우드)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3</a:t>
            </a:r>
            <a:r>
              <a:rPr lang="ko-KR" dirty="0">
                <a:ea typeface="+mn-lt"/>
                <a:cs typeface="+mn-lt"/>
              </a:rPr>
              <a:t>. 읽고 있는 책에 관련된 음악을 재생한다. (음악 사이트와 연동)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4</a:t>
            </a:r>
            <a:r>
              <a:rPr lang="ko-KR" dirty="0">
                <a:ea typeface="+mn-lt"/>
                <a:cs typeface="+mn-lt"/>
              </a:rPr>
              <a:t>. 신간 도서 추천 (도서 사이트와 연동)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5</a:t>
            </a:r>
            <a:r>
              <a:rPr lang="ko-KR" dirty="0">
                <a:ea typeface="+mn-lt"/>
                <a:cs typeface="+mn-lt"/>
              </a:rPr>
              <a:t>. 스케쥴 관리</a:t>
            </a:r>
            <a:r>
              <a:rPr lang="ko-KR" altLang="en-US" dirty="0">
                <a:ea typeface="+mn-lt"/>
                <a:cs typeface="+mn-lt"/>
              </a:rPr>
              <a:t> 기능(기존 인공지능 스피커의 기능)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6. 타이머 및 알람 기능</a:t>
            </a:r>
            <a:r>
              <a:rPr lang="ko-KR" dirty="0">
                <a:ea typeface="+mn-lt"/>
                <a:cs typeface="+mn-lt"/>
              </a:rPr>
              <a:t>(기존 인공지능 스피커의 기능)</a:t>
            </a: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1268984"/>
          </a:xfrm>
        </p:spPr>
        <p:txBody>
          <a:bodyPr/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192477"/>
              </p:ext>
            </p:extLst>
          </p:nvPr>
        </p:nvGraphicFramePr>
        <p:xfrm>
          <a:off x="546536" y="1234246"/>
          <a:ext cx="11216957" cy="37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</a:rPr>
                        <a:t>도서 인식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</a:rPr>
                        <a:t>바코드 스캔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독자는 자신이 읽고 있는 책에 대한 정보를 스캔을 통해 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사용자가 책을 독서대 위에 올려 놓는다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스피커에 달린 스캐너가 도서의 바코드를 스캔하고 정보(도서명)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획득한다.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해당 정보를 기반으로 도서 정보를 추가로 검색한다.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해당 이력을 시스템에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스피커는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음성으로 사용자에게 제공할 수 있다.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바코드를 높은 정확도로 인식할 수 있어야 한다.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정보를 빠르게 검색하여 사용자에게 신속하게 제공할 수 있어야 한다.(7초 내)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A520BE4-61C3-F2D9-0D24-7D1A1FA0B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09689"/>
              </p:ext>
            </p:extLst>
          </p:nvPr>
        </p:nvGraphicFramePr>
        <p:xfrm>
          <a:off x="526585" y="1245219"/>
          <a:ext cx="11216957" cy="375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0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북마크 기능(클라우드</a:t>
                      </a:r>
                      <a:r>
                        <a:rPr lang="en-US" altLang="ko-KR" sz="20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sz="2000" b="1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책을 몇 페이지까지 읽었는지 사용자에게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입력받아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저장한다.</a:t>
                      </a:r>
                      <a:endParaRPr lang="ko-KR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현재 읽고 있는 책이 무엇인지 알고 있어야 한다.</a:t>
                      </a:r>
                      <a:endParaRPr lang="ko-KR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726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사용자에게 음성으로 페이지를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입력받는다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시스템은 서버에 책 이름과 페이지를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662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기존에 서버에 저장되어 있는 책일 경우 중복 저장을 피하고, 페이지에 대한 정보만 업데이트 되어야 한다.</a:t>
                      </a:r>
                      <a:endParaRPr lang="ko-KR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7200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사용자의 요청 이후 북마크 페이지를 조회하고 안내하는 것이 10초 이내에 진행 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69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7B1FEA0-BD80-D24C-26A9-D5BB77D25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0634"/>
              </p:ext>
            </p:extLst>
          </p:nvPr>
        </p:nvGraphicFramePr>
        <p:xfrm>
          <a:off x="328342" y="836342"/>
          <a:ext cx="11613442" cy="43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173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714269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964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음악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스피커는 읽고 있는 책에 어울리는 음악을 재생한다.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433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책이 스피커 위에 올라가 있고 스캔을 통해 책에 대한 정보를 가져와야 한다.(장르 등)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46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독자가 책을 스피커 위에 올려 스캔을 마친 후 독서를 시작하거나 재개하는 시점에서 "음악 </a:t>
                      </a:r>
                      <a:r>
                        <a:rPr lang="ko-KR" altLang="en-US" sz="1800" err="1">
                          <a:solidFill>
                            <a:schemeClr val="tx1"/>
                          </a:solidFill>
                        </a:rPr>
                        <a:t>재생"을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명령한다.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스피커는 독자가 현재 읽고 있는 도서의 장르, 내용 등을 분석하여 도서와 어울리는 음악을 검색한다.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검색된 음악 중에 하나를 골라 재생한다.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독자는 언제든지 재생중인 음악을 정지, 재생, 변경시킬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7743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5초 이내에 어울리는 음악을 찾아 재생할 수 있어야 한다.</a:t>
                      </a:r>
                      <a:endParaRPr lang="ko-KR" sz="18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검색된 </a:t>
                      </a:r>
                      <a:r>
                        <a:rPr lang="ko-KR" altLang="en-US" sz="1800" err="1">
                          <a:solidFill>
                            <a:schemeClr val="tx1"/>
                          </a:solidFill>
                        </a:rPr>
                        <a:t>음악들에서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사용자가 직접 음악을 선택하거나 변경할 수 있어야 한다.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독서와 음악 간의 균형을 유지하기 위해 적절한 볼륨으로 재생되어야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2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CCCB9-31B6-7EAA-F4FF-D6CF3E3A8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016728"/>
              </p:ext>
            </p:extLst>
          </p:nvPr>
        </p:nvGraphicFramePr>
        <p:xfrm>
          <a:off x="359317" y="1084146"/>
          <a:ext cx="1152671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2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825881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신간 도서 추천</a:t>
                      </a:r>
                      <a:endParaRPr lang="ko-KR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독자는 신간 도서를 추천 받는다.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스피커를 활성화하고 사용할 수 있는 상태여야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535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 흐름: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스피커에게 "신간 도서 추천해줘" </a:t>
                      </a:r>
                      <a:r>
                        <a:rPr lang="ko-KR" altLang="en-US" sz="1800" b="0" err="1">
                          <a:solidFill>
                            <a:schemeClr val="tx1"/>
                          </a:solidFill>
                        </a:rPr>
                        <a:t>라고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명령을 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사용자의 요청을 감지하고 도서 추천 이벤트를 생성한다.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사용자의 독서 이력(선호도)</a:t>
                      </a:r>
                      <a:r>
                        <a:rPr lang="ko-KR" altLang="en-US" sz="1800" b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분석하여 개인화된 신간 도서 추천을 계산합니다.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계산된 추천 도서 목록을 독자에게 제공한다.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추천 받은 도서(택1)에 대한 상세 정보를 제공 받을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시스템은 도서 추천 요청에 빠르게 응답해야 한다.(2초 이내)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4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4C3DFA5-A4D2-7705-C2BC-4A787C3C0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055596"/>
              </p:ext>
            </p:extLst>
          </p:nvPr>
        </p:nvGraphicFramePr>
        <p:xfrm>
          <a:off x="359317" y="1294780"/>
          <a:ext cx="115267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2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825881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스케쥴 관리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일정 업로드, 관리 기능을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음성 명령을 통해 스케쥴 관리 기능에 들어간다.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20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 흐름: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일시와 일정을 말하여 등록/해제한다.(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3월 6일까지 책 반납하기, 3월 2일까지 72p 읽기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일시의 일정을 물어본다.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스피커가 해당 일정을 알려준다. (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3월 2일까지 72p 읽기, 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3월 6일까지 책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반납하기입니다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시스템은 스케쥴이 등록된 시간에 알람을 울릴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376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사용자의 음성을 정확하게 인식할 수 있어야 한다.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시간과 오차범위 1분 내에서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스케쥴에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등록된 시간에 알람이 울려야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7090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PunchcardVTI</vt:lpstr>
      <vt:lpstr>2조 캡스톤 발표</vt:lpstr>
      <vt:lpstr>졸업 작품 주제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362</cp:revision>
  <dcterms:created xsi:type="dcterms:W3CDTF">2023-11-01T09:56:52Z</dcterms:created>
  <dcterms:modified xsi:type="dcterms:W3CDTF">2023-11-01T11:50:59Z</dcterms:modified>
</cp:coreProperties>
</file>