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0" r:id="rId5"/>
    <p:sldId id="261" r:id="rId6"/>
    <p:sldId id="264" r:id="rId7"/>
    <p:sldId id="262" r:id="rId8"/>
    <p:sldId id="257" r:id="rId9"/>
    <p:sldId id="258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62781B-316A-294A-9951-A608128A11B0}" v="544" dt="2023-11-15T14:41:30.919"/>
    <p1510:client id="{A3B8A93B-23C0-D322-6ED6-0418A2862C7A}" v="8" dt="2023-11-15T13:43:05.4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10914 13097 16383 0 0,'3'0'0'0'0,"1"3"0"0"0,0 4 0 0 0,-1 4 0 0 0,-1 3 0 0 0,0 2 0 0 0,1 2 0 0 0,2 1 0 0 0,-1-1 0 0 0,-1 1 0 0 0,-1 0 0 0 0,-1-1 0 0 0,-1 0 0 0 0,-2-3 0 0 0,-3-1 0 0 0,1 0 0 0 0,1 1 0 0 0,1 1 0 0 0,-3-3 0 0 0,0 0 0 0 0,1 1 0 0 0,1 1 0 0 0,-2 1 0 0 0,0 1 0 0 0,0 0 0 0 0,-1 1 0 0 0,0 0 0 0 0,1 0 0 0 0,1 0 0 0 0,-1-3 0 0 0,-1-1 0 0 0,2 0 0 0 0,1 1 0 0 0,1 1 0 0 0,-3-3 0 0 0,1 1 0 0 0,0-1 0 0 0,1 2 0 0 0,-2-2 0 0 0,0 0 0 0 0,0 0 0 0 0,2 2 0 0 0,-2 1 0 0 0,0 0 0 0 0,0 2 0 0 0,-1 0 0 0 0,0 0 0 0 0,1 0 0 0 0,1 0 0 0 0,-1 0 0 0 0,0 0 0 0 0,0 0 0 0 0,-1 0 0 0 0,0 0 0 0 0,1 0 0 0 0,1 0 0 0 0,-1-3 0 0 0,0-1 0 0 0,0 0 0 0 0,-1 1 0 0 0,0 0 0 0 0,1 2 0 0 0,1 0 0 0 0,-1-2 0 0 0,0-1 0 0 0,0 0 0 0 0,2 1 0 0 0,-2-2 0 0 0,0-1 0 0 0,1 2 0 0 0,0 0 0 0 0,-1-1 0 0 0,0 0 0 0 0,1 0 0 0 0,1 2 0 0 0,-3 1 0 0 0,1 0 0 0 0,1 2 0 0 0,1 0 0 0 0,-3-3 0 0 0,1-1 0 0 0,1 0 0 0 0,1 1 0 0 0,1 1 0 0 0,-3-2 0 0 0,1-1 0 0 0,0 1 0 0 0,1 0 0 0 0,1 2 0 0 0,1 1 0 0 0,0 0 0 0 0,-2-2 0 0 0,-1-1 0 0 0,0 0 0 0 0,1 1 0 0 0,1 1 0 0 0,1 1 0 0 0,0 0 0 0 0,1 1 0 0 0,0 0 0 0 0,-3-3 0 0 0,-1-1 0 0 0,1 0 0 0 0,0 1 0 0 0,1 1 0 0 0,0 1 0 0 0,2 0 0 0 0,-1 0 0 0 0,1 1 0 0 0,0 0 0 0 0,1 1 0 0 0,-1-1 0 0 0,-3-3 0 0 0,-1-1 0 0 0,0 0 0 0 0,1 1 0 0 0,1 0 0 0 0,0 2 0 0 0,2 0 0 0 0,-1 1 0 0 0,1 0 0 0 0,0 0 0 0 0,1 0 0 0 0,-1 0 0 0 0,0 0 0 0 0,0 0 0 0 0,-3-3 0 0 0,-1-1 0 0 0,0 0 0 0 0,1 1 0 0 0,1 1 0 0 0,0 0 0 0 0,2 1 0 0 0,-1 1 0 0 0,1 0 0 0 0,1 0 0 0 0,-1 0 0 0 0,0 0 0 0 0,0 0 0 0 0,0 0 0 0 0,0 0 0 0 0,0 0 0 0 0,0 0 0 0 0,0 0 0 0 0,0 0 0 0 0,0 0 0 0 0,0 0 0 0 0,0 0 0 0 0,0 0 0 0 0,-3-3 0 0 0,-1-1 0 0 0,0 0 0 0 0,1 0 0 0 0,1 2 0 0 0,1 1 0 0 0,0 0 0 0 0,0 1 0 0 0,1 0 0 0 0,1 0 0 0 0,-1 0 0 0 0,0 0 0 0 0,0 0 0 0 0,0 0 0 0 0,0 0 0 0 0,0 0 0 0 0,0 0 0 0 0,0 0 0 0 0,0 0 0 0 0,0 0 0 0 0,0 0 0 0 0,0-1 0 0 0,0 1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0,0-1 0 0 0,0 1 0 0 0,3 0 0 0 0,1 0 0 0 0,0 0 0 0 0,-1 0 0 0 0,0 0 0 0 0,-2 0 0 0 0,0 0 0 0 0,-1 0 0 0 0,0 0 0 0 0,0 0 0 0 0,0 0 0 0 0,0 0 0 0 0,-1 0 0 0 0,1 0 0 0 0,0 0 0 0 0,0-1 0 0 0,0 1 0 0 0,0 0 0 0 0,0 0 0 0 0,0 0 0 0 0,0 0 0 0 0,0 0 0 0 0,0 0 0 0 0,0 0 0 0 0,0 0 0 0 0,0 0 0 0 0,0 0 0 0 0,0 0 0 0 0,0 0 0 0 0,0 0 0 0 0,0 0 0 0 0,0-1 0 0 0,0 1 0 0 0,0 0 0 0 0,0 0 0 0 0,0 0 0 0 0,0 0 0 0 0,-3 0 0 0 0,-1 0 0 0 0,0 0 0 0 0,1 0 0 0 0,1 0 0 0 0,1 0 0 0 0,0 0 0 0 0,0 0 0 0 0,1 0 0 0 0,1 0 0 0 0,-1-1 0 0 0,0 1 0 0 0,0 0 0 0 0,0 0 0 0 0,0 0 0 0 0,0 0 0 0 0,0 0 0 0 0,0 0 0 0 0,0 0 0 0 0,-3 0 0 0 0,-1 0 0 0 0,0 0 0 0 0,1 0 0 0 0,1 0 0 0 0,1 0 0 0 0,0 0 0 0 0,1-1 0 0 0,0 1 0 0 0,-3-3 0 0 0,-1-1 0 0 0,0 0 0 0 0,1 1 0 0 0,1 1 0 0 0,1 0 0 0 0,0 2 0 0 0,1-1 0 0 0,-3-2 0 0 0,-1-1 0 0 0,0 0 0 0 0,1 1 0 0 0,1 1 0 0 0,1 1 0 0 0,0 0 0 0 0,-2-2 0 0 0,-1-1 0 0 0,0 0 0 0 0,1 1 0 0 0,1 1 0 0 0,1 0 0 0 0,0 2 0 0 0,1-1 0 0 0,0 1 0 0 0,0 0 0 0 0,0 1 0 0 0,0-1 0 0 0,-3 0 0 0 0,-1 0 0 0 0,1 0 0 0 0,-1 0 0 0 0,2 0 0 0 0,1 0 0 0 0,0-1 0 0 0,1 1 0 0 0,0 0 0 0 0,0 0 0 0 0,0 0 0 0 0,0 0 0 0 0,0 0 0 0 0,-3 0 0 0 0,-1 0 0 0 0,1 0 0 0 0,0 0 0 0 0,0 0 0 0 0,2 0 0 0 0,0 0 0 0 0,1 0 0 0 0,0 0 0 0 0,0-1 0 0 0,0 1 0 0 0,0 0 0 0 0,0 0 0 0 0,1 0 0 0 0,-1 0 0 0 0,0 0 0 0 0,0 0 0 0 0,0 0 0 0 0,0 0 0 0 0,0 0 0 0 0,0 0 0 0 0,0 0 0 0 0,0 0 0 0 0,0 0 0 0 0,0 0 0 0 0,0-1 0 0 0,0 1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0,-3 0 0 0 0,-1 0 0 0 0,0 0 0 0 0,1-1 0 0 0,0 1 0 0 0,2 0 0 0 0,0 0 0 0 0,-2-3 0 0 0,-1-1 0 0 0,0 0 0 0 0,1 1 0 0 0,1 1 0 0 0,1 0 0 0 0,0 1 0 0 0,1 1 0 0 0,0 0 0 0 0,0 0 0 0 0,-3 0 0 0 0,-1 0 0 0 0,1 0 0 0 0,0 0 0 0 0,0 0 0 0 0,2 0 0 0 0,0 0 0 0 0,1 0 0 0 0,0 0 0 0 0,0 0 0 0 0,0 0 0 0 0,1 0 0 0 0,-1 0 0 0 0,0 0 0 0 0,0 0 0 0 0,0 0 0 0 0,0 0 0 0 0,0 0 0 0 0,0 0 0 0 0,0-1 0 0 0,0 1 0 0 0,0 0 0 0 0,0 0 0 0 0,0 0 0 0 0,0 0 0 0 0,0 0 0 0 0,0 0 0 0 0,0 0 0 0 0,0 0 0 0 0,0 0 0 0 0,0 0 0 0 0,0 0 0 0 0,0 0 0 0 0,0 0 0 0 0,0 0 0 0 0,0-1 0 0 0,0 1 0 0 0,0 0 0 0 0,0 0 0 0 0,0 0 0 0 0,-3-3 0 0 0,-1-1 0 0 0,0 0 0 0 0,1 1 0 0 0,1 1 0 0 0,0 0 0 0 0,1 1 0 0 0,-2-2 0 0 0,-1-1 0 0 0,0 0 0 0 0,1 1 0 0 0,1 1 0 0 0,1 1 0 0 0,0 0 0 0 0,1 1 0 0 0,0 0 0 0 0,0 0 0 0 0,0 0 0 0 0,1 0 0 0 0,-1 0 0 0 0,0 0 0 0 0,0 0 0 0 0,-3-3 0 0 0,-1-1 0 0 0,0 0 0 0 0,1 1 0 0 0,1 0 0 0 0,-3-1 0 0 0,-3-4 0 0 0,0 0 0 0 0,1 1 0 0 0,2-2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22781 9869 16383 0 0,'3'0'0'0'0,"4"0"0"0"0,1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27808 9022 16383 0 0,'3'0'0'0'0,"1"0"0"0"0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32808 10239 16383 0 0,'6'0'0'0'0,"9"0"0"0"0,4 3 0 0 0,5 1 0 0 0,1 0 0 0 0,4-1 0 0 0,-2 0 0 0 0,2 1 0 0 0,-1 1 0 0 0,-3-1 0 0 0,1-1 0 0 0,-1-1 0 0 0,-2-1 0 0 0,-1 0 0 0 0,-2-1 0 0 0,-2 3 0 0 0,1 1 0 0 0,-2 0 0 0 0,1-1 0 0 0,0-1 0 0 0,-1-1 0 0 0,1 0 0 0 0,0-1 0 0 0,-3 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35957 9948 16383 0 0,'3'0'0'0'0,"4"0"0"0"0,1 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15184 8692 16383 0 0,'-15'-3'0'0'0,"-21"-5"0"0"0,-19 0 0 0 0,-12-2 0 0 0,-10-2 0 0 0,-5 0 0 0 0,0 0 0 0 0,2-1 0 0 0,2 1 0 0 0,2 0 0 0 0,2-1 0 0 0,4 1 0 0 0,5 1 0 0 0,1 1 0 0 0,3-1 0 0 0,5 0 0 0 0,4 0 0 0 0,0 0 0 0 0,4 1 0 0 0,1 0 0 0 0,2 1 0 0 0,2 0 0 0 0,3 0 0 0 0,5 3 0 0 0,3-1 0 0 0,0 0 0 0 0,2 2 0 0 0,4-2 0 0 0,3 1 0 0 0,3-2 0 0 0,1 1 0 0 0,1 1 0 0 0,0 2 0 0 0,1-2 0 0 0,0 1 0 0 0,2-3 0 0 0,2 1 0 0 0,2-2 0 0 0,3-2 0 0 0,4-3 0 0 0,-2 2 0 0 0,1-1 0 0 0,-2 2 0 0 0,1 0 0 0 0,0 2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7567 4445 16383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21798 6853 16383 0 0,'-3'0'0'0'0,"-1"0"0"0"0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21775 6853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25612 10583 16383 0 0,'3'0'0'0'0,"1"0"0"0"0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25638 10583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9499 24553 16383 0 0,'0'3'0'0'0,"0"4"0"0"0,0 4 0 0 0,0 4 0 0 0,3-2 0 0 0,1 0 0 0 0,0 2 0 0 0,-1 1 0 0 0,2-3 0 0 0,0 0 0 0 0,0 1 0 0 0,-2 1 0 0 0,3-2 0 0 0,-1-1 0 0 0,-1 2 0 0 0,6 10 0 0 0,3 4 0 0 0,0 0 0 0 0,1-4 0 0 0,-3-4 0 0 0,-2-1 0 0 0,0-5 0 0 0,-2-1 0 0 0,1-4 0 0 0,0 1 0 0 0,1 1 0 0 0,-1 2 0 0 0,1-1 0 0 0,-1 0 0 0 0,2-2 0 0 0,-2 1 0 0 0,2-2 0 0 0,-2 1 0 0 0,2-2 0 0 0,2 2 0 0 0,1-2 0 0 0,-1 1 0 0 0,1-1 0 0 0,1-1 0 0 0,1-3 0 0 0,1-1 0 0 0,-2-5 0 0 0,-1-2 0 0 0,1 0 0 0 0,-2-2 0 0 0,0-1 0 0 0,-2-2 0 0 0,0 1 0 0 0,2 2 0 0 0,-2-2 0 0 0,1 1 0 0 0,2 2 0 0 0,-2-2 0 0 0,1 1 0 0 0,1 1 0 0 0,-2-2 0 0 0,1 1 0 0 0,1 1 0 0 0,1-2 0 0 0,2 1 0 0 0,1-2 0 0 0,0 0 0 0 0,1 2 0 0 0,0-1 0 0 0,1 0 0 0 0,-1-1 0 0 0,0 0 0 0 0,0 2 0 0 0,-3-1 0 0 0,-1 0 0 0 0,0 2 0 0 0,1-2 0 0 0,1 1 0 0 0,0 1 0 0 0,1-1 0 0 0,1-1 0 0 0,0 2 0 0 0,-3-1 0 0 0,-1 0 0 0 0,0 1 0 0 0,1 1 0 0 0,-2-1 0 0 0,-1-1 0 0 0,2 2 0 0 0,-3-2 0 0 0,1 0 0 0 0,1 1 0 0 0,1-2 0 0 0,2 1 0 0 0,0-2 0 0 0,2 0 0 0 0,0 2 0 0 0,-3-1 0 0 0,-1 0 0 0 0,0 2 0 0 0,1-2 0 0 0,1 1 0 0 0,-2 1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13044 3289 16383 0 0,'0'-3'0'0'0,"3"-1"0"0"0,1-3 0 0 0,2-2 0 0 0,1-4 0 0 0,2 1 0 0 0,-1 0 0 0 0,2 1 0 0 0,-2 0 0 0 0,2 2 0 0 0,-2 0 0 0 0,1 0 0 0 0,0 0 0 0 0,0 1 0 0 0,-1-1 0 0 0,1 2 0 0 0,-1-3 0 0 0,1 2 0 0 0,2-1 0 0 0,2 1 0 0 0,-1-1 0 0 0,0 1 0 0 0,-2-1 0 0 0,1 1 0 0 0,-3-1 0 0 0,2 1 0 0 0,-2-1 0 0 0,1 0 0 0 0,2 3 0 0 0,-1-1 0 0 0,0 1 0 0 0,0-2 0 0 0,-3 1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12853 1984 16383 0 0,'0'3'0'0'0,"0"4"0"0"0,-3 1 0 0 0,-4-2 0 0 0,0 2 0 0 0,-3 0 0 0 0,-2-2 0 0 0,-2 0 0 0 0,-1 1 0 0 0,-2-2 0 0 0,0-2 0 0 0,2 2 0 0 0,1 0 0 0 0,1-1 0 0 0,-2-1 0 0 0,0-1 0 0 0,-1 2 0 0 0,-1 0 0 0 0,0 0 0 0 0,0-1 0 0 0,0-1 0 0 0,-1-1 0 0 0,1 2 0 0 0,0 1 0 0 0,-1 0 0 0 0,1-1 0 0 0,0-1 0 0 0,0-1 0 0 0,-1-1 0 0 0,1 1 0 0 0,0 2 0 0 0,0 0 0 0 0,-3 1 0 0 0,-2-1 0 0 0,2-1 0 0 0,-1-1 0 0 0,2 0 0 0 0,-2 2 0 0 0,-1 1 0 0 0,1-1 0 0 0,0 0 0 0 0,-1-1 0 0 0,0-1 0 0 0,0 0 0 0 0,2-1 0 0 0,-2 0 0 0 0,0 3 0 0 0,0 0 0 0 0,-1 1 0 0 0,0-1 0 0 0,1-1 0 0 0,1-1 0 0 0,-1 3 0 0 0,0 0 0 0 0,0 0 0 0 0,2-1 0 0 0,1-1 0 0 0,-2-1 0 0 0,-1 2 0 0 0,1 1 0 0 0,1 0 0 0 0,1-1 0 0 0,1 2 0 0 0,0 0 0 0 0,0-1 0 0 0,-2 2 0 0 0,0 0 0 0 0,-1-1 0 0 0,1 1 0 0 0,1 1 0 0 0,0-3 0 0 0,1 3 0 0 0,1-1 0 0 0,0-1 0 0 0,-1 1 0 0 0,1 0 0 0 0,0 2 0 0 0,0-1 0 0 0,0 2 0 0 0,0-1 0 0 0,0 1 0 0 0,0 2 0 0 0,-1 0 0 0 0,4 0 0 0 0,1-2 0 0 0,-1 1 0 0 0,0 2 0 0 0,-1 1 0 0 0,2 2 0 0 0,0-2 0 0 0,3 0 0 0 0,3 0 0 0 0,2 2 0 0 0,3 0 0 0 0,0 1 0 0 0,5-2 0 0 0,2-1 0 0 0,2-2 0 0 0,0-1 0 0 0,2-1 0 0 0,3-3 0 0 0,-1 1 0 0 0,0-1 0 0 0,2-1 0 0 0,-2 1 0 0 0,0 0 0 0 0,2-2 0 0 0,-2 2 0 0 0,0 0 0 0 0,2-1 0 0 0,0 1 0 0 0,2 0 0 0 0,2-1 0 0 0,-1-1 0 0 0,1 1 0 0 0,1 0 0 0 0,-1-1 0 0 0,1-1 0 0 0,-1-1 0 0 0,-2 2 0 0 0,-2 0 0 0 0,1 0 0 0 0,0-1 0 0 0,1-1 0 0 0,1-1 0 0 0,0-1 0 0 0,1 0 0 0 0,0 0 0 0 0,1 0 0 0 0,-1 0 0 0 0,0 0 0 0 0,1 0 0 0 0,-4-3 0 0 0,0-1 0 0 0,-1 0 0 0 0,-2-2 0 0 0,1 0 0 0 0,-3-2 0 0 0,-2-2 0 0 0,-3-3 0 0 0,-2-2 0 0 0,-1 1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38392 7885 16383 0 0,'0'3'0'0'0,"0"3"0"0"0,-3 2 0 0 0,-1 2 0 0 0,0 1 0 0 0,1 3 0 0 0,-2-1 0 0 0,0 0 0 0 0,1 0 0 0 0,0 2 0 0 0,2 0 0 0 0,-2-1 0 0 0,0-1 0 0 0,0 0 0 0 0,1 2 0 0 0,-2 0 0 0 0,0 1 0 0 0,1 1 0 0 0,-2 0 0 0 0,0 0 0 0 0,1 0 0 0 0,2 1 0 0 0,-3-1 0 0 0,1 0 0 0 0,1 1 0 0 0,1-1 0 0 0,-2 0 0 0 0,0 0 0 0 0,-2 1 0 0 0,0-1 0 0 0,1 3 0 0 0,-1 1 0 0 0,1 0 0 0 0,1-1 0 0 0,-2-1 0 0 0,1 0 0 0 0,1-1 0 0 0,2-1 0 0 0,-2 4 0 0 0,0 0 0 0 0,1-1 0 0 0,-2 0 0 0 0,0 2 0 0 0,1 1 0 0 0,2-2 0 0 0,-2 3 0 0 0,0-1 0 0 0,1-1 0 0 0,1 2 0 0 0,-2-1 0 0 0,0-1 0 0 0,1-1 0 0 0,0 1 0 0 0,0 0 0 0 0,-1 0 0 0 0,0-2 0 0 0,2 2 0 0 0,-2 0 0 0 0,0 0 0 0 0,1-2 0 0 0,1-1 0 0 0,-2-1 0 0 0,0 0 0 0 0,1-1 0 0 0,1 0 0 0 0,-2 0 0 0 0,0 0 0 0 0,1 0 0 0 0,1 1 0 0 0,-2-1 0 0 0,0 0 0 0 0,1 0 0 0 0,0 0 0 0 0,2 0 0 0 0,-2 1 0 0 0,0-1 0 0 0,0 0 0 0 0,1 0 0 0 0,1-2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12293 2143 16383 0 0,'0'3'0'0'0,"0"4"0"0"0,0 3 0 0 0,0 4 0 0 0,0 2 0 0 0,0 1 0 0 0,-2-3 0 0 0,-2 0 0 0 0,0 1 0 0 0,1-1 0 0 0,1 2 0 0 0,1 0 0 0 0,0 1 0 0 0,1 0 0 0 0,0 0 0 0 0,0 0 0 0 0,0-5 0 0 0,0-8 0 0 0,0-8 0 0 0,0-6 0 0 0,0-4 0 0 0,0-3 0 0 0,0-1 0 0 0,0-1 0 0 0,0 1 0 0 0,0-1 0 0 0,0 1 0 0 0,0 0 0 0 0,0 1 0 0 0,0-1 0 0 0,0 4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12224 2805 16383 0 0,'0'3'0'0'0,"3"0"0"0"0,1 4 0 0 0,-1 3 0 0 0,0 2 0 0 0,-1 3 0 0 0,0 2 0 0 0,-2 0 0 0 0,1 1 0 0 0,-1-1 0 0 0,0 1 0 0 0,-1 0 0 0 0,1-1 0 0 0,0 1 0 0 0,0-1 0 0 0,0-2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11192 2716 16383 0 0,'3'0'0'0'0,"1"-3"0"0"0,2-1 0 0 0,4 0 0 0 0,3 1 0 0 0,2 1 0 0 0,1 1 0 0 0,1 0 0 0 0,1 1 0 0 0,0 0 0 0 0,0 0 0 0 0,-1 0 0 0 0,1 0 0 0 0,-4 0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13280 2194 16383 0 0,'3'0'0'0'0,"3"0"0"0"0,5 0 0 0 0,0-3 0 0 0,-6-1 0 0 0,-5 0 0 0 0,-6 1 0 0 0,-3-2 0 0 0,-1 0 0 0 0,-1-2 0 0 0,6 0 0 0 0,6 1 0 0 0,6 2 0 0 0,5 1 0 0 0,3 2 0 0 0,2 0 0 0 0,1 1 0 0 0,0 0 0 0 0,1 0 0 0 0,-1 1 0 0 0,0-1 0 0 0,-1 0 0 0 0,1 0 0 0 0,-1 0 0 0 0,0 0 0 0 0,1 0 0 0 0,-1 0 0 0 0,0 0 0 0 0,0 0 0 0 0,0 0 0 0 0,-2 0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7:56:01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39 161 24575,'0'614'0,"1"-598"0,1 0 0,0-1 0,1 1 0,9 24 0,-6-18 0,5 30 0,-10-47 0,-1 0 0,1 0 0,1 0 0,-1 0 0,1-1 0,-1 1 0,4 6 0,-3-9 0,0 0 0,-1 0 0,1 0 0,0 0 0,0 0 0,0 0 0,0 0 0,0-1 0,0 1 0,1-1 0,-1 1 0,1-1 0,-1 0 0,1 0 0,-1 0 0,4 0 0,31 6 0,-1-3 0,0-1 0,72-2 0,-60-2 0,1012-3 0,-1027 5 0,42 8 0,-41-4 0,38 1 0,-50-5 0,-14-1 0,1 0 0,-1 0 0,1 0 0,-1-1 0,9-2 0,-14 3 0,-1-1 0,0 0 0,1 0 0,-1 0 0,0 0 0,0 0 0,1-1 0,-1 1 0,0-1 0,-1 1 0,1-1 0,0 0 0,0 0 0,-1 0 0,1 0 0,-1 0 0,1 0 0,-1 0 0,0 0 0,0-1 0,1-2 0,7-26 0,-2-1 0,-1 1 0,4-58 0,-5-247 0,-7 190 0,3 77 0,1 24 0,-6-62 0,3 103 0,0 0 0,0 0 0,0 0 0,0 1 0,-1-1 0,1 0 0,-1 1 0,0-1 0,0 1 0,0-1 0,-1 1 0,1 0 0,-1 0 0,0 0 0,1 0 0,-2 1 0,1-1 0,0 1 0,0 0 0,-1 0 0,1 0 0,-1 0 0,1 0 0,-1 1 0,0 0 0,-6-2 0,-10-1 0,0 0 0,0 2 0,0 0 0,-22 1 0,22 1 0,-344 1 0,115 3 0,228-6 0,1 0 0,-1-1 0,-37-11 0,38 9 0,0 0 0,-1 1 0,0 1 0,-21-1 0,-681 6-1365,696-2-5461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7:56:02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24575,'3'0'0,"-1"0"0,1 0 0,0 0 0,0 0 0,-1 0 0,1 0 0,0 1 0,-1-1 0,1 1 0,-1 0 0,1 0 0,-1 0 0,1 0 0,-1 0 0,1 0 0,-1 1 0,0-1 0,0 1 0,0 0 0,0 0 0,0 0 0,0-1 0,0 2 0,0-1 0,-1 0 0,1 0 0,-1 0 0,1 3 0,14 29 0,-1-1 0,17 64 0,-14-41 0,-14-40 65,0 1-1,-1 0 1,-1 1-1,0 22 1,-2-28-234,0 1 0,1-1 1,1 1-1,0-1 0,0 0 0,1 0 0,1 0 1,0 0-1,9 17 0,-4-14-6657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8:06:06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24575,'500'0'0,"-492"0"0,1 1 0,-1 1 0,0 0 0,1 0 0,-1 0 0,0 1 0,9 5 0,-8-4 0,0-1 0,0 1 0,1-1 0,-1-1 0,15 2 0,-8-2-341,1 1 0,-1 0-1,27 10 1,-20-6-6485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8056 13951 16383 0 0,'0'-3'0'0'0,"3"-1"0"0"0,2-3 0 0 0,1 0 0 0 0,2-2 0 0 0,-2-3 0 0 0,-2-2 0 0 0,-1 4 0 0 0,-4 5 0 0 0,-3 5 0 0 0,-2 3 0 0 0,-2 4 0 0 0,-1 4 0 0 0,-3 3 0 0 0,-2 2 0 0 0,1 1 0 0 0,0-1 0 0 0,2-2 0 0 0,0-2 0 0 0,1 0 0 0 0,1-3 0 0 0,0 1 0 0 0,0 1 0 0 0,-3 2 0 0 0,2 2 0 0 0,-1-2 0 0 0,1 1 0 0 0,0-3 0 0 0,1 0 0 0 0,-1 1 0 0 0,2 2 0 0 0,-2-2 0 0 0,2 0 0 0 0,-1-1 0 0 0,0 0 0 0 0,0-2 0 0 0,0 0 0 0 0,0 0 0 0 0,1 0 0 0 0,-2-1 0 0 0,2 2 0 0 0,-2-2 0 0 0,-1 1 0 0 0,-3 3 0 0 0,-1-2 0 0 0,1 1 0 0 0,1-1 0 0 0,-2-2 0 0 0,3 0 0 0 0,0-2 0 0 0,-1 3 0 0 0,2-5 0 0 0,2-5 0 0 0,7-3 0 0 0,2-4 0 0 0,6 0 0 0 0,1-2 0 0 0,2-2 0 0 0,0-3 0 0 0,1 2 0 0 0,0 0 0 0 0,0 2 0 0 0,-1 0 0 0 0,-2-1 0 0 0,0 1 0 0 0,0-1 0 0 0,1 3 0 0 0,0-1 0 0 0,1 1 0 0 0,-1-1 0 0 0,1 2 0 0 0,0-1 0 0 0,0 0 0 0 0,0 0 0 0 0,1-2 0 0 0,1-3 0 0 0,3-1 0 0 0,1-2 0 0 0,2-1 0 0 0,-3 0 0 0 0,0 0 0 0 0,1 3 0 0 0,-3 1 0 0 0,-3-1 0 0 0,0 3 0 0 0,-2 0 0 0 0,1 3 0 0 0,0-1 0 0 0,1-2 0 0 0,2-1 0 0 0,-1-2 0 0 0,1 1 0 0 0,-1 1 0 0 0,-3-1 0 0 0,1 2 0 0 0,-1 0 0 0 0,-2-1 0 0 0,2 2 0 0 0,-1-1 0 0 0,-1-1 0 0 0,-5 5 0 0 0,-5 7 0 0 0,-2 6 0 0 0,-2 2 0 0 0,-4 4 0 0 0,-2 2 0 0 0,-1 3 0 0 0,-2-2 0 0 0,3 0 0 0 0,1-3 0 0 0,2 0 0 0 0,1 2 0 0 0,-1-2 0 0 0,1 0 0 0 0,0-1 0 0 0,2 0 0 0 0,-2-2 0 0 0,0 2 0 0 0,0 1 0 0 0,0 0 0 0 0,-2 0 0 0 0,2 2 0 0 0,-1-2 0 0 0,2 1 0 0 0,0-2 0 0 0,-2 0 0 0 0,2 2 0 0 0,-2-1 0 0 0,3 0 0 0 0,-2-1 0 0 0,0 0 0 0 0,0 2 0 0 0,0-2 0 0 0,-2 2 0 0 0,-1 0 0 0 0,1 3 0 0 0,0-3 0 0 0,-1 1 0 0 0,-1 1 0 0 0,-1 1 0 0 0,0-2 0 0 0,1-1 0 0 0,1-1 0 0 0,3 0 0 0 0,0-2 0 0 0,2 0 0 0 0,0 0 0 0 0,-3-3 0 0 0,2 1 0 0 0,2-4 0 0 0,6-2 0 0 0,3-4 0 0 0,1-5 0 0 0,3-2 0 0 0,2-1 0 0 0,2-2 0 0 0,2-2 0 0 0,0-2 0 0 0,1 3 0 0 0,-2 0 0 0 0,1 0 0 0 0,-2-2 0 0 0,1 3 0 0 0,-2 1 0 0 0,2-2 0 0 0,-2-1 0 0 0,2 0 0 0 0,1 1 0 0 0,-1 1 0 0 0,2-1 0 0 0,0-1 0 0 0,0-1 0 0 0,0-1 0 0 0,-2 0 0 0 0,0-1 0 0 0,2 0 0 0 0,2 0 0 0 0,-2 0 0 0 0,0-1 0 0 0,2 1 0 0 0,-2 0 0 0 0,0 0 0 0 0,-2 0 0 0 0,0 0 0 0 0,2 0 0 0 0,-2 1 0 0 0,2-1 0 0 0,0 0 0 0 0,-1 0 0 0 0,1 0 0 0 0,-2 0 0 0 0,0 3 0 0 0,-1 1 0 0 0,1 0 0 0 0,1-1 0 0 0,0 0 0 0 0,0-2 0 0 0,-1 0 0 0 0,0 2 0 0 0,-1 1 0 0 0,0 3 0 0 0,0 0 0 0 0,-3-1 0 0 0,2 2 0 0 0,-2-1 0 0 0,-1 4 0 0 0,-1 7 0 0 0,-5 4 0 0 0,-2 3 0 0 0,-1 4 0 0 0,-2 1 0 0 0,-1 0 0 0 0,-1 2 0 0 0,-1 1 0 0 0,3 2 0 0 0,-2-3 0 0 0,1 0 0 0 0,-1-3 0 0 0,0 0 0 0 0,2 1 0 0 0,-1-1 0 0 0,0 0 0 0 0,2 1 0 0 0,-2 0 0 0 0,1-1 0 0 0,-2 2 0 0 0,0 1 0 0 0,-1 2 0 0 0,-2 1 0 0 0,0 0 0 0 0,3 1 0 0 0,-1-3 0 0 0,1 0 0 0 0,0-1 0 0 0,-3 1 0 0 0,1 1 0 0 0,-1 1 0 0 0,-2 0 0 0 0,2 0 0 0 0,-1 1 0 0 0,2 0 0 0 0,-1-2 0 0 0,2-2 0 0 0,0 0 0 0 0,0 1 0 0 0,0-3 0 0 0,1 1 0 0 0,1-6 0 0 0,6-3 0 0 0,3-7 0 0 0,3-1 0 0 0,2-4 0 0 0,2-4 0 0 0,3-2 0 0 0,3-2 0 0 0,1-2 0 0 0,1 0 0 0 0,1-1 0 0 0,1 1 0 0 0,-4-1 0 0 0,-1 4 0 0 0,-2 1 0 0 0,-1 2 0 0 0,-2 1 0 0 0,0 3 0 0 0,-1-2 0 0 0,1-1 0 0 0,2-2 0 0 0,0-2 0 0 0,0 2 0 0 0,-2-1 0 0 0,2 3 0 0 0,-2 0 0 0 0,0 2 0 0 0,0-1 0 0 0,0 2 0 0 0,0-1 0 0 0,0-2 0 0 0,-1-3 0 0 0,2 2 0 0 0,-2 0 0 0 0,2 1 0 0 0,-5 3 0 0 0,-2 6 0 0 0,-6 3 0 0 0,-2 5 0 0 0,-2 4 0 0 0,-2 3 0 0 0,-1 0 0 0 0,1 1 0 0 0,-1 0 0 0 0,1 2 0 0 0,-1-2 0 0 0,1-1 0 0 0,-1 1 0 0 0,2 1 0 0 0,-2-2 0 0 0,2-1 0 0 0,-1 2 0 0 0,0 0 0 0 0,3 2 0 0 0,-2-2 0 0 0,2-1 0 0 0,-2 1 0 0 0,0 1 0 0 0,-1 1 0 0 0,1 1 0 0 0,-2 0 0 0 0,2 1 0 0 0,-2 0 0 0 0,2 0 0 0 0,1 0 0 0 0,0-3 0 0 0,0-1 0 0 0,2 1 0 0 0,1-1 0 0 0,2-4 0 0 0,4-4 0 0 0,2-7 0 0 0,3-3 0 0 0,0-3 0 0 0,3-1 0 0 0,-1-3 0 0 0,1 2 0 0 0,-1-2 0 0 0,1-1 0 0 0,-1-2 0 0 0,0 1 0 0 0,0 0 0 0 0,-3 0 0 0 0,2 1 0 0 0,-2 0 0 0 0,3 2 0 0 0,-2-1 0 0 0,-1-1 0 0 0,1-1 0 0 0,0-2 0 0 0,1 1 0 0 0,0 1 0 0 0,-2-1 0 0 0,1 2 0 0 0,0 0 0 0 0,-2-1 0 0 0,-5 5 0 0 0,-1 6 0 0 0,-5 4 0 0 0,-4 5 0 0 0,-3 4 0 0 0,0 3 0 0 0,0 0 0 0 0,1-1 0 0 0,1-1 0 0 0,-2 0 0 0 0,2 0 0 0 0,0 2 0 0 0,-2 2 0 0 0,-1 0 0 0 0,-2 2 0 0 0,2 0 0 0 0,1 0 0 0 0,-1 0 0 0 0,2 0 0 0 0,0-3 0 0 0,2-1 0 0 0,0-2 0 0 0,1-2 0 0 0,-1-1 0 0 0,2 1 0 0 0,-1 1 0 0 0,-2 2 0 0 0,0 2 0 0 0,0-2 0 0 0,1 0 0 0 0,0 1 0 0 0,-2 2 0 0 0,-2 0 0 0 0,2 1 0 0 0,-1-3 0 0 0,0 0 0 0 0,1 0 0 0 0,3-5 0 0 0,3-7 0 0 0,6-7 0 0 0,2-6 0 0 0,1-4 0 0 0,4 0 0 0 0,0 1 0 0 0,2-2 0 0 0,-1 0 0 0 0,2-1 0 0 0,-1 0 0 0 0,1 2 0 0 0,-2 1 0 0 0,2 0 0 0 0,-1-1 0 0 0,0-1 0 0 0,3-1 0 0 0,-2 0 0 0 0,1-1 0 0 0,-1 0 0 0 0,1 3 0 0 0,-2 1 0 0 0,0 0 0 0 0,0-1 0 0 0,0-1 0 0 0,3 0 0 0 0,1-1 0 0 0,-1-1 0 0 0,1 0 0 0 0,0 0 0 0 0,-1 0 0 0 0,0 3 0 0 0,1 1 0 0 0,-1 0 0 0 0,0-1 0 0 0,0-1 0 0 0,0-1 0 0 0,-1 3 0 0 0,-1 1 0 0 0,0 2 0 0 0,-1 0 0 0 0,1 2 0 0 0,-2-1 0 0 0,2 2 0 0 0,-2-1 0 0 0,1 1 0 0 0,0-2 0 0 0,0 2 0 0 0,-1-1 0 0 0,2 0 0 0 0,-2 0 0 0 0,2 1 0 0 0,-2-2 0 0 0,2 2 0 0 0,-2-2 0 0 0,2 2 0 0 0,-2 4 0 0 0,-4 7 0 0 0,-4 5 0 0 0,-1 5 0 0 0,-4 0 0 0 0,-1 1 0 0 0,0 1 0 0 0,-1 1 0 0 0,0 1 0 0 0,-2 0 0 0 0,1 1 0 0 0,-1 0 0 0 0,0 0 0 0 0,3 0 0 0 0,-2-3 0 0 0,1-1 0 0 0,-1 1 0 0 0,1-1 0 0 0,-2 2 0 0 0,0 1 0 0 0,0 0 0 0 0,0 1 0 0 0,3-1 0 0 0,-2 2 0 0 0,-1-1 0 0 0,-1 0 0 0 0,0 0 0 0 0,1 0 0 0 0,-2 0 0 0 0,3 0 0 0 0,-2 0 0 0 0,1 0 0 0 0,0 0 0 0 0,0 0 0 0 0,0 0 0 0 0,0-1 0 0 0,0 1 0 0 0,1 0 0 0 0,-2 0 0 0 0,2 0 0 0 0,-2 0 0 0 0,2 0 0 0 0,-2 0 0 0 0,-1 0 0 0 0,0 0 0 0 0,3 0 0 0 0,-1 0 0 0 0,2 0 0 0 0,-2-3 0 0 0,1-2 0 0 0,-1 2 0 0 0,1-1 0 0 0,-1-1 0 0 0,0 0 0 0 0,0 0 0 0 0,0 1 0 0 0,0-1 0 0 0,0 0 0 0 0,3-6 0 0 0,4-3 0 0 0,4-6 0 0 0,4-3 0 0 0,0-3 0 0 0,4-3 0 0 0,-1-4 0 0 0,1 2 0 0 0,-1 0 0 0 0,1-2 0 0 0,2 0 0 0 0,-1-2 0 0 0,0 3 0 0 0,-1 1 0 0 0,1-1 0 0 0,1-1 0 0 0,-2-1 0 0 0,2 2 0 0 0,-3 1 0 0 0,2-1 0 0 0,0-1 0 0 0,0-1 0 0 0,0 2 0 0 0,-1 1 0 0 0,0-1 0 0 0,2-1 0 0 0,2-1 0 0 0,-2-1 0 0 0,1 3 0 0 0,-3 0 0 0 0,1 0 0 0 0,-2-1 0 0 0,1-1 0 0 0,1 0 0 0 0,3-2 0 0 0,-2 1 0 0 0,0-1 0 0 0,2-1 0 0 0,-2 1 0 0 0,0 3 0 0 0,-2 1 0 0 0,-3 0 0 0 0,1 2 0 0 0,-1 1 0 0 0,1-2 0 0 0,-1-1 0 0 0,2 1 0 0 0,-1 1 0 0 0,-2-1 0 0 0,-1-2 0 0 0,0 2 0 0 0,-2 3 0 0 0,-3 7 0 0 0,-4 3 0 0 0,-1 5 0 0 0,-3 2 0 0 0,-1 2 0 0 0,0 0 0 0 0,0 2 0 0 0,-2-2 0 0 0,2 2 0 0 0,0-2 0 0 0,0 0 0 0 0,-1 3 0 0 0,-1-1 0 0 0,0 0 0 0 0,0 2 0 0 0,-2 1 0 0 0,-1 2 0 0 0,-2 1 0 0 0,2 1 0 0 0,0-4 0 0 0,0 1 0 0 0,2-1 0 0 0,0-2 0 0 0,-1 0 0 0 0,2 1 0 0 0,0-2 0 0 0,-2 0 0 0 0,2 2 0 0 0,-1-2 0 0 0,-1 1 0 0 0,-1 1 0 0 0,1 1 0 0 0,0 2 0 0 0,0-3 0 0 0,1 1 0 0 0,0 0 0 0 0,-1 1 0 0 0,-1-2 0 0 0,1 0 0 0 0,1 0 0 0 0,-2 2 0 0 0,-1-2 0 0 0,2-1 0 0 0,1 2 0 0 0,-2-2 0 0 0,2-1 0 0 0,1 2 0 0 0,-2-2 0 0 0,1 1 0 0 0,1 1 0 0 0,-2 1 0 0 0,-1 2 0 0 0,1 1 0 0 0,0-3 0 0 0,3 0 0 0 0,-1-3 0 0 0,2 0 0 0 0,-1 1 0 0 0,2 2 0 0 0,2-5 0 0 0,5-4 0 0 0,2-5 0 0 0,5-4 0 0 0,1-3 0 0 0,2-1 0 0 0,0-2 0 0 0,2 0 0 0 0,-2 0 0 0 0,1-2 0 0 0,2 0 0 0 0,-1 1 0 0 0,0-2 0 0 0,2 1 0 0 0,1 0 0 0 0,-1-1 0 0 0,0-1 0 0 0,1 1 0 0 0,1 0 0 0 0,1 0 0 0 0,-3-2 0 0 0,1-1 0 0 0,0 2 0 0 0,1 1 0 0 0,1-1 0 0 0,-2-1 0 0 0,-1 2 0 0 0,1 0 0 0 0,1 0 0 0 0,1-2 0 0 0,0-1 0 0 0,2 0 0 0 0,-1-2 0 0 0,1 3 0 0 0,1 1 0 0 0,-4 0 0 0 0,-1-1 0 0 0,0 2 0 0 0,1 1 0 0 0,-2-2 0 0 0,-1 3 0 0 0,1-1 0 0 0,2 2 0 0 0,-2 0 0 0 0,-1-2 0 0 0,2 2 0 0 0,-3-1 0 0 0,1 1 0 0 0,1 0 0 0 0,1-2 0 0 0,2 1 0 0 0,-2 0 0 0 0,-1 1 0 0 0,1 0 0 0 0,1 1 0 0 0,-2 0 0 0 0,0 0 0 0 0,-3 6 0 0 0,-2 6 0 0 0,-6 2 0 0 0,-4 4 0 0 0,-4 3 0 0 0,-4 3 0 0 0,0 1 0 0 0,-2 2 0 0 0,-2 0 0 0 0,2 1 0 0 0,-1-3 0 0 0,3-2 0 0 0,-1 0 0 0 0,2 2 0 0 0,-1-4 0 0 0,-1 1 0 0 0,1 0 0 0 0,-2 2 0 0 0,0 0 0 0 0,1 2 0 0 0,-1 0 0 0 0,-1-2 0 0 0,-2-1 0 0 0,3 0 0 0 0,-1 2 0 0 0,-1-1 0 0 0,-1 2 0 0 0,-1 0 0 0 0,0 1 0 0 0,-2 0 0 0 0,3 0 0 0 0,1 0 0 0 0,0-3 0 0 0,-1-1 0 0 0,-1 1 0 0 0,-1-1 0 0 0,0 2 0 0 0,-1 1 0 0 0,3 0 0 0 0,1-2 0 0 0,0-2 0 0 0,-1 2 0 0 0,-1 0 0 0 0,0 0 0 0 0,-2 2 0 0 0,1-3 0 0 0,2 0 0 0 0,1-3 0 0 0,3 0 0 0 0,0-2 0 0 0,2 1 0 0 0,-1-2 0 0 0,2 1 0 0 0,-1-1 0 0 0,-2 1 0 0 0,1-4 0 0 0,5-2 0 0 0,3-6 0 0 0,6-4 0 0 0,4-5 0 0 0,5-4 0 0 0,-1-1 0 0 0,2-1 0 0 0,0-1 0 0 0,2 0 0 0 0,-2 0 0 0 0,-1 1 0 0 0,1-1 0 0 0,1 4 0 0 0,1 1 0 0 0,-2 0 0 0 0,-1-1 0 0 0,1 0 0 0 0,1-2 0 0 0,1 0 0 0 0,0-1 0 0 0,2 0 0 0 0,0 0 0 0 0,0 0 0 0 0,0 0 0 0 0,0 0 0 0 0,0 0 0 0 0,0 3 0 0 0,0 1 0 0 0,0 0 0 0 0,0-1 0 0 0,-3 0 0 0 0,-1-2 0 0 0,0 0 0 0 0,1 2 0 0 0,0 1 0 0 0,2 0 0 0 0,0-1 0 0 0,1 2 0 0 0,-3 1 0 0 0,-1-2 0 0 0,0 0 0 0 0,1 1 0 0 0,1 0 0 0 0,0 0 0 0 0,2-2 0 0 0,-1-1 0 0 0,1-1 0 0 0,0 0 0 0 0,1-1 0 0 0,-1 3 0 0 0,-3 1 0 0 0,-1 0 0 0 0,0 2 0 0 0,-2 0 0 0 0,-4 5 0 0 0,-5 4 0 0 0,-4 6 0 0 0,-5 1 0 0 0,-1 5 0 0 0,-2 2 0 0 0,-3 3 0 0 0,-3 0 0 0 0,2-1 0 0 0,-1-2 0 0 0,3 1 0 0 0,0-3 0 0 0,2 1 0 0 0,-1 2 0 0 0,-2 1 0 0 0,-1 2 0 0 0,-2 2 0 0 0,1 0 0 0 0,1-2 0 0 0,-1-1 0 0 0,2 1 0 0 0,0 0 0 0 0,-1-2 0 0 0,1 0 0 0 0,1 0 0 0 0,-2 2 0 0 0,-1 0 0 0 0,-2 2 0 0 0,-1 0 0 0 0,0 1 0 0 0,2 0 0 0 0,1-3 0 0 0,0-1 0 0 0,2 1 0 0 0,0 0 0 0 0,-1-3 0 0 0,2 1 0 0 0,-1 0 0 0 0,0 2 0 0 0,0 1 0 0 0,1-3 0 0 0,-2 1 0 0 0,-1 0 0 0 0,1 0 0 0 0,0-1 0 0 0,3 0 0 0 0,-1 1 0 0 0,-1 0 0 0 0,1 2 0 0 0,0-2 0 0 0,2-1 0 0 0,-2-2 0 0 0,6-3 0 0 0,2-6 0 0 0,6-4 0 0 0,1-3 0 0 0,4-2 0 0 0,1-3 0 0 0,1-2 0 0 0,2 0 0 0 0,-1 0 0 0 0,1 2 0 0 0,-1-1 0 0 0,-1 2 0 0 0,2-1 0 0 0,-1-2 0 0 0,1 2 0 0 0,0-2 0 0 0,3 0 0 0 0,0-3 0 0 0,2 0 0 0 0,1 1 0 0 0,-3 0 0 0 0,-1 0 0 0 0,0 2 0 0 0,1 0 0 0 0,-2-1 0 0 0,0 2 0 0 0,0-1 0 0 0,2 3 0 0 0,-2-2 0 0 0,-1 0 0 0 0,2-3 0 0 0,0 2 0 0 0,-1-1 0 0 0,0 3 0 0 0,0-1 0 0 0,-1-1 0 0 0,0 1 0 0 0,1 3 0 0 0,-2-1 0 0 0,1 2 0 0 0,-3-1 0 0 0,2 0 0 0 0,-3-1 0 0 0,2 1 0 0 0,-2-1 0 0 0,2 0 0 0 0,-2 0 0 0 0,1-3 0 0 0,-3 2 0 0 0,-4 4 0 0 0,-5 5 0 0 0,-1 4 0 0 0,-4 2 0 0 0,0 4 0 0 0,-2 3 0 0 0,-2 2 0 0 0,0 2 0 0 0,0-1 0 0 0,2-1 0 0 0,-1-3 0 0 0,2 1 0 0 0,-1-3 0 0 0,2 1 0 0 0,2 1 0 0 0,-2 0 0 0 0,2 0 0 0 0,-2 1 0 0 0,-3 2 0 0 0,1 2 0 0 0,-1-2 0 0 0,1-1 0 0 0,0 2 0 0 0,1 0 0 0 0,-1-2 0 0 0,2 0 0 0 0,-2 0 0 0 0,2 2 0 0 0,-2-2 0 0 0,2-1 0 0 0,-2 2 0 0 0,2 0 0 0 0,-1 2 0 0 0,-3 1 0 0 0,2 1 0 0 0,-2-4 0 0 0,3 0 0 0 0,1 1 0 0 0,0-3 0 0 0,1-1 0 0 0,-1 2 0 0 0,1 1 0 0 0,-2 2 0 0 0,1 1 0 0 0,-2-3 0 0 0,2 0 0 0 0,-2 0 0 0 0,2 1 0 0 0,1-5 0 0 0,6-5 0 0 0,5-5 0 0 0,3-7 0 0 0,3-1 0 0 0,-1-3 0 0 0,2-3 0 0 0,2-1 0 0 0,1-2 0 0 0,-1-1 0 0 0,0 3 0 0 0,-2 1 0 0 0,0 2 0 0 0,-2 1 0 0 0,1-1 0 0 0,2-2 0 0 0,1-1 0 0 0,-1-1 0 0 0,0 2 0 0 0,-1 0 0 0 0,0 3 0 0 0,-2 0 0 0 0,1-1 0 0 0,1-2 0 0 0,-1-1 0 0 0,2 1 0 0 0,-3 1 0 0 0,1 2 0 0 0,-1 0 0 0 0,1 2 0 0 0,-2 0 0 0 0,2-3 0 0 0,1-1 0 0 0,0-2 0 0 0,0 1 0 0 0,-1 1 0 0 0,0 2 0 0 0,-1 0 0 0 0,1 2 0 0 0,-2-1 0 0 0,2-1 0 0 0,-2 3 0 0 0,-5 7 0 0 0,-2 7 0 0 0,-6 2 0 0 0,-1 2 0 0 0,-3 3 0 0 0,1 3 0 0 0,-3-2 0 0 0,2 0 0 0 0,-1 0 0 0 0,1 1 0 0 0,-1 2 0 0 0,-2 0 0 0 0,2 0 0 0 0,-2-2 0 0 0,3-1 0 0 0,1 0 0 0 0,0 1 0 0 0,-1 1 0 0 0,-1 1 0 0 0,0 0 0 0 0,1 1 0 0 0,-1-3 0 0 0,1-1 0 0 0,-1 0 0 0 0,-1 1 0 0 0,0 1 0 0 0,0-3 0 0 0,1 0 0 0 0,0 1 0 0 0,1 1 0 0 0,-1 1 0 0 0,-1 1 0 0 0,-3 0 0 0 0,2 1 0 0 0,-1 0 0 0 0,0 0 0 0 0,1 0 0 0 0,0 0 0 0 0,-1-3 0 0 0,1-1 0 0 0,1 0 0 0 0,-2 1 0 0 0,2 1 0 0 0,-1-3 0 0 0,2 1 0 0 0,0-4 0 0 0,1 1 0 0 0,0-2 0 0 0,-3 1 0 0 0,2 1 0 0 0,-1-1 0 0 0,-2-2 0 0 0,2 1 0 0 0,2-5 0 0 0,3-6 0 0 0,6-2 0 0 0,2-4 0 0 0,4-3 0 0 0,2-4 0 0 0,1-1 0 0 0,0-2 0 0 0,2 3 0 0 0,-2 0 0 0 0,-2 1 0 0 0,1 1 0 0 0,2 1 0 0 0,-1-1 0 0 0,2-1 0 0 0,-2-2 0 0 0,1 3 0 0 0,-1 0 0 0 0,1-1 0 0 0,1-1 0 0 0,0-1 0 0 0,0 2 0 0 0,-1 1 0 0 0,0-1 0 0 0,2-1 0 0 0,2-1 0 0 0,1-1 0 0 0,-1 0 0 0 0,-1-1 0 0 0,1 3 0 0 0,1 1 0 0 0,-2 0 0 0 0,0-1 0 0 0,1 2 0 0 0,-2 0 0 0 0,-1 0 0 0 0,2 1 0 0 0,-2 1 0 0 0,1-2 0 0 0,1 2 0 0 0,-2-1 0 0 0,1 2 0 0 0,-3 0 0 0 0,2-2 0 0 0,1-1 0 0 0,1 1 0 0 0,-1-1 0 0 0,1 0 0 0 0,1-2 0 0 0,0 2 0 0 0,-1 0 0 0 0,0-1 0 0 0,1 2 0 0 0,-2 1 0 0 0,-4-2 0 0 0,1 1 0 0 0,-1 1 0 0 0,-3 4 0 0 0,-1 7 0 0 0,-3 6 0 0 0,-3 6 0 0 0,-2 3 0 0 0,-3 2 0 0 0,0 2 0 0 0,-3 0 0 0 0,1 0 0 0 0,2 1 0 0 0,-1-5 0 0 0,1 0 0 0 0,2-1 0 0 0,1 1 0 0 0,-1-2 0 0 0,0-1 0 0 0,0 1 0 0 0,-1 2 0 0 0,0 1 0 0 0,-2 0 0 0 0,1 2 0 0 0,1-1 0 0 0,-2 1 0 0 0,2 1 0 0 0,-3-1 0 0 0,1 0 0 0 0,2 0 0 0 0,-1 0 0 0 0,-3 0 0 0 0,1 0 0 0 0,2 0 0 0 0,-2 0 0 0 0,2 0 0 0 0,-2 0 0 0 0,1 0 0 0 0,-1 0 0 0 0,1-1 0 0 0,-2 1 0 0 0,2 0 0 0 0,-2 0 0 0 0,2 0 0 0 0,-2 0 0 0 0,2 0 0 0 0,-2 0 0 0 0,2 0 0 0 0,-2 0 0 0 0,-1 0 0 0 0,1 0 0 0 0,-2-3 0 0 0,2-1 0 0 0,0 0 0 0 0,1 0 0 0 0,-1 2 0 0 0,-1 1 0 0 0,0 0 0 0 0,3 1 0 0 0,0-4 0 0 0,0 0 0 0 0,-1 1 0 0 0,2 0 0 0 0,-2-2 0 0 0,1-1 0 0 0,-2-2 0 0 0,2 1 0 0 0,1-5 0 0 0,3-7 0 0 0,4-3 0 0 0,3-3 0 0 0,1-5 0 0 0,2 1 0 0 0,0-2 0 0 0,3 0 0 0 0,-1-3 0 0 0,2 3 0 0 0,-1 0 0 0 0,1-1 0 0 0,2-1 0 0 0,-2-1 0 0 0,2 2 0 0 0,-2 0 0 0 0,0 0 0 0 0,2 0 0 0 0,-1-2 0 0 0,0-1 0 0 0,2-1 0 0 0,1 1 0 0 0,2-1 0 0 0,-2 0 0 0 0,-1 2 0 0 0,-2 2 0 0 0,0 0 0 0 0,-2-1 0 0 0,1 3 0 0 0,1-1 0 0 0,0 0 0 0 0,0 1 0 0 0,-2 1 0 0 0,1-2 0 0 0,2-1 0 0 0,-1-2 0 0 0,0 2 0 0 0,-1 1 0 0 0,0-1 0 0 0,2-1 0 0 0,2-1 0 0 0,-2-1 0 0 0,1 3 0 0 0,-3 0 0 0 0,1 0 0 0 0,1-1 0 0 0,-1-1 0 0 0,0-1 0 0 0,-1 0 0 0 0,0 2 0 0 0,-1 1 0 0 0,0 0 0 0 0,0-1 0 0 0,0-1 0 0 0,0 5 0 0 0,-3 8 0 0 0,-5 5 0 0 0,-2 4 0 0 0,-2 4 0 0 0,-3 5 0 0 0,0 1 0 0 0,-3 2 0 0 0,1 1 0 0 0,-2 0 0 0 0,1 0 0 0 0,-1-1 0 0 0,1 1 0 0 0,0-1 0 0 0,0 0 0 0 0,0 0 0 0 0,0 0 0 0 0,0 0 0 0 0,0 0 0 0 0,0-3 0 0 0,0-2 0 0 0,0 2 0 0 0,0-1 0 0 0,0 2 0 0 0,0 1 0 0 0,0-3 0 0 0,0-1 0 0 0,0 1 0 0 0,1 1 0 0 0,-2 1 0 0 0,2 1 0 0 0,-2 0 0 0 0,-1 1 0 0 0,0 0 0 0 0,0 0 0 0 0,1 0 0 0 0,0-3 0 0 0,-2-1 0 0 0,1 1 0 0 0,0-1 0 0 0,1 2 0 0 0,0 1 0 0 0,1 0 0 0 0,-1 1 0 0 0,-1-4 0 0 0,0 0 0 0 0,0 1 0 0 0,-2 0 0 0 0,2 0 0 0 0,-1-1 0 0 0,2-1 0 0 0,0 1 0 0 0,-2 1 0 0 0,-2 1 0 0 0,-1 1 0 0 0,-2 0 0 0 0,3-5 0 0 0,3-9 0 0 0,4-6 0 0 0,3-7 0 0 0,5-5 0 0 0,2-2 0 0 0,4-2 0 0 0,1-1 0 0 0,2 1 0 0 0,-1 0 0 0 0,-1 0 0 0 0,0 0 0 0 0,-1 1 0 0 0,2 0 0 0 0,-2-3 0 0 0,2-1 0 0 0,0 0 0 0 0,0 1 0 0 0,0 1 0 0 0,0 1 0 0 0,0-3 0 0 0,0 0 0 0 0,3 0 0 0 0,-2 1 0 0 0,-2 1 0 0 0,1 1 0 0 0,2-3 0 0 0,-1 0 0 0 0,-3 0 0 0 0,1 2 0 0 0,3-3 0 0 0,-2-1 0 0 0,2 2 0 0 0,-2 1 0 0 0,1 1 0 0 0,-1 0 0 0 0,1 2 0 0 0,-2 0 0 0 0,2 0 0 0 0,-2 0 0 0 0,2 1 0 0 0,-2-4 0 0 0,2-1 0 0 0,-2 0 0 0 0,2 1 0 0 0,-2-2 0 0 0,1 3 0 0 0,0 1 0 0 0,0 2 0 0 0,0 0 0 0 0,0 0 0 0 0,0 0 0 0 0,0-1 0 0 0,0 1 0 0 0,-3-1 0 0 0,2 3 0 0 0,-2 1 0 0 0,2 0 0 0 0,0 0 0 0 0,-2-2 0 0 0,1 2 0 0 0,0 1 0 0 0,-2-1 0 0 0,-2 6 0 0 0,-3 6 0 0 0,-6 7 0 0 0,-2 6 0 0 0,-2 4 0 0 0,-3 2 0 0 0,-2 2 0 0 0,2 0 0 0 0,-1-3 0 0 0,3-1 0 0 0,0 0 0 0 0,-1 1 0 0 0,1 0 0 0 0,-1 0 0 0 0,0 2 0 0 0,-2-1 0 0 0,1 1 0 0 0,0-3 0 0 0,3-1 0 0 0,-1 0 0 0 0,-1 1 0 0 0,1 1 0 0 0,0 1 0 0 0,-2-3 0 0 0,2-1 0 0 0,0 2 0 0 0,-2-1 0 0 0,1 2 0 0 0,1-2 0 0 0,1-1 0 0 0,-1 1 0 0 0,0 1 0 0 0,-3 1 0 0 0,2 1 0 0 0,-1-3 0 0 0,0 0 0 0 0,1 0 0 0 0,0-2 0 0 0,2 0 0 0 0,0 1 0 0 0,-2 1 0 0 0,-2 1 0 0 0,2 2 0 0 0,-1-3 0 0 0,3 0 0 0 0,-1-3 0 0 0,2 0 0 0 0,-1-2 0 0 0,2 1 0 0 0,-1 1 0 0 0,0 2 0 0 0,0-1 0 0 0,1 1 0 0 0,1-6 0 0 0,6-3 0 0 0,3-6 0 0 0,3-5 0 0 0,5-5 0 0 0,3-4 0 0 0,3-1 0 0 0,2-1 0 0 0,0-1 0 0 0,1 0 0 0 0,0 0 0 0 0,-1 0 0 0 0,1 1 0 0 0,-1-1 0 0 0,0 4 0 0 0,-3 2 0 0 0,-1 2 0 0 0,-3 0 0 0 0,0 2 0 0 0,-2 0 0 0 0,0 1 0 0 0,2-1 0 0 0,2-2 0 0 0,2 0 0 0 0,-2 0 0 0 0,1 2 0 0 0,-3-2 0 0 0,0 2 0 0 0,-2 0 0 0 0,1 0 0 0 0,-2 0 0 0 0,2 0 0 0 0,1 0 0 0 0,2-3 0 0 0,2 2 0 0 0,-1-1 0 0 0,-1 1 0 0 0,-2 0 0 0 0,0 1 0 0 0,-1-1 0 0 0,-4 4 0 0 0,-1 7 0 0 0,-6 3 0 0 0,-2 3 0 0 0,-4 1 0 0 0,0 3 0 0 0,-3 1 0 0 0,1 3 0 0 0,-1-2 0 0 0,1 0 0 0 0,-1 1 0 0 0,1 1 0 0 0,-1-1 0 0 0,1-2 0 0 0,0 2 0 0 0,0 1 0 0 0,0-2 0 0 0,1-1 0 0 0,-2-1 0 0 0,2 0 0 0 0,1 1 0 0 0,0-2 0 0 0,0 1 0 0 0,-1 2 0 0 0,-3 1 0 0 0,-2 2 0 0 0,1 1 0 0 0,0 0 0 0 0,-2 1 0 0 0,2 0 0 0 0,0-3 0 0 0,2 0 0 0 0,-1-1 0 0 0,2 1 0 0 0,0-2 0 0 0,1-1 0 0 0,-2-1 0 0 0,2-1 0 0 0,5-4 0 0 0,3-7 0 0 0,4-3 0 0 0,2-3 0 0 0,3-5 0 0 0,2-2 0 0 0,1-3 0 0 0,0 3 0 0 0,-2-1 0 0 0,1 0 0 0 0,2 0 0 0 0,-2-2 0 0 0,0 0 0 0 0,2 0 0 0 0,1-1 0 0 0,-1 0 0 0 0,0 0 0 0 0,-3 0 0 0 0,1 3 0 0 0,1 1 0 0 0,-1 0 0 0 0,0-1 0 0 0,-1-1 0 0 0,0 0 0 0 0,2-2 0 0 0,1 1 0 0 0,-1-1 0 0 0,1 0 0 0 0,1 0 0 0 0,0 0 0 0 0,-1 0 0 0 0,0 3 0 0 0,-2 1 0 0 0,0 0 0 0 0,-2-1 0 0 0,0 2 0 0 0,0 1 0 0 0,0 1 0 0 0,-1 1 0 0 0,1-2 0 0 0,3-2 0 0 0,-2-1 0 0 0,1-1 0 0 0,-1-2 0 0 0,0 4 0 0 0,-1 0 0 0 0,1 2 0 0 0,-1 1 0 0 0,-3-1 0 0 0,1 1 0 0 0,0 0 0 0 0,-2-1 0 0 0,1 1 0 0 0,-2 5 0 0 0,-7 8 0 0 0,-1 5 0 0 0,-4 3 0 0 0,0 2 0 0 0,-3 1 0 0 0,-1 3 0 0 0,1 1 0 0 0,-1-2 0 0 0,2-1 0 0 0,-1-2 0 0 0,2-1 0 0 0,-1 1 0 0 0,-2 2 0 0 0,-1 1 0 0 0,1 1 0 0 0,-1 2 0 0 0,0-4 0 0 0,1 0 0 0 0,0 1 0 0 0,-1 0 0 0 0,1 1 0 0 0,1 1 0 0 0,-2-3 0 0 0,1 0 0 0 0,1 0 0 0 0,-2 1 0 0 0,-1 0 0 0 0,1 2 0 0 0,0-3 0 0 0,0 0 0 0 0,1 0 0 0 0,0 1 0 0 0,-1 1 0 0 0,-1-2 0 0 0,1-1 0 0 0,0 1 0 0 0,0 1 0 0 0,-2 1 0 0 0,-1 0 0 0 0,-1 2 0 0 0,3 0 0 0 0,0-3 0 0 0,0-1 0 0 0,-1 0 0 0 0,-1 1 0 0 0,-1 1 0 0 0,0-3 0 0 0,2 1 0 0 0,4-7 0 0 0,4-6 0 0 0,6-4 0 0 0,3-5 0 0 0,5 0 0 0 0,1-2 0 0 0,1-3 0 0 0,1-2 0 0 0,0 2 0 0 0,0-1 0 0 0,0 3 0 0 0,-1 0 0 0 0,0 2 0 0 0,0-1 0 0 0,1-1 0 0 0,1-3 0 0 0,3 2 0 0 0,-2 0 0 0 0,0 1 0 0 0,-1 1 0 0 0,0 1 0 0 0,-2-1 0 0 0,1-2 0 0 0,1-1 0 0 0,3-2 0 0 0,1-2 0 0 0,-2 0 0 0 0,1 2 0 0 0,0 1 0 0 0,1-1 0 0 0,1 0 0 0 0,1-1 0 0 0,0-1 0 0 0,1 0 0 0 0,0 2 0 0 0,-3 1 0 0 0,0 0 0 0 0,-1 2 0 0 0,-2 0 0 0 0,-1 3 0 0 0,-1-1 0 0 0,0 1 0 0 0,-1 0 0 0 0,0 0 0 0 0,-1 0 0 0 0,2 1 0 0 0,-2 5 0 0 0,-5 2 0 0 0,-3 6 0 0 0,-4 4 0 0 0,-2 4 0 0 0,-3 2 0 0 0,0 3 0 0 0,-1-3 0 0 0,1 0 0 0 0,2 0 0 0 0,-1-3 0 0 0,1 0 0 0 0,-2 2 0 0 0,2 0 0 0 0,-2 1 0 0 0,0 2 0 0 0,0-3 0 0 0,1 0 0 0 0,1 0 0 0 0,0-2 0 0 0,0 0 0 0 0,2 1 0 0 0,-2 1 0 0 0,-2 2 0 0 0,0 0 0 0 0,2 2 0 0 0,-2-3 0 0 0,2-1 0 0 0,1 0 0 0 0,-1-2 0 0 0,1 0 0 0 0,-2 1 0 0 0,1 1 0 0 0,-2 1 0 0 0,0 2 0 0 0,0 0 0 0 0,0 1 0 0 0,0-3 0 0 0,0-1 0 0 0,3 1 0 0 0,-2-3 0 0 0,1-1 0 0 0,2 2 0 0 0,-1-2 0 0 0,0 1 0 0 0,1-6 0 0 0,4-3 0 0 0,3-5 0 0 0,4-3 0 0 0,1-3 0 0 0,2-3 0 0 0,0-3 0 0 0,1 1 0 0 0,-1-1 0 0 0,1 0 0 0 0,-1-2 0 0 0,1 0 0 0 0,-2-1 0 0 0,2-1 0 0 0,-2 0 0 0 0,2 3 0 0 0,-2 1 0 0 0,-1 0 0 0 0,0 2 0 0 0,0 0 0 0 0,-2-1 0 0 0,1 2 0 0 0,0 0 0 0 0,-1-2 0 0 0,2 2 0 0 0,-1 0 0 0 0,2-2 0 0 0,0-2 0 0 0,1 0 0 0 0,-1-2 0 0 0,2-1 0 0 0,-2 0 0 0 0,2 0 0 0 0,-2 0 0 0 0,2 0 0 0 0,-1 0 0 0 0,0 0 0 0 0,0 0 0 0 0,0 3 0 0 0,0 1 0 0 0,-3 0 0 0 0,1 2 0 0 0,0 0 0 0 0,-2 0 0 0 0,2 1 0 0 0,-1-1 0 0 0,2-1 0 0 0,-1-1 0 0 0,2 2 0 0 0,0-1 0 0 0,-3 6 0 0 0,-1 6 0 0 0,-6 7 0 0 0,-1 5 0 0 0,-5 1 0 0 0,0 2 0 0 0,1 1 0 0 0,-2-2 0 0 0,0 0 0 0 0,2 1 0 0 0,-1 0 0 0 0,1 2 0 0 0,-2-2 0 0 0,0 0 0 0 0,-1 0 0 0 0,1 1 0 0 0,-2 1 0 0 0,1 0 0 0 0,0-1 0 0 0,0-2 0 0 0,3 1 0 0 0,-2 1 0 0 0,2 1 0 0 0,-3-2 0 0 0,2-1 0 0 0,1 1 0 0 0,-1-2 0 0 0,0 0 0 0 0,-1-2 0 0 0,0 0 0 0 0,2 2 0 0 0,-1-2 0 0 0,0 1 0 0 0,2 2 0 0 0,-2-2 0 0 0,1 1 0 0 0,4-2 0 0 0,3-6 0 0 0,1-7 0 0 0,3-2 0 0 0,0-4 0 0 0,4 0 0 0 0,-1-1 0 0 0,2 0 0 0 0,-2-1 0 0 0,-1-1 0 0 0,1 1 0 0 0,-1-1 0 0 0,1 2 0 0 0,0 0 0 0 0,-2-2 0 0 0,1 1 0 0 0,0 0 0 0 0,1-2 0 0 0,0-1 0 0 0,1 1 0 0 0,-1 0 0 0 0,-1 0 0 0 0,0 1 0 0 0,0 0 0 0 0,1-1 0 0 0,0-1 0 0 0,1 1 0 0 0,-1 0 0 0 0,-2 0 0 0 0,2 1 0 0 0,-1 0 0 0 0,1-1 0 0 0,0-1 0 0 0,1-2 0 0 0,-1 0 0 0 0,1 1 0 0 0,0 1 0 0 0,0 0 0 0 0,0-1 0 0 0,0 2 0 0 0,0 0 0 0 0,-3 0 0 0 0,2 1 0 0 0,-1 1 0 0 0,1 1 0 0 0,2 3 0 0 0,0 5 0 0 0,1 3 0 0 0,-1 5 0 0 0,-3 4 0 0 0,-2 4 0 0 0,-2 2 0 0 0,-1 1 0 0 0,-2 2 0 0 0,0-1 0 0 0,0 1 0 0 0,-1 0 0 0 0,1-1 0 0 0,-4-2 0 0 0,0-8 0 0 0,0-8 0 0 0,1-8 0 0 0,1-4 0 0 0,0-4 0 0 0,1-2 0 0 0,1-2 0 0 0,0 1 0 0 0,0 0 0 0 0,1-1 0 0 0,-1 2 0 0 0,0-1 0 0 0,0 1 0 0 0,0 0 0 0 0,-3 3 0 0 0,-1 1 0 0 0,-3 3 0 0 0,-3 1 0 0 0,-3 4 0 0 0,0 7 0 0 0,3 6 0 0 0,0 2 0 0 0,2 2 0 0 0,2 3 0 0 0,-1 1 0 0 0,0 2 0 0 0,3 1 0 0 0,-3-3 0 0 0,1 0 0 0 0,1-1 0 0 0,2 2 0 0 0,-2-4 0 0 0,0 1 0 0 0,0 1 0 0 0,5-3 0 0 0,2 1 0 0 0,4-2 0 0 0,1 0 0 0 0,2-2 0 0 0,0 2 0 0 0,1-2 0 0 0,-1 1 0 0 0,1 3 0 0 0,-1 1 0 0 0,0-1 0 0 0,0 1 0 0 0,-2 1 0 0 0,0-2 0 0 0,0-7 0 0 0,-2-6 0 0 0,-2-6 0 0 0,-1-6 0 0 0,-1-2 0 0 0,0-3 0 0 0,-2-1 0 0 0,1-1 0 0 0,0 1 0 0 0,0 0 0 0 0,-1 0 0 0 0,1 1 0 0 0,0 0 0 0 0,-3 3 0 0 0,-1 1 0 0 0,0 0 0 0 0,-2 2 0 0 0,0 1 0 0 0,0-2 0 0 0,0 2 0 0 0,-1 0 0 0 0,2-2 0 0 0,-2 2 0 0 0,1-1 0 0 0,-3-1 0 0 0,2-1 0 0 0,-2-2 0 0 0,0 0 0 0 0,0-2 0 0 0,0 0 0 0 0,3 0 0 0 0,-2 3 0 0 0,1 1 0 0 0,2-1 0 0 0,-1 3 0 0 0,-4 4 0 0 0,1-1 0 0 0,-1 2 0 0 0,1-1 0 0 0,-2 0 0 0 0,2-1 0 0 0,0 1 0 0 0,0-1 0 0 0,-1 1 0 0 0,2-2 0 0 0,-2 2 0 0 0,2-2 0 0 0,-1 2 0 0 0,0-2 0 0 0,0-1 0 0 0,0-3 0 0 0,0 2 0 0 0,0-1 0 0 0,0 3 0 0 0,0-1 0 0 0,0-1 0 0 0,-3 1 0 0 0,2-1 0 0 0,2 0 0 0 0,-1 1 0 0 0,1-1 0 0 0,0 2 0 0 0,0 0 0 0 0,-1 1 0 0 0,1-1 0 0 0,1 5 0 0 0,3 6 0 0 0,2 5 0 0 0,3 3 0 0 0,3 2 0 0 0,0 3 0 0 0,-1 1 0 0 0,3-1 0 0 0,0 0 0 0 0,-1 0 0 0 0,1 1 0 0 0,1 1 0 0 0,1-2 0 0 0,0 0 0 0 0,-2 0 0 0 0,1-2 0 0 0,0 0 0 0 0,-2 0 0 0 0,2 0 0 0 0,-1-1 0 0 0,2-1 0 0 0,0 0 0 0 0,-2 2 0 0 0,-2 1 0 0 0,-1 3 0 0 0,-2 0 0 0 0,0 2 0 0 0,2-4 0 0 0,1 1 0 0 0,-1-1 0 0 0,0 1 0 0 0,-1 1 0 0 0,-1 1 0 0 0,0 0 0 0 0,2-2 0 0 0,1-1 0 0 0,0 0 0 0 0,-1 1 0 0 0,-1 1 0 0 0,-1 1 0 0 0,0 0 0 0 0,-1 1 0 0 0,0 0 0 0 0,0 0 0 0 0,-1 0 0 0 0,1 0 0 0 0,0 0 0 0 0,-3 0 0 0 0,-1 0 0 0 0,0 0 0 0 0,1 0 0 0 0,1 0 0 0 0,-3 0 0 0 0,0 0 0 0 0,1 0 0 0 0,1-1 0 0 0,1 1 0 0 0,-2 0 0 0 0,-1 0 0 0 0,1 0 0 0 0,1 0 0 0 0,1 0 0 0 0,-2-3 0 0 0,-1-1 0 0 0,1 0 0 0 0,1 1 0 0 0,-2 0 0 0 0,0 2 0 0 0,1 0 0 0 0,0 1 0 0 0,2 0 0 0 0,-2-3 0 0 0,-1-1 0 0 0,1 0 0 0 0,1 1 0 0 0,-2-2 0 0 0,0-1 0 0 0,1 2 0 0 0,0 0 0 0 0,2 2 0 0 0,-2-2 0 0 0,-1-1 0 0 0,1 1 0 0 0,1 1 0 0 0,-2-2 0 0 0,0-1 0 0 0,1 2 0 0 0,1 1 0 0 0,-3 1 0 0 0,1 0 0 0 0,1 2 0 0 0,-3-4 0 0 0,1 0 0 0 0,1 1 0 0 0,-1-3 0 0 0,-1 0 0 0 0,2 0 0 0 0,-2 3 0 0 0,1 0 0 0 0,-2-1 0 0 0,0-7 0 0 0,2-7 0 0 0,5-7 0 0 0,2-6 0 0 0,2-2 0 0 0,2 0 0 0 0,2 0 0 0 0,-2-1 0 0 0,3 0 0 0 0,-2-1 0 0 0,3 0 0 0 0,-1-1 0 0 0,1 0 0 0 0,0 0 0 0 0,0 3 0 0 0,0 1 0 0 0,-2 0 0 0 0,0 2 0 0 0,0 0 0 0 0,1 0 0 0 0,0-2 0 0 0,1 1 0 0 0,-1 1 0 0 0,1 1 0 0 0,0 1 0 0 0,0 1 0 0 0,0-1 0 0 0,-3-1 0 0 0,2 0 0 0 0,-1 0 0 0 0,1 2 0 0 0,-1-2 0 0 0,2 3 0 0 0,-1-2 0 0 0,2 1 0 0 0,-2 0 0 0 0,-1 4 0 0 0,-3 5 0 0 0,-1 7 0 0 0,-2 5 0 0 0,0 3 0 0 0,-1 2 0 0 0,-4-1 0 0 0,0-1 0 0 0,0 0 0 0 0,-3 1 0 0 0,1 0 0 0 0,0 1 0 0 0,-1 1 0 0 0,1-1 0 0 0,0 1 0 0 0,3 0 0 0 0,-3-3 0 0 0,1-1 0 0 0,1 1 0 0 0,-2 0 0 0 0,0 0 0 0 0,1 2 0 0 0,-2-3 0 0 0,1 0 0 0 0,1 0 0 0 0,-2 1 0 0 0,1 1 0 0 0,1 0 0 0 0,-2-1 0 0 0,1-2 0 0 0,1 1 0 0 0,-2 1 0 0 0,1 1 0 0 0,1 1 0 0 0,-2-3 0 0 0,1 0 0 0 0,1 0 0 0 0,-2 1 0 0 0,1 1 0 0 0,1 1 0 0 0,-2 0 0 0 0,1 1 0 0 0,1 0 0 0 0,1 0 0 0 0,2 0 0 0 0,-2-3 0 0 0,-1-1 0 0 0,4-3 0 0 0,3-6 0 0 0,3-4 0 0 0,1-6 0 0 0,2-1 0 0 0,1-3 0 0 0,-2-3 0 0 0,1 0 0 0 0,-1 0 0 0 0,2-2 0 0 0,-2-1 0 0 0,3 2 0 0 0,-2 0 0 0 0,-2-1 0 0 0,2 2 0 0 0,-1 0 0 0 0,-2-1 0 0 0,1 2 0 0 0,0-1 0 0 0,-1-1 0 0 0,2 2 0 0 0,-1 0 0 0 0,-1-2 0 0 0,-1-2 0 0 0,1 3 0 0 0,0-1 0 0 0,-1 5 0 0 0,-4 8 0 0 0,-2 6 0 0 0,-3 5 0 0 0,-2 4 0 0 0,-2 3 0 0 0,0 1 0 0 0,-1 0 0 0 0,1 0 0 0 0,-1 0 0 0 0,-2 0 0 0 0,1-1 0 0 0,0 1 0 0 0,1-1 0 0 0,0 0 0 0 0,-2 0 0 0 0,1-1 0 0 0,-1-2 0 0 0,3-1 0 0 0,-1 0 0 0 0,1 1 0 0 0,-1 1 0 0 0,-1 0 0 0 0,0 1 0 0 0,0 1 0 0 0,1 0 0 0 0,0-3 0 0 0,1-1 0 0 0,-1 0 0 0 0,2 1 0 0 0,-2-2 0 0 0,2 0 0 0 0,2 0 0 0 0,-2 2 0 0 0,-1 0 0 0 0,0 2 0 0 0,-2 0 0 0 0,2 1 0 0 0,-1 0 0 0 0,1 0 0 0 0,-1-3 0 0 0,2 0 0 0 0,1-1 0 0 0,0 1 0 0 0,0 0 0 0 0,2 2 0 0 0,1 0 0 0 0,2-5 0 0 0,4-5 0 0 0,2-7 0 0 0,3-3 0 0 0,1-5 0 0 0,-2-3 0 0 0,2 0 0 0 0,-1-2 0 0 0,-1-1 0 0 0,1 2 0 0 0,-1 0 0 0 0,-1-2 0 0 0,-1-1 0 0 0,1 3 0 0 0,0-1 0 0 0,0-1 0 0 0,1-1 0 0 0,0-1 0 0 0,-1 0 0 0 0,1 1 0 0 0,1 1 0 0 0,-2 0 0 0 0,-2-1 0 0 0,3 2 0 0 0,-1 1 0 0 0,-1-2 0 0 0,3 3 0 0 0,-1-1 0 0 0,-1-1 0 0 0,-2-1 0 0 0,2-2 0 0 0,1-1 0 0 0,-2 0 0 0 0,2-1 0 0 0,0 0 0 0 0,2 0 0 0 0,0 0 0 0 0,-2-1 0 0 0,2 4 0 0 0,-2 1 0 0 0,0 0 0 0 0,-3-1 0 0 0,3 3 0 0 0,-1-1 0 0 0,-1 0 0 0 0,-1-2 0 0 0,2 3 0 0 0,0-1 0 0 0,0 0 0 0 0,-2-2 0 0 0,-1 5 0 0 0,-1 8 0 0 0,0 6 0 0 0,-1 6 0 0 0,0 5 0 0 0,-1 2 0 0 0,1 2 0 0 0,-3 0 0 0 0,-1 1 0 0 0,0-1 0 0 0,-3 0 0 0 0,1-1 0 0 0,1 0 0 0 0,-2 0 0 0 0,0 0 0 0 0,2 0 0 0 0,2 0 0 0 0,-3 0 0 0 0,1 0 0 0 0,1 0 0 0 0,-3-3 0 0 0,1-1 0 0 0,1 0 0 0 0,2 1 0 0 0,-3 0 0 0 0,1 2 0 0 0,1 0 0 0 0,-2-2 0 0 0,-1-2 0 0 0,3 2 0 0 0,0 0 0 0 0,-1 1 0 0 0,-1 0 0 0 0,2 2 0 0 0,1-1 0 0 0,1 1 0 0 0,-2-3 0 0 0,-1-1 0 0 0,1 1 0 0 0,1-1 0 0 0,1-4 0 0 0,4-7 0 0 0,2-8 0 0 0,2-6 0 0 0,2-3 0 0 0,1-4 0 0 0,0 0 0 0 0,1-2 0 0 0,-1 1 0 0 0,1 0 0 0 0,-2 0 0 0 0,2 0 0 0 0,-1 1 0 0 0,-3 0 0 0 0,2 3 0 0 0,-2 1 0 0 0,2 0 0 0 0,0 0 0 0 0,1-2 0 0 0,-1-1 0 0 0,-2 0 0 0 0,2 0 0 0 0,-1-1 0 0 0,1 0 0 0 0,0-1 0 0 0,1 1 0 0 0,-1 0 0 0 0,1 0 0 0 0,0 0 0 0 0,0 0 0 0 0,0 0 0 0 0,1 0 0 0 0,-2 0 0 0 0,2 0 0 0 0,-2 1 0 0 0,2-1 0 0 0,-2 0 0 0 0,1 0 0 0 0,0 0 0 0 0,0 0 0 0 0,0 0 0 0 0,-3 0 0 0 0,2 0 0 0 0,-2 0 0 0 0,3 3 0 0 0,-2 1 0 0 0,-1 0 0 0 0,1-1 0 0 0,0 0 0 0 0,-2-2 0 0 0,2 3 0 0 0,-1 0 0 0 0,-1 0 0 0 0,-2-1 0 0 0,3 3 0 0 0,-1-1 0 0 0,-1-1 0 0 0,2 3 0 0 0,0-1 0 0 0,-1-1 0 0 0,2-1 0 0 0,-1-2 0 0 0,-1 0 0 0 0,2 1 0 0 0,-1 8 0 0 0,-1 7 0 0 0,-4 3 0 0 0,-3 6 0 0 0,-1 2 0 0 0,1 4 0 0 0,-4 2 0 0 0,1 1 0 0 0,0 1 0 0 0,-2 0 0 0 0,1-1 0 0 0,0 1 0 0 0,0-1 0 0 0,-1 1 0 0 0,2-1 0 0 0,1 0 0 0 0,-1 0 0 0 0,0-1 0 0 0,0 1 0 0 0,-1 0 0 0 0,0 0 0 0 0,1 0 0 0 0,-1 0 0 0 0,-1 0 0 0 0,2 0 0 0 0,-1-3 0 0 0,-1-1 0 0 0,2 0 0 0 0,2 1 0 0 0,-3-3 0 0 0,1 1 0 0 0,1 0 0 0 0,1 2 0 0 0,-2 0 0 0 0,-1 2 0 0 0,2 0 0 0 0,-2 1 0 0 0,0 0 0 0 0,1 0 0 0 0,-2-2 0 0 0,1-2 0 0 0,1 0 0 0 0,1 1 0 0 0,-1-2 0 0 0,-1-1 0 0 0,2 1 0 0 0,-2 2 0 0 0,0 1 0 0 0,1 0 0 0 0,-2-1 0 0 0,1-8 0 0 0,1-7 0 0 0,4-7 0 0 0,3-5 0 0 0,1-4 0 0 0,-1-2 0 0 0,4 2 0 0 0,-1 1 0 0 0,0-1 0 0 0,-1 0 0 0 0,1 0 0 0 0,1-1 0 0 0,-2-1 0 0 0,0 1 0 0 0,1 2 0 0 0,0 1 0 0 0,-1 0 0 0 0,2-1 0 0 0,1-1 0 0 0,-2-1 0 0 0,-2 0 0 0 0,3 2 0 0 0,-1 1 0 0 0,-1 0 0 0 0,-1-1 0 0 0,3 2 0 0 0,-1 1 0 0 0,-1-2 0 0 0,-1 0 0 0 0,-1 4 0 0 0,-1 8 0 0 0,0 6 0 0 0,-1 7 0 0 0,0 3 0 0 0,0 3 0 0 0,-1 2 0 0 0,1 0 0 0 0,-3-2 0 0 0,-1-2 0 0 0,0 0 0 0 0,1 0 0 0 0,1 1 0 0 0,-3-2 0 0 0,0-1 0 0 0,1 1 0 0 0,1 1 0 0 0,-2 0 0 0 0,0 2 0 0 0,0 0 0 0 0,2 1 0 0 0,-2 0 0 0 0,0 0 0 0 0,0 0 0 0 0,2 1 0 0 0,-2-1 0 0 0,0 0 0 0 0,0 0 0 0 0,-1 0 0 0 0,0 0 0 0 0,1-1 0 0 0,-2 1 0 0 0,1 0 0 0 0,1 0 0 0 0,-2 0 0 0 0,1 0 0 0 0,1 0 0 0 0,-2-3 0 0 0,1-7 0 0 0,1-8 0 0 0,4-8 0 0 0,3-4 0 0 0,1-4 0 0 0,-1-2 0 0 0,4 2 0 0 0,-1 0 0 0 0,0 1 0 0 0,-1-1 0 0 0,-2-1 0 0 0,0 0 0 0 0,1 0 0 0 0,2-1 0 0 0,-2 0 0 0 0,0 0 0 0 0,-1 0 0 0 0,3 0 0 0 0,-1 0 0 0 0,0 0 0 0 0,-1 0 0 0 0,-1 0 0 0 0,0 0 0 0 0,-2 0 0 0 0,0 0 0 0 0,3 3 0 0 0,1 1 0 0 0,0 0 0 0 0,-1 0 0 0 0,-1-2 0 0 0,-1-1 0 0 0,0 0 0 0 0,-1-1 0 0 0,0 0 0 0 0,0 0 0 0 0,0 0 0 0 0,0 0 0 0 0,-1 0 0 0 0,4 0 0 0 0,1 0 0 0 0,0 0 0 0 0,-1 0 0 0 0,0 0 0 0 0,-2 0 0 0 0,0 0 0 0 0,-1 0 0 0 0,0 0 0 0 0,0 1 0 0 0,0-1 0 0 0,0 0 0 0 0,-1 0 0 0 0,1 6 0 0 0,0 8 0 0 0,0 8 0 0 0,0 6 0 0 0,0 5 0 0 0,0 3 0 0 0,0 0 0 0 0,0 2 0 0 0,-3-1 0 0 0,-1 1 0 0 0,0-1 0 0 0,1-1 0 0 0,1 0 0 0 0,1 1 0 0 0,-3-2 0 0 0,-1 1 0 0 0,2 0 0 0 0,0 0 0 0 0,-3 0 0 0 0,1 0 0 0 0,1 0 0 0 0,0 0 0 0 0,2 0 0 0 0,-2 0 0 0 0,-1 0 0 0 0,1 3 0 0 0,-2 1 0 0 0,0-1 0 0 0,1 0 0 0 0,2 0 0 0 0,-3-2 0 0 0,1 0 0 0 0,0-1 0 0 0,-1 0 0 0 0,0 0 0 0 0,1 2 0 0 0,-2 2 0 0 0,1 0 0 0 0,1-1 0 0 0,-2-1 0 0 0,1-1 0 0 0,1 0 0 0 0,1-1 0 0 0,-1 0 0 0 0,0 0 0 0 0,1 0 0 0 0,-3-1 0 0 0,1 1 0 0 0,1 0 0 0 0,2 0 0 0 0,0 0 0 0 0,2 0 0 0 0,1 0 0 0 0,0 0 0 0 0,-3 0 0 0 0,-1-1 0 0 0,0 1 0 0 0,1 0 0 0 0,1 0 0 0 0,1 0 0 0 0,0-6 0 0 0,1-8 0 0 0,0-8 0 0 0,0-6 0 0 0,4-2 0 0 0,0-1 0 0 0,0-3 0 0 0,2 0 0 0 0,0-1 0 0 0,0-1 0 0 0,1 0 0 0 0,-1 0 0 0 0,-1-1 0 0 0,2 4 0 0 0,-1 1 0 0 0,0 0 0 0 0,-3-1 0 0 0,2-1 0 0 0,1 0 0 0 0,-2-2 0 0 0,2 4 0 0 0,0 0 0 0 0,-1 0 0 0 0,2-1 0 0 0,-1-1 0 0 0,2-1 0 0 0,0 0 0 0 0,-2-1 0 0 0,1 0 0 0 0,0 0 0 0 0,1 0 0 0 0,0 0 0 0 0,1 0 0 0 0,0 0 0 0 0,-3 0 0 0 0,2 3 0 0 0,-2 1 0 0 0,0 0 0 0 0,0-1 0 0 0,0-1 0 0 0,-1 0 0 0 0,-1-1 0 0 0,1 2 0 0 0,0 1 0 0 0,-1 0 0 0 0,3-1 0 0 0,-1-1 0 0 0,-1-1 0 0 0,-2 0 0 0 0,2-1 0 0 0,1 0 0 0 0,-2 0 0 0 0,-1 0 0 0 0,2 3 0 0 0,1 1 0 0 0,-2 0 0 0 0,-1-1 0 0 0,-1 6 0 0 0,-1 6 0 0 0,0 8 0 0 0,-1 5 0 0 0,0 5 0 0 0,-3 2 0 0 0,-2 2 0 0 0,1 1 0 0 0,1-1 0 0 0,-2-3 0 0 0,-1-1 0 0 0,1-1 0 0 0,2 2 0 0 0,1-1 0 0 0,-2-1 0 0 0,-1-1 0 0 0,1 1 0 0 0,1 1 0 0 0,-2 0 0 0 0,0 2 0 0 0,0 0 0 0 0,-1 1 0 0 0,0 0 0 0 0,1 0 0 0 0,-2 1 0 0 0,1-1 0 0 0,1 0 0 0 0,-2 0 0 0 0,1 0 0 0 0,0 0 0 0 0,3 0 0 0 0,-2 0 0 0 0,-1 0 0 0 0,2-1 0 0 0,-2 1 0 0 0,0 0 0 0 0,1 0 0 0 0,-2 0 0 0 0,1 0 0 0 0,1 0 0 0 0,-2 0 0 0 0,1 0 0 0 0,1 0 0 0 0,-2 0 0 0 0,1 0 0 0 0,1-6 0 0 0,1-9 0 0 0,2-7 0 0 0,1-6 0 0 0,0-5 0 0 0,4-2 0 0 0,2-2 0 0 0,-1 0 0 0 0,-1-1 0 0 0,0 1 0 0 0,-2 0 0 0 0,0 0 0 0 0,-1 1 0 0 0,3 3 0 0 0,1 1 0 0 0,0 0 0 0 0,-1-1 0 0 0,-1 0 0 0 0,-1-2 0 0 0,0 0 0 0 0,-1-1 0 0 0,0 0 0 0 0,0 0 0 0 0,0 0 0 0 0,3 0 0 0 0,1 0 0 0 0,0 0 0 0 0,-1 0 0 0 0,-1 0 0 0 0,-1 0 0 0 0,0 0 0 0 0,-1 0 0 0 0,0 0 0 0 0,0 0 0 0 0,0 0 0 0 0,0 1 0 0 0,0-1 0 0 0,0 0 0 0 0,-1 0 0 0 0,1 0 0 0 0,0 0 0 0 0,0 0 0 0 0,0 0 0 0 0,0 0 0 0 0,0 0 0 0 0,0 0 0 0 0,0 0 0 0 0,0 0 0 0 0,0 0 0 0 0,0 0 0 0 0,3 0 0 0 0,2 1 0 0 0,-2-1 0 0 0,1 0 0 0 0,-2 6 0 0 0,-1 8 0 0 0,0 8 0 0 0,-1 6 0 0 0,0 5 0 0 0,0 2 0 0 0,0 2 0 0 0,0 1 0 0 0,0-1 0 0 0,-1 1 0 0 0,-2-5 0 0 0,-1 0 0 0 0,0-1 0 0 0,1 1 0 0 0,1 1 0 0 0,-2 1 0 0 0,-1 0 0 0 0,1 0 0 0 0,1 1 0 0 0,-3 0 0 0 0,1 0 0 0 0,1 0 0 0 0,0 0 0 0 0,2 1 0 0 0,-2-5 0 0 0,0 0 0 0 0,0 0 0 0 0,1 1 0 0 0,-2 1 0 0 0,-1 1 0 0 0,2 0 0 0 0,1 0 0 0 0,1 1 0 0 0,-3 0 0 0 0,1 0 0 0 0,0 1 0 0 0,-2-1 0 0 0,0 0 0 0 0,1 0 0 0 0,1 0 0 0 0,-2 0 0 0 0,1 0 0 0 0,1 0 0 0 0,1-1 0 0 0,-3-2 0 0 0,1-1 0 0 0,1 0 0 0 0,1 1 0 0 0,-2-2 0 0 0,-1-1 0 0 0,2 2 0 0 0,1 0 0 0 0,-2-1 0 0 0,-1-7 0 0 0,2-6 0 0 0,1-8 0 0 0,1-4 0 0 0,1-4 0 0 0,3 1 0 0 0,2 0 0 0 0,0 0 0 0 0,-1-1 0 0 0,0-1 0 0 0,2 3 0 0 0,-1 0 0 0 0,1 0 0 0 0,1 2 0 0 0,0 0 0 0 0,-1 0 0 0 0,2 0 0 0 0,-1 1 0 0 0,-1-2 0 0 0,2 2 0 0 0,0-1 0 0 0,-2 0 0 0 0,1 0 0 0 0,1 1 0 0 0,-2-2 0 0 0,1 1 0 0 0,0 1 0 0 0,-1-2 0 0 0,2 2 0 0 0,-1-1 0 0 0,2-1 0 0 0,0-1 0 0 0,1 1 0 0 0,0 0 0 0 0,-3 0 0 0 0,2-2 0 0 0,-2-1 0 0 0,3 2 0 0 0,-2 1 0 0 0,-1-1 0 0 0,2 2 0 0 0,-2 6 0 0 0,-1 7 0 0 0,-1 7 0 0 0,-2 5 0 0 0,2-1 0 0 0,1 2 0 0 0,-1 2 0 0 0,-2 0 0 0 0,0 1 0 0 0,-1 0 0 0 0,0 1 0 0 0,-1 0 0 0 0,0 1 0 0 0,0-1 0 0 0,0 0 0 0 0,-1 0 0 0 0,1 0 0 0 0,0 0 0 0 0,3-3 0 0 0,1-1 0 0 0,0 0 0 0 0,-1 1 0 0 0,-1 0 0 0 0,0 2 0 0 0,-1 0 0 0 0,-1 1 0 0 0,0 0 0 0 0,0 0 0 0 0,0 0 0 0 0,-1 0 0 0 0,1 0 0 0 0,0 0 0 0 0,0 0 0 0 0,3-3 0 0 0,1-1 0 0 0,0 0 0 0 0,-1-5 0 0 0,2-5 0 0 0,1-5 0 0 0,-1-6 0 0 0,1-5 0 0 0,0-3 0 0 0,-1-3 0 0 0,-1 0 0 0 0,1 2 0 0 0,1 1 0 0 0,-2 0 0 0 0,-1-1 0 0 0,-1 0 0 0 0,2 2 0 0 0,1 1 0 0 0,-1-1 0 0 0,-1-1 0 0 0,-1-1 0 0 0,-1 0 0 0 0,3 1 0 0 0,0 2 0 0 0,0-1 0 0 0,-1-1 0 0 0,-1-1 0 0 0,-1-1 0 0 0,-1 0 0 0 0,1 5 0 0 0,-1 8 0 0 0,-1 8 0 0 0,1 6 0 0 0,-3 5 0 0 0,-1 2 0 0 0,0 2 0 0 0,-2 0 0 0 0,-1 1 0 0 0,2-1 0 0 0,-2-3 0 0 0,1-2 0 0 0,0 1 0 0 0,3 0 0 0 0,-3-3 0 0 0,1 1 0 0 0,1 0 0 0 0,-3 1 0 0 0,1 2 0 0 0,1 1 0 0 0,2 0 0 0 0,-2-2 0 0 0,-1-1 0 0 0,2 0 0 0 0,1 1 0 0 0,1-5 0 0 0,1-7 0 0 0,0-8 0 0 0,1-6 0 0 0,0 3 0 0 0,0 5 0 0 0,1 6 0 0 0,-1 6 0 0 0,0 4 0 0 0,0 3 0 0 0,0 2 0 0 0,0 1 0 0 0,0 0 0 0 0,0 0 0 0 0,0 0 0 0 0,-3 0 0 0 0,-1-1 0 0 0,0 0 0 0 0,1 0 0 0 0,1 0 0 0 0,0-6 0 0 0,2-8 0 0 0,-1-8 0 0 0,1-7 0 0 0,4-3 0 0 0,0-4 0 0 0,0-1 0 0 0,-1 0 0 0 0,2-1 0 0 0,1 1 0 0 0,-1 0 0 0 0,-2 1 0 0 0,-1-1 0 0 0,0 1 0 0 0,-2 0 0 0 0,0 0 0 0 0,3 4 0 0 0,1 0 0 0 0,0 0 0 0 0,-2-1 0 0 0,1-1 0 0 0,-2 0 0 0 0,-1-1 0 0 0,1-1 0 0 0,2 3 0 0 0,1 1 0 0 0,-1 6 0 0 0,-3 4 0 0 0,-2 6 0 0 0,0 6 0 0 0,-4 1 0 0 0,0 2 0 0 0,1 3 0 0 0,-2-2 0 0 0,0 1 0 0 0,2 1 0 0 0,-2-2 0 0 0,0 0 0 0 0,2 1 0 0 0,-1-1 0 0 0,-1-1 0 0 0,2 2 0 0 0,-1 2 0 0 0,-1 0 0 0 0,2 2 0 0 0,-1-3 0 0 0,0 0 0 0 0,1 1 0 0 0,-2 0 0 0 0,1 1 0 0 0,1 0 0 0 0,1 2 0 0 0,-1-4 0 0 0,0 0 0 0 0,0 1 0 0 0,-1 0 0 0 0,0 0 0 0 0,4-1 0 0 0,3-7 0 0 0,0-7 0 0 0,4-4 0 0 0,1-4 0 0 0,2-4 0 0 0,0-3 0 0 0,2-2 0 0 0,-1-1 0 0 0,1-1 0 0 0,-2 0 0 0 0,2 1 0 0 0,-1-1 0 0 0,1 1 0 0 0,-2 0 0 0 0,-2 0 0 0 0,2 0 0 0 0,-1 0 0 0 0,1 3 0 0 0,-1 1 0 0 0,-1 0 0 0 0,1-1 0 0 0,0-1 0 0 0,1 3 0 0 0,0 0 0 0 0,-2-1 0 0 0,1-1 0 0 0,0-1 0 0 0,1 0 0 0 0,0-2 0 0 0,-2 0 0 0 0,1 3 0 0 0,0 1 0 0 0,-2 0 0 0 0,1-1 0 0 0,1-1 0 0 0,-2 0 0 0 0,1 1 0 0 0,0 2 0 0 0,-1-1 0 0 0,-1 5 0 0 0,-2 7 0 0 0,-1 7 0 0 0,-3 3 0 0 0,-2 3 0 0 0,0 2 0 0 0,-3 3 0 0 0,1 1 0 0 0,-3 1 0 0 0,1 1 0 0 0,2-1 0 0 0,-2-2 0 0 0,1-2 0 0 0,-1-3 0 0 0,0 0 0 0 0,-1 1 0 0 0,1 2 0 0 0,-2-2 0 0 0,2 0 0 0 0,-2-2 0 0 0,1 1 0 0 0,3-6 0 0 0,1-5 0 0 0,3-7 0 0 0,1-4 0 0 0,0-5 0 0 0,1-1 0 0 0,4 1 0 0 0,0 1 0 0 0,0 0 0 0 0,0-1 0 0 0,1 0 0 0 0,1-2 0 0 0,-1 1 0 0 0,-2-1 0 0 0,-1 0 0 0 0,2 3 0 0 0,1 1 0 0 0,-1 0 0 0 0,-1-1 0 0 0,-1-1 0 0 0,-1 0 0 0 0,3 2 0 0 0,0 6 0 0 0,0 8 0 0 0,-4 4 0 0 0,-2 4 0 0 0,-1 5 0 0 0,0 1 0 0 0,1 3 0 0 0,-2-2 0 0 0,-1 0 0 0 0,1 0 0 0 0,0 0 0 0 0,2 2 0 0 0,-2-3 0 0 0,-1-1 0 0 0,1 1 0 0 0,1 1 0 0 0,1 1 0 0 0,1 0 0 0 0,-3-1 0 0 0,0-2 0 0 0,0 1 0 0 0,1 1 0 0 0,1 1 0 0 0,-2 7 0 0 0,-1 3 0 0 0,1-7 0 0 0,4-6 0 0 0,2-8 0 0 0,1-9 0 0 0,3-3 0 0 0,0-3 0 0 0,-1-4 0 0 0,2 2 0 0 0,0-2 0 0 0,-2 0 0 0 0,-1-1 0 0 0,2 1 0 0 0,-1 1 0 0 0,-1-1 0 0 0,-1-1 0 0 0,2 3 0 0 0,1-1 0 0 0,-2-1 0 0 0,-1 0 0 0 0,-1-2 0 0 0,-1-1 0 0 0,0 6 0 0 0,-1 7 0 0 0,0 8 0 0 0,0 6 0 0 0,-4 1 0 0 0,0 3 0 0 0,0 0 0 0 0,1 3 0 0 0,-3-3 0 0 0,1 0 0 0 0,0 0 0 0 0,2 1 0 0 0,-2 1 0 0 0,-1 1 0 0 0,2 1 0 0 0,1-1 0 0 0,-2-2 0 0 0,-1-1 0 0 0,2 1 0 0 0,1 0 0 0 0,1 0 0 0 0,1 2 0 0 0,-3-3 0 0 0,0 0 0 0 0,0 0 0 0 0,1 1 0 0 0,1 1 0 0 0,1 0 0 0 0,1 2 0 0 0,-4 0 0 0 0,0 0 0 0 0,1 0 0 0 0,0 0 0 0 0,1 0 0 0 0,0-6 0 0 0,2-8 0 0 0,2-5 0 0 0,3-5 0 0 0,-1-5 0 0 0,2-1 0 0 0,0 0 0 0 0,0-2 0 0 0,1 1 0 0 0,-1 0 0 0 0,0 0 0 0 0,0 1 0 0 0,1 0 0 0 0,-2-1 0 0 0,1 2 0 0 0,1-1 0 0 0,-2-1 0 0 0,-2-1 0 0 0,3 1 0 0 0,-1 1 0 0 0,-4 1 0 0 0,-2 6 0 0 0,-4 4 0 0 0,-1 6 0 0 0,-3 1 0 0 0,1 3 0 0 0,-2-1 0 0 0,1 3 0 0 0,-1-2 0 0 0,1 2 0 0 0,-1-2 0 0 0,1 1 0 0 0,3 1 0 0 0,-2 0 0 0 0,2 0 0 0 0,1 2 0 0 0,4-2 0 0 0,3-5 0 0 0,4-4 0 0 0,1-5 0 0 0,-1-6 0 0 0,-1-4 0 0 0,-2 4 0 0 0,-1 5 0 0 0,-1 8 0 0 0,-1 5 0 0 0,0 5 0 0 0,0 2 0 0 0,-3 0 0 0 0,-2-1 0 0 0,1 0 0 0 0,1 1 0 0 0,-2-2 0 0 0,-1-1 0 0 0,2 0 0 0 0,0 2 0 0 0,2 1 0 0 0,1-5 0 0 0,3-5 0 0 0,2-6 0 0 0,0-7 0 0 0,3-1 0 0 0,-1-3 0 0 0,3-2 0 0 0,-1-3 0 0 0,-2-1 0 0 0,2 2 0 0 0,-1 1 0 0 0,-2 0 0 0 0,2 1 0 0 0,-1 1 0 0 0,-1-1 0 0 0,-1-1 0 0 0,1 1 0 0 0,0 1 0 0 0,-1-2 0 0 0,2 3 0 0 0,0-1 0 0 0,-1-1 0 0 0,-1-1 0 0 0,1 1 0 0 0,1 0 0 0 0,-2 0 0 0 0,-1-2 0 0 0,2 2 0 0 0,0 1 0 0 0,0-2 0 0 0,-2 5 0 0 0,-1 8 0 0 0,-1 6 0 0 0,0 6 0 0 0,-4 3 0 0 0,-2 4 0 0 0,1 0 0 0 0,-2 2 0 0 0,0-1 0 0 0,0 0 0 0 0,2 0 0 0 0,-1-4 0 0 0,-1-1 0 0 0,2-5 0 0 0,0-9 0 0 0,2-6 0 0 0,1-6 0 0 0,1-3 0 0 0,0-3 0 0 0,3 2 0 0 0,1 1 0 0 0,0-1 0 0 0,0 0 0 0 0,1 3 0 0 0,1 0 0 0 0,-2-1 0 0 0,0 0 0 0 0,-2 4 0 0 0,-1 7 0 0 0,0 8 0 0 0,-1 6 0 0 0,0 3 0 0 0,-1 3 0 0 0,1 2 0 0 0,0 0 0 0 0,-3-2 0 0 0,-1-2 0 0 0,0 0 0 0 0,1 0 0 0 0,0 1 0 0 0,2 1 0 0 0,-3 0 0 0 0,0 1 0 0 0,0 0 0 0 0,1 0 0 0 0,1 0 0 0 0,1 0 0 0 0,0 0 0 0 0,1-6 0 0 0,0-8 0 0 0,3-5 0 0 0,2-6 0 0 0,-1-3 0 0 0,-1-5 0 0 0,-4 2 0 0 0,2 2 0 0 0,3 3 0 0 0,1 6 0 0 0,2 4 0 0 0,1 3 0 0 0,-4 3 0 0 0,-7-2 0 0 0,-4-1 0 0 0,-3 2 0 0 0,2 2 0 0 0,4 0 0 0 0,7 1 0 0 0,5 0 0 0 0,5-3 0 0 0,3-2 0 0 0,1-2 0 0 0,-1 1 0 0 0,-7 1 0 0 0,-8-1 0 0 0,-7-2 0 0 0,-6 3 0 0 0,-4 0 0 0 0,-1 0 0 0 0,0 1 0 0 0,8 0 0 0 0,8-1 0 0 0,7-1 0 0 0,-1-2 0 0 0,-3-1 0 0 0,-6 0 0 0 0,-2 2 0 0 0,3 1 0 0 0,2 2 0 0 0,4 1 0 0 0,5-1 0 0 0,1 2 0 0 0,2-2 0 0 0,-1 3 0 0 0,1-1 0 0 0,-5-2 0 0 0,-6-2 0 0 0,-6-1 0 0 0,-5-1 0 0 0,-4 1 0 0 0,-2 1 0 0 0,4 0 0 0 0,8-2 0 0 0,8 0 0 0 0,3-4 0 0 0,4-1 0 0 0,3-1 0 0 0,2 1 0 0 0,2 1 0 0 0,2 0 0 0 0,-4-2 0 0 0,0 0 0 0 0,-1 0 0 0 0,-1-2 0 0 0,-7-1 0 0 0,-5-1 0 0 0,-1-3 0 0 0,-5 1 0 0 0,-1-1 0 0 0,0-2 0 0 0,-1 1 0 0 0,-1 0 0 0 0,3-1 0 0 0,-2 1 0 0 0,0 1 0 0 0,2-2 0 0 0,1-2 0 0 0,-1 3 0 0 0,0-1 0 0 0,0-1 0 0 0,2-1 0 0 0,1 0 0 0 0,-2 1 0 0 0,0 0 0 0 0,0 0 0 0 0,1-1 0 0 0,1-1 0 0 0,1 6 0 0 0,0 7 0 0 0,4 7 0 0 0,1 6 0 0 0,0 4 0 0 0,2 4 0 0 0,1 0 0 0 0,-2 2 0 0 0,-1-1 0 0 0,2-3 0 0 0,-1-1 0 0 0,0 0 0 0 0,-2 0 0 0 0,2-2 0 0 0,0-1 0 0 0,0 2 0 0 0,-2-6 0 0 0,-1-7 0 0 0,-1-6 0 0 0,-1-6 0 0 0,0-4 0 0 0,0-2 0 0 0,0-2 0 0 0,0 0 0 0 0,0 0 0 0 0,-3 3 0 0 0,-2 1 0 0 0,1 0 0 0 0,1 6 0 0 0,1 8 0 0 0,1 6 0 0 0,0 6 0 0 0,1 4 0 0 0,0 3 0 0 0,0 0 0 0 0,0 2 0 0 0,0-1 0 0 0,0 0 0 0 0,0 0 0 0 0,1 0 0 0 0,-1-1 0 0 0,0-6 0 0 0,0-8 0 0 0,0-8 0 0 0,0-7 0 0 0,0-4 0 0 0,0-2 0 0 0,0-2 0 0 0,0 0 0 0 0,0-1 0 0 0,0 1 0 0 0,0 0 0 0 0,0 0 0 0 0,0 1 0 0 0,0 0 0 0 0,0 0 0 0 0,0 0 0 0 0,0 0 0 0 0,0 6 0 0 0,0 9 0 0 0,0 7 0 0 0,0 6 0 0 0,0 5 0 0 0,0 2 0 0 0,0 2 0 0 0,0-5 0 0 0,0-9 0 0 0,0-8 0 0 0,0-6 0 0 0,0-5 0 0 0,0-3 0 0 0,-4-2 0 0 0,0-1 0 0 0,1 1 0 0 0,-1 0 0 0 0,2 0 0 0 0,1 6 0 0 0,0 9 0 0 0,1 8 0 0 0,0 6 0 0 0,0 5 0 0 0,3-1 0 0 0,1 1 0 0 0,0 1 0 0 0,0 0 0 0 0,-2 1 0 0 0,-1 1 0 0 0,0 0 0 0 0,-1 0 0 0 0,0 0 0 0 0,0 0 0 0 0,0 0 0 0 0,0-6 0 0 0,0-8 0 0 0,0-2 0 0 0,0 2 0 0 0,-1 3 0 0 0,1 4 0 0 0,-3-1 0 0 0,-1 2 0 0 0,1 2 0 0 0,-1 1 0 0 0,2 1 0 0 0,4-2 0 0 0,1 0 0 0 0,4-3 0 0 0,0-6 0 0 0,-1-7 0 0 0,-1-6 0 0 0,-2-5 0 0 0,-1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19054 24082 16383 0 0,'0'3'0'0'0,"-3"1"0"0"0,-1 3 0 0 0,-3 0 0 0 0,0 2 0 0 0,-2-1 0 0 0,-3 2 0 0 0,-2-1 0 0 0,2 1 0 0 0,-1-1 0 0 0,-1-3 0 0 0,2 2 0 0 0,-1-1 0 0 0,3 1 0 0 0,0-1 0 0 0,-2-1 0 0 0,2 2 0 0 0,-2-2 0 0 0,0-1 0 0 0,1 2 0 0 0,-1-1 0 0 0,-1 2 0 0 0,-1 0 0 0 0,1 1 0 0 0,0-1 0 0 0,-1-1 0 0 0,0 0 0 0 0,-2 0 0 0 0,2 1 0 0 0,0 0 0 0 0,0-2 0 0 0,3 1 0 0 0,-1 0 0 0 0,2 1 0 0 0,0 0 0 0 0,4-5 0 0 0,7-6 0 0 0,5-3 0 0 0,3-2 0 0 0,2-1 0 0 0,0-2 0 0 0,0 2 0 0 0,-1-2 0 0 0,1 2 0 0 0,1 2 0 0 0,-1-1 0 0 0,0 1 0 0 0,-1-1 0 0 0,0 1 0 0 0,-1-2 0 0 0,1 1 0 0 0,-2-2 0 0 0,2 2 0 0 0,-2-2 0 0 0,1 2 0 0 0,0-2 0 0 0,0 2 0 0 0,0 4 0 0 0,-6 4 0 0 0,-3 4 0 0 0,-4 2 0 0 0,-2 3 0 0 0,-3-1 0 0 0,1 3 0 0 0,-3-2 0 0 0,2 1 0 0 0,-1-1 0 0 0,-2 1 0 0 0,-2-1 0 0 0,1 0 0 0 0,1 0 0 0 0,1 0 0 0 0,0 0 0 0 0,2 0 0 0 0,-1 0 0 0 0,2 0 0 0 0,-2 0 0 0 0,2 0 0 0 0,5-1 0 0 0,6-1 0 0 0,2-6 0 0 0,4-2 0 0 0,0-5 0 0 0,2-1 0 0 0,2 1 0 0 0,-2-2 0 0 0,1 1 0 0 0,2-2 0 0 0,0 1 0 0 0,-1-2 0 0 0,0 2 0 0 0,1 1 0 0 0,-2-1 0 0 0,0 2 0 0 0,1 1 0 0 0,-2-2 0 0 0,0 1 0 0 0,2 1 0 0 0,-2-2 0 0 0,1 1 0 0 0,1 1 0 0 0,1-1 0 0 0,2-1 0 0 0,1 2 0 0 0,-3-1 0 0 0,0-1 0 0 0,-3 5 0 0 0,-3 6 0 0 0,-3 5 0 0 0,-2 4 0 0 0,-5-1 0 0 0,-2 2 0 0 0,0 1 0 0 0,-3-2 0 0 0,3-4 0 0 0,5-2 0 0 0,3-6 0 0 0,3-4 0 0 0,1-3 0 0 0,2-2 0 0 0,2 2 0 0 0,0-3 0 0 0,0 2 0 0 0,-2-2 0 0 0,1 1 0 0 0,1 1 0 0 0,-1 0 0 0 0,0 0 0 0 0,-1-1 0 0 0,0 0 0 0 0,2 2 0 0 0,-1-1 0 0 0,-6 0 0 0 0,-4 5 0 0 0,-4 3 0 0 0,-3 3 0 0 0,-2 2 0 0 0,-4 0 0 0 0,1 2 0 0 0,-2-1 0 0 0,0 2 0 0 0,-2-1 0 0 0,1 2 0 0 0,1-2 0 0 0,-1 2 0 0 0,0-2 0 0 0,1 2 0 0 0,0-1 0 0 0,-1-3 0 0 0,3 2 0 0 0,-1-2 0 0 0,-1-1 0 0 0,2 2 0 0 0,-1-1 0 0 0,-1-1 0 0 0,2 1 0 0 0,-1 1 0 0 0,0-2 0 0 0,0 1 0 0 0,1 0 0 0 0,-2-1 0 0 0,1 2 0 0 0,4-4 0 0 0,2-5 0 0 0,6-2 0 0 0,2-4 0 0 0,1-3 0 0 0,4 0 0 0 0,3 2 0 0 0,-1-1 0 0 0,3 2 0 0 0,1 2 0 0 0,-1-1 0 0 0,0 0 0 0 0,1 2 0 0 0,-1-1 0 0 0,0 0 0 0 0,1 1 0 0 0,-2-2 0 0 0,1 1 0 0 0,1 1 0 0 0,-2-1 0 0 0,1-1 0 0 0,-3-1 0 0 0,2 1 0 0 0,-2-3 0 0 0,0 2 0 0 0,0-1 0 0 0,-6 0 0 0 0,-6 2 0 0 0,-3 6 0 0 0,-2 2 0 0 0,-5 2 0 0 0,2 3 0 0 0,-2 0 0 0 0,-1 0 0 0 0,2 1 0 0 0,0 0 0 0 0,-1-2 0 0 0,1 2 0 0 0,0 0 0 0 0,-1 1 0 0 0,-1 0 0 0 0,1 1 0 0 0,1-1 0 0 0,-2 2 0 0 0,-1-2 0 0 0,-1 2 0 0 0,-1-2 0 0 0,3 2 0 0 0,0-1 0 0 0,0-3 0 0 0,2 1 0 0 0,3-3 0 0 0,6-3 0 0 0,7-4 0 0 0,6-2 0 0 0,1-4 0 0 0,1 1 0 0 0,0-2 0 0 0,-1 1 0 0 0,3-1 0 0 0,0 1 0 0 0,-1-1 0 0 0,0 1 0 0 0,-2 0 0 0 0,-1 0 0 0 0,2 0 0 0 0,2 0 0 0 0,1 0 0 0 0,2 0 0 0 0,-3 0 0 0 0,0 0 0 0 0,-3 0 0 0 0,0 1 0 0 0,1 1 0 0 0,-1 0 0 0 0,0 0 0 0 0,-1-1 0 0 0,0 0 0 0 0,1-1 0 0 0,0-2 0 0 0,0 1 0 0 0,-4 1 0 0 0,-4 7 0 0 0,-5 2 0 0 0,-3 5 0 0 0,-2 2 0 0 0,-2 2 0 0 0,2 3 0 0 0,-1-1 0 0 0,0 1 0 0 0,0-1 0 0 0,0 0 0 0 0,-2-2 0 0 0,2 1 0 0 0,-2-1 0 0 0,-1 0 0 0 0,-3-1 0 0 0,2 2 0 0 0,-1-2 0 0 0,-1-2 0 0 0,-1 2 0 0 0,-1-2 0 0 0,-1 3 0 0 0,0-2 0 0 0,2 2 0 0 0,1-1 0 0 0,3-4 0 0 0,3-7 0 0 0,3-5 0 0 0,2-5 0 0 0,5 0 0 0 0,2-1 0 0 0,1 0 0 0 0,1 1 0 0 0,1 0 0 0 0,-1-1 0 0 0,-2-1 0 0 0,-1 0 0 0 0,-2 4 0 0 0,-3 5 0 0 0,-2 6 0 0 0,-3 3 0 0 0,0 4 0 0 0,0 4 0 0 0,-1 0 0 0 0,1 2 0 0 0,-2-2 0 0 0,2 0 0 0 0,0 2 0 0 0,0-2 0 0 0,0 0 0 0 0,2 2 0 0 0,-2-2 0 0 0,1 1 0 0 0,1-5 0 0 0,2-7 0 0 0,1-6 0 0 0,0-5 0 0 0,2-5 0 0 0,3-1 0 0 0,1-2 0 0 0,0 0 0 0 0,3 3 0 0 0,-1 1 0 0 0,0 0 0 0 0,-2 0 0 0 0,1 2 0 0 0,1 0 0 0 0,-2 0 0 0 0,0-2 0 0 0,-2 0 0 0 0,2 1 0 0 0,0 1 0 0 0,0-1 0 0 0,-1-1 0 0 0,-1-1 0 0 0,2 2 0 0 0,1 1 0 0 0,-1-1 0 0 0,-1-1 0 0 0,-1 5 0 0 0,-1 8 0 0 0,0 6 0 0 0,-4 4 0 0 0,-1 2 0 0 0,0 4 0 0 0,0 1 0 0 0,-1-1 0 0 0,-1 0 0 0 0,2 1 0 0 0,-3 0 0 0 0,1 1 0 0 0,1 1 0 0 0,-2-2 0 0 0,1-1 0 0 0,-3-3 0 0 0,2 0 0 0 0,1 1 0 0 0,-2-2 0 0 0,1 1 0 0 0,-1-1 0 0 0,0 0 0 0 0,-1-1 0 0 0,1-6 0 0 0,2-6 0 0 0,1-5 0 0 0,6-2 0 0 0,1-2 0 0 0,2-2 0 0 0,2-2 0 0 0,0-1 0 0 0,3-1 0 0 0,-1 0 0 0 0,-1 0 0 0 0,1 3 0 0 0,-1 0 0 0 0,-2 1 0 0 0,-1-1 0 0 0,1 2 0 0 0,0 1 0 0 0,0 5 0 0 0,-2 6 0 0 0,-4 4 0 0 0,-2 5 0 0 0,-1 3 0 0 0,1 4 0 0 0,-2-2 0 0 0,-1 1 0 0 0,-2 1 0 0 0,0 0 0 0 0,-1 2 0 0 0,1 0 0 0 0,-2 1 0 0 0,1 0 0 0 0,-1 0 0 0 0,2 0 0 0 0,-2 0 0 0 0,-1 0 0 0 0,0 0 0 0 0,0 0 0 0 0,-2-3 0 0 0,2-1 0 0 0,-1 0 0 0 0,2 1 0 0 0,-1-2 0 0 0,3-1 0 0 0,-2-2 0 0 0,2 1 0 0 0,-2 1 0 0 0,-1 1 0 0 0,-3 2 0 0 0,2 2 0 0 0,0-3 0 0 0,1 0 0 0 0,0-3 0 0 0,2-6 0 0 0,2-7 0 0 0,6-6 0 0 0,2-5 0 0 0,5-3 0 0 0,1-2 0 0 0,3-2 0 0 0,-1 1 0 0 0,-2 0 0 0 0,1 3 0 0 0,0 1 0 0 0,-3 1 0 0 0,-1-1 0 0 0,1 2 0 0 0,0 1 0 0 0,0-2 0 0 0,-2 0 0 0 0,-2-2 0 0 0,1 0 0 0 0,1 1 0 0 0,1 2 0 0 0,0-2 0 0 0,-1 0 0 0 0,2 2 0 0 0,0 1 0 0 0,-1-2 0 0 0,0 0 0 0 0,1 1 0 0 0,0 0 0 0 0,0 6 0 0 0,-2 6 0 0 0,-1 7 0 0 0,-4 3 0 0 0,-1 2 0 0 0,-1 3 0 0 0,1 1 0 0 0,0 2 0 0 0,2 1 0 0 0,0 0 0 0 0,-3 1 0 0 0,0-1 0 0 0,0 1 0 0 0,1-1 0 0 0,1 0 0 0 0,1 0 0 0 0,0 0 0 0 0,1 0 0 0 0,0 0 0 0 0,0 0 0 0 0,0-6 0 0 0,1-9 0 0 0,-1-7 0 0 0,0-6 0 0 0,3-1 0 0 0,1-3 0 0 0,0-1 0 0 0,-1-1 0 0 0,-1-2 0 0 0,0 1 0 0 0,-2-2 0 0 0,4 4 0 0 0,0 1 0 0 0,-1 0 0 0 0,0-1 0 0 0,-1-1 0 0 0,0-1 0 0 0,-2 0 0 0 0,1-1 0 0 0,2 3 0 0 0,0 1 0 0 0,1 0 0 0 0,-1-1 0 0 0,-1-1 0 0 0,-1 6 0 0 0,0 7 0 0 0,-1 7 0 0 0,0 6 0 0 0,0 5 0 0 0,0 2 0 0 0,0 2 0 0 0,0-6 0 0 0,0-8 0 0 0,3-4 0 0 0,1-7 0 0 0,0-4 0 0 0,2-4 0 0 0,0-2 0 0 0,-1-2 0 0 0,-1-1 0 0 0,2 3 0 0 0,-1 1 0 0 0,0 0 0 0 0,-2 0 0 0 0,-1-1 0 0 0,-1-1 0 0 0,0 6 0 0 0,-1 7 0 0 0,-1 8 0 0 0,-2 3 0 0 0,-1 4 0 0 0,0 2 0 0 0,1 3 0 0 0,0 1 0 0 0,-1-2 0 0 0,-1 0 0 0 0,1-1 0 0 0,1 2 0 0 0,-2-3 0 0 0,-1 0 0 0 0,2 0 0 0 0,1 2 0 0 0,-3-2 0 0 0,-2-4 0 0 0,0 1 0 0 0,1-6 0 0 0,1-5 0 0 0,3-7 0 0 0,1-4 0 0 0,1-3 0 0 0,1-3 0 0 0,0-1 0 0 0,4 3 0 0 0,0 1 0 0 0,0 0 0 0 0,0 0 0 0 0,-2-1 0 0 0,3 2 0 0 0,-1 7 0 0 0,1 7 0 0 0,-2 7 0 0 0,-4 6 0 0 0,-2 3 0 0 0,0 2 0 0 0,0 1 0 0 0,-3-3 0 0 0,1-1 0 0 0,0 0 0 0 0,1 1 0 0 0,2 0 0 0 0,-3 1 0 0 0,1 0 0 0 0,0 1 0 0 0,1 0 0 0 0,1 0 0 0 0,1 0 0 0 0,0 0 0 0 0,1 0 0 0 0,3-3 0 0 0,4-4 0 0 0,2-7 0 0 0,1-4 0 0 0,-1-6 0 0 0,2-4 0 0 0,-2-3 0 0 0,1-1 0 0 0,-1 1 0 0 0,-2-2 0 0 0,0 2 0 0 0,0 1 0 0 0,-2-2 0 0 0,2 3 0 0 0,-1-1 0 0 0,-1-1 0 0 0,1-1 0 0 0,0-2 0 0 0,-1-1 0 0 0,-1 0 0 0 0,-2-1 0 0 0,-1 0 0 0 0,0 6 0 0 0,-1 8 0 0 0,-1 8 0 0 0,1 6 0 0 0,0 4 0 0 0,-3 1 0 0 0,-2-1 0 0 0,1 2 0 0 0,1 0 0 0 0,-2-2 0 0 0,0 0 0 0 0,0 0 0 0 0,2 1 0 0 0,0 1 0 0 0,2-6 0 0 0,4-4 0 0 0,1-6 0 0 0,3-3 0 0 0,0-4 0 0 0,2-1 0 0 0,0-3 0 0 0,1 2 0 0 0,-1-2 0 0 0,1 2 0 0 0,-1-1 0 0 0,0 1 0 0 0,0-1 0 0 0,1 2 0 0 0,1 1 0 0 0,0 0 0 0 0,0 0 0 0 0,2 2 0 0 0,1 2 0 0 0,-1-2 0 0 0,-3 3 0 0 0,-4 4 0 0 0,-2 6 0 0 0,1 2 0 0 0,3-2 0 0 0,3-2 0 0 0,2-2 0 0 0,3-1 0 0 0,-2-5 0 0 0,0-2 0 0 0,-3-3 0 0 0,1 0 0 0 0,-3-3 0 0 0,1 1 0 0 0,-2 5 0 0 0,-1 6 0 0 0,-3 6 0 0 0,-2 5 0 0 0,-4-1 0 0 0,-2 2 0 0 0,-3-2 0 0 0,-1 0 0 0 0,2 1 0 0 0,-2-2 0 0 0,1 1 0 0 0,1 1 0 0 0,2 1 0 0 0,2 2 0 0 0,0 0 0 0 0,-1-1 0 0 0,-4-4 0 0 0,-4-4 0 0 0,-3-3 0 0 0,-2-2 0 0 0,2 1 0 0 0,0 1 0 0 0,2 2 0 0 0,1 1 0 0 0,-2-2 0 0 0,2 2 0 0 0,3 3 0 0 0,0 0 0 0 0,0 0 0 0 0,3 3 0 0 0,-2-2 0 0 0,1 1 0 0 0,-1-2 0 0 0,-4-2 0 0 0,1 0 0 0 0,-1-1 0 0 0,-2-2 0 0 0,2 1 0 0 0,-1 0 0 0 0,-1-1 0 0 0,-2-2 0 0 0,2 2 0 0 0,0 0 0 0 0,3 3 0 0 0,-1-1 0 0 0,2 2 0 0 0,-1-1 0 0 0,-1-1 0 0 0,1 0 0 0 0,-1 0 0 0 0,1 2 0 0 0,0-2 0 0 0,-2-1 0 0 0,1 2 0 0 0,0-2 0 0 0,1 2 0 0 0,0 0 0 0 0,-2-2 0 0 0,1 1 0 0 0,0 0 0 0 0,1 1 0 0 0,0 0 0 0 0,1-5 0 0 0,0-3 0 0 0,0-4 0 0 0,3-5 0 0 0,1-4 0 0 0,6 1 0 0 0,2-2 0 0 0,0 0 0 0 0,1-2 0 0 0,1 3 0 0 0,1-1 0 0 0,2 4 0 0 0,0-1 0 0 0,-2 5 0 0 0,-1 6 0 0 0,-5 4 0 0 0,-3 4 0 0 0,0 3 0 0 0,-3 0 0 0 0,-1 2 0 0 0,-2-2 0 0 0,1 0 0 0 0,-2-1 0 0 0,2 0 0 0 0,-2 1 0 0 0,1-3 0 0 0,2-7 0 0 0,3-6 0 0 0,4-3 0 0 0,3-3 0 0 0,1 4 0 0 0,-1 6 0 0 0,-1 6 0 0 0,0 5 0 0 0,-4 2 0 0 0,-1 0 0 0 0,-4 0 0 0 0,0 0 0 0 0,-2-2 0 0 0,0 0 0 0 0,-1-1 0 0 0,1 1 0 0 0,-1-2 0 0 0,1 2 0 0 0,3-5 0 0 0,1-6 0 0 0,5-3 0 0 0,3-3 0 0 0,4-1 0 0 0,0-2 0 0 0,3 0 0 0 0,-1 0 0 0 0,-2-3 0 0 0,1 2 0 0 0,-1-1 0 0 0,2 2 0 0 0,-1 0 0 0 0,-2-2 0 0 0,-2-2 0 0 0,1 2 0 0 0,1-1 0 0 0,-2 0 0 0 0,-1-2 0 0 0,2 2 0 0 0,0 0 0 0 0,-1 0 0 0 0,0-2 0 0 0,1 2 0 0 0,0 0 0 0 0,-1 0 0 0 0,2 1 0 0 0,1 0 0 0 0,-2-1 0 0 0,1 2 0 0 0,1-1 0 0 0,-2 0 0 0 0,-2-3 0 0 0,3 3 0 0 0,-1-1 0 0 0,-1-1 0 0 0,-1 0 0 0 0,-1 4 0 0 0,0 7 0 0 0,-2 8 0 0 0,-3 2 0 0 0,-1 3 0 0 0,0 4 0 0 0,-3 1 0 0 0,1 2 0 0 0,1 1 0 0 0,-2-2 0 0 0,0-2 0 0 0,2 1 0 0 0,-2 0 0 0 0,0 1 0 0 0,-1-2 0 0 0,1-1 0 0 0,1 1 0 0 0,1-5 0 0 0,3-8 0 0 0,0-6 0 0 0,2-6 0 0 0,3-1 0 0 0,1-1 0 0 0,0-2 0 0 0,3 2 0 0 0,-1 0 0 0 0,0-1 0 0 0,-2-1 0 0 0,-2-1 0 0 0,3 2 0 0 0,0 1 0 0 0,-1-1 0 0 0,-2-1 0 0 0,0-1 0 0 0,3 2 0 0 0,-1 1 0 0 0,0-1 0 0 0,-1-1 0 0 0,2 2 0 0 0,0 1 0 0 0,0-2 0 0 0,-2 0 0 0 0,-1-2 0 0 0,2 2 0 0 0,1 1 0 0 0,-1-1 0 0 0,-1-1 0 0 0,-1-1 0 0 0,2 2 0 0 0,1 1 0 0 0,-1 5 0 0 0,-1 7 0 0 0,-1 7 0 0 0,-1 6 0 0 0,-3 0 0 0 0,-2 1 0 0 0,0 2 0 0 0,0 2 0 0 0,2 0 0 0 0,-3 0 0 0 0,1 1 0 0 0,-1 1 0 0 0,2-1 0 0 0,-2-3 0 0 0,0-1 0 0 0,0 0 0 0 0,2 1 0 0 0,-2-2 0 0 0,0-1 0 0 0,0 2 0 0 0,2 0 0 0 0,1-4 0 0 0,1-8 0 0 0,0-6 0 0 0,4-4 0 0 0,1-2 0 0 0,0-3 0 0 0,3 0 0 0 0,-1 0 0 0 0,0-1 0 0 0,1 2 0 0 0,-1-1 0 0 0,0 0 0 0 0,0 2 0 0 0,1-1 0 0 0,-2-1 0 0 0,1 2 0 0 0,1-1 0 0 0,1 2 0 0 0,-1 0 0 0 0,-1 4 0 0 0,-1 7 0 0 0,-3 6 0 0 0,0 4 0 0 0,-2 4 0 0 0,0 3 0 0 0,0 1 0 0 0,0 0 0 0 0,-4 0 0 0 0,0 0 0 0 0,0 0 0 0 0,-2-1 0 0 0,-1 0 0 0 0,2-6 0 0 0,4-5 0 0 0,3-7 0 0 0,0 0 0 0 0,1 2 0 0 0,-1 5 0 0 0,0 4 0 0 0,-1 2 0 0 0,-1 4 0 0 0,0-6 0 0 0,0-7 0 0 0,3-4 0 0 0,1-5 0 0 0,0-2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18761 24602 16383 0 0,'-3'0'0'0'0,"-5"0"0"0"0,1 3 0 0 0,-4 1 0 0 0,2 3 0 0 0,-1 0 0 0 0,-3-1 0 0 0,2 2 0 0 0,-1-1 0 0 0,2-5 0 0 0,6-2 0 0 0,3-5 0 0 0,5-1 0 0 0,2-2 0 0 0,0-4 0 0 0,2 1 0 0 0,-1-1 0 0 0,2 2 0 0 0,0-1 0 0 0,0 1 0 0 0,0 0 0 0 0,-2-1 0 0 0,0 0 0 0 0,0 0 0 0 0,-2 4 0 0 0,-4 4 0 0 0,-3 5 0 0 0,-4 3 0 0 0,-1 3 0 0 0,-2 0 0 0 0,0 2 0 0 0,-1-1 0 0 0,0 2 0 0 0,0-2 0 0 0,1 1 0 0 0,0-1 0 0 0,0 0 0 0 0,3 3 0 0 0,1-5 0 0 0,3-6 0 0 0,3-3 0 0 0,3-4 0 0 0,3-2 0 0 0,1-2 0 0 0,1 1 0 0 0,0-2 0 0 0,1 2 0 0 0,-1-2 0 0 0,1-1 0 0 0,-1-1 0 0 0,1 0 0 0 0,-2 1 0 0 0,2 1 0 0 0,-2 0 0 0 0,2 2 0 0 0,-2-1 0 0 0,-1-1 0 0 0,0 0 0 0 0,-3 3 0 0 0,-6 3 0 0 0,-3 5 0 0 0,-3 2 0 0 0,0 4 0 0 0,-2 2 0 0 0,0 1 0 0 0,0 0 0 0 0,1 1 0 0 0,2 3 0 0 0,-1-2 0 0 0,1 1 0 0 0,2-2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18468 24682 16383 0 0,'0'-3'0'0'0,"0"-1"0"0"0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24791 9102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20981 8599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16245 9393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DA8CF-611D-2656-6475-A2AB9AE35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5CDBBE-3A65-ADDA-8FEA-D365D8C92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F66B5-B835-E460-96D3-E12AA751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2B4A56-B114-25DD-5FE9-6233B76B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DDBD7-D688-16E4-B370-77EFE54A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32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0062F-8086-629D-4783-56FF4222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BC8FE3-1321-7536-34B1-E2A3675B6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7F168-C896-FDB5-349C-3AD8AC39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20CE0-3EDB-804B-E35C-56478E25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9D035-DFAF-68FF-4ED7-3FBB31DA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24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B58925-BCAC-4AFB-E3AA-1C13C78E1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141FF8-F909-53DF-2877-7F10FBBEC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3B269-F14F-A42C-6929-1B5BC80F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F0090-33C7-48A2-A0F5-68249998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617CD-E899-32E9-2974-47FBBEBA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4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FDEA2-B3E5-C837-C12E-047D9E14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FFCDB-8E03-A35B-8EF3-4E9A31579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6B7A3-1B3A-A7FA-F0B2-1378E8CF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51B34-ADD6-3C28-E67A-13EF7605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E2321-7A6E-537B-F03B-FA8B8004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15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B636E-8C62-C4A5-6414-CFC19BD0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3542E5-D25A-74FB-0B4B-7737083A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66878-4786-3EB2-974F-31D1DA2C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1A77A-3B68-4B29-2523-EB01164B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70533-B674-7D0B-2501-E908DD7A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68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A6D21-2A7F-997A-6ABA-F441DA68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02D55-0EA4-1A29-0686-D041FEE5E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E78A68-3D26-5128-D817-A5D5F8ED1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1476F1-1BA1-43FB-C5C2-0260B445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D8E748-7026-DBD5-4489-6783A3EA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D91808-2967-BB85-CF4B-119A2D0C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679EB-8D7B-4A90-FCC7-CA2066B8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98054E-B989-0E91-16E3-9EAD6033C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4B3CD7-4FD9-A98F-491A-F3681E204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214C11-FB2D-3896-DAD5-0E8F98CC1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03CC92-27B5-C0C3-53D7-930CE34A9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EB8ECA-2E8D-4120-13C2-E91F194E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FE9D01-FA5F-53ED-5012-2197CEF8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AE0400-E3B8-14B1-8304-C19DC31F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A51AF-BD80-D2FD-99DF-5A7E89BA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0E0EE7-8F92-59E9-EB81-AF55B4ED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F7CA29-49E4-5D54-2E6C-1337D751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33FE1C-9D60-B43F-D965-8111D877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0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E866CB-83DA-61EE-6E9C-1F774879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8A56DB-2379-D335-2290-D92B581F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33F64C-45AE-AEAE-3224-7D498341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91301-8DB9-FAD6-D39D-2DCA6AFCE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1093F-40F7-373B-D648-3A3AD0AD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BE2B9-8A64-6039-8904-D5947B971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A3C671-728D-F4BC-80B0-5FF26227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A401AC-6F71-9557-200C-A60D3CA2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875D0C-11AB-6676-712C-5AD581EE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77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A0577-3388-D887-81E5-62F79C2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592065-A33F-4BC3-7947-65C8FBCAF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EA3E7A-BD8B-B6C9-B54A-3771958EE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DA4EAE-A2A3-E1D8-7D79-63007307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119AC2-885C-B672-CC3F-9AD56AF5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6F4D8F-4817-FFA6-2E33-0DD9B3D4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0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3BBAEF-9347-6213-C67B-34700DD3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1DE22-62B8-F70A-C957-DB08ABBA9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EDD02-A511-0455-803C-F33DD2AF4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B73C3-23D9-427E-B24A-B88E603E2EB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3BB047-C028-84C8-BC13-ED84334C8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B6608-3890-3105-595B-D91CC1A7F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13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26" Type="http://schemas.openxmlformats.org/officeDocument/2006/relationships/image" Target="../media/image13.png"/><Relationship Id="rId39" Type="http://schemas.openxmlformats.org/officeDocument/2006/relationships/image" Target="../media/image17.png"/><Relationship Id="rId21" Type="http://schemas.openxmlformats.org/officeDocument/2006/relationships/customXml" Target="../ink/ink10.xml"/><Relationship Id="rId34" Type="http://schemas.openxmlformats.org/officeDocument/2006/relationships/customXml" Target="../ink/ink19.xml"/><Relationship Id="rId42" Type="http://schemas.openxmlformats.org/officeDocument/2006/relationships/image" Target="../media/image19.png"/><Relationship Id="rId47" Type="http://schemas.openxmlformats.org/officeDocument/2006/relationships/customXml" Target="../ink/ink25.xml"/><Relationship Id="rId50" Type="http://schemas.openxmlformats.org/officeDocument/2006/relationships/image" Target="../media/image23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9" Type="http://schemas.openxmlformats.org/officeDocument/2006/relationships/image" Target="../media/image14.png"/><Relationship Id="rId11" Type="http://schemas.openxmlformats.org/officeDocument/2006/relationships/customXml" Target="../ink/ink4.xml"/><Relationship Id="rId24" Type="http://schemas.openxmlformats.org/officeDocument/2006/relationships/image" Target="../media/image12.png"/><Relationship Id="rId32" Type="http://schemas.openxmlformats.org/officeDocument/2006/relationships/customXml" Target="../ink/ink17.xml"/><Relationship Id="rId37" Type="http://schemas.openxmlformats.org/officeDocument/2006/relationships/customXml" Target="../ink/ink21.xml"/><Relationship Id="rId40" Type="http://schemas.openxmlformats.org/officeDocument/2006/relationships/image" Target="../media/image18.png"/><Relationship Id="rId45" Type="http://schemas.openxmlformats.org/officeDocument/2006/relationships/customXml" Target="../ink/ink2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1.xml"/><Relationship Id="rId28" Type="http://schemas.openxmlformats.org/officeDocument/2006/relationships/customXml" Target="../ink/ink14.xml"/><Relationship Id="rId36" Type="http://schemas.openxmlformats.org/officeDocument/2006/relationships/image" Target="../media/image15.png"/><Relationship Id="rId49" Type="http://schemas.openxmlformats.org/officeDocument/2006/relationships/customXml" Target="../ink/ink26.xml"/><Relationship Id="rId10" Type="http://schemas.openxmlformats.org/officeDocument/2006/relationships/image" Target="../media/image6.png"/><Relationship Id="rId19" Type="http://schemas.openxmlformats.org/officeDocument/2006/relationships/customXml" Target="../ink/ink8.xml"/><Relationship Id="rId31" Type="http://schemas.openxmlformats.org/officeDocument/2006/relationships/customXml" Target="../ink/ink16.xml"/><Relationship Id="rId44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image" Target="../media/image8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customXml" Target="../ink/ink15.xml"/><Relationship Id="rId35" Type="http://schemas.openxmlformats.org/officeDocument/2006/relationships/customXml" Target="../ink/ink20.xml"/><Relationship Id="rId43" Type="http://schemas.openxmlformats.org/officeDocument/2006/relationships/customXml" Target="../ink/ink23.xml"/><Relationship Id="rId48" Type="http://schemas.openxmlformats.org/officeDocument/2006/relationships/image" Target="../media/image22.png"/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5" Type="http://schemas.openxmlformats.org/officeDocument/2006/relationships/customXml" Target="../ink/ink12.xml"/><Relationship Id="rId33" Type="http://schemas.openxmlformats.org/officeDocument/2006/relationships/customXml" Target="../ink/ink18.xml"/><Relationship Id="rId38" Type="http://schemas.openxmlformats.org/officeDocument/2006/relationships/image" Target="../media/image16.png"/><Relationship Id="rId46" Type="http://schemas.openxmlformats.org/officeDocument/2006/relationships/image" Target="../media/image21.png"/><Relationship Id="rId20" Type="http://schemas.openxmlformats.org/officeDocument/2006/relationships/customXml" Target="../ink/ink9.xml"/><Relationship Id="rId41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jpeg"/><Relationship Id="rId7" Type="http://schemas.openxmlformats.org/officeDocument/2006/relationships/image" Target="../media/image150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5" Type="http://schemas.openxmlformats.org/officeDocument/2006/relationships/image" Target="../media/image140.png"/><Relationship Id="rId10" Type="http://schemas.openxmlformats.org/officeDocument/2006/relationships/image" Target="../media/image30.png"/><Relationship Id="rId4" Type="http://schemas.openxmlformats.org/officeDocument/2006/relationships/customXml" Target="../ink/ink27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180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5" Type="http://schemas.openxmlformats.org/officeDocument/2006/relationships/image" Target="../media/image34.png"/><Relationship Id="rId4" Type="http://schemas.openxmlformats.org/officeDocument/2006/relationships/image" Target="../media/image28.jpe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vicemart.co.kr/goods/view?no=1382229" TargetMode="External"/><Relationship Id="rId5" Type="http://schemas.openxmlformats.org/officeDocument/2006/relationships/image" Target="../media/image38.png"/><Relationship Id="rId4" Type="http://schemas.openxmlformats.org/officeDocument/2006/relationships/hyperlink" Target="https://www.devicemart.co.kr/goods/view?no=1224155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548428C-A5BE-2128-0C15-EA5EE12AE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ko-KR" altLang="en-US" sz="5200">
                <a:solidFill>
                  <a:schemeClr val="tx2"/>
                </a:solidFill>
                <a:ea typeface="맑은 고딕"/>
              </a:rPr>
              <a:t>캡스톤 2조 발표</a:t>
            </a:r>
            <a:endParaRPr lang="ko-KR" altLang="en-US" sz="520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1BD15D-4834-0DB4-DDF5-CDD8A44B8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253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83B50-726B-7303-0DC2-E44F550C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ea typeface="맑은 고딕"/>
              </a:rPr>
              <a:t>감사합니다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C262B-D5E3-D733-E249-04D236A64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72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6DF98-97E2-8E6E-1390-8125932E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776536-693D-C075-464D-20D652A11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244" y="2678712"/>
            <a:ext cx="4743694" cy="3791145"/>
          </a:xfrm>
          <a:prstGeom prst="rect">
            <a:avLst/>
          </a:prstGeom>
        </p:spPr>
      </p:pic>
      <p:pic>
        <p:nvPicPr>
          <p:cNvPr id="19" name="내용 개체 틀 18" descr="스크린샷, 램프, 빛이(가) 표시된 사진&#10;&#10;자동 생성된 설명">
            <a:extLst>
              <a:ext uri="{FF2B5EF4-FFF2-40B4-BE49-F238E27FC236}">
                <a16:creationId xmlns:a16="http://schemas.microsoft.com/office/drawing/2014/main" id="{28E38897-6763-2595-B803-A2520513C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363" y="1690688"/>
            <a:ext cx="4368778" cy="4351338"/>
          </a:xfr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98E237AA-DC45-F274-DD24-955FC0E8945F}"/>
              </a:ext>
            </a:extLst>
          </p:cNvPr>
          <p:cNvSpPr/>
          <p:nvPr/>
        </p:nvSpPr>
        <p:spPr>
          <a:xfrm>
            <a:off x="4486268" y="2042556"/>
            <a:ext cx="893254" cy="8746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5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851A3-2EBA-1488-27EF-0ABB244B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88"/>
            <a:ext cx="10515600" cy="737027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시나리오-1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8B15F5-0789-364C-F64E-F53AA907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104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사용자가 읽을 도서를 바코드가 인식되도록 </a:t>
            </a:r>
            <a:r>
              <a:rPr lang="ko-KR" altLang="en-US" dirty="0" err="1">
                <a:ea typeface="맑은 고딕"/>
              </a:rPr>
              <a:t>거치시킨다</a:t>
            </a:r>
            <a:r>
              <a:rPr lang="ko-KR" altLang="en-US" dirty="0">
                <a:ea typeface="맑은 고딕"/>
              </a:rPr>
              <a:t>.</a:t>
            </a:r>
            <a:endParaRPr lang="ko-KR" altLang="en-US" dirty="0"/>
          </a:p>
        </p:txBody>
      </p:sp>
      <p:pic>
        <p:nvPicPr>
          <p:cNvPr id="5" name="그림 4" descr="텍스트, 출판, 종이, 종이 제품이(가) 표시된 사진&#10;&#10;자동 생성된 설명">
            <a:extLst>
              <a:ext uri="{FF2B5EF4-FFF2-40B4-BE49-F238E27FC236}">
                <a16:creationId xmlns:a16="http://schemas.microsoft.com/office/drawing/2014/main" id="{B1D60723-5954-D76E-34EC-1B9772E39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13" y="3539046"/>
            <a:ext cx="3620067" cy="2893535"/>
          </a:xfrm>
          <a:prstGeom prst="rect">
            <a:avLst/>
          </a:prstGeom>
        </p:spPr>
      </p:pic>
      <p:pic>
        <p:nvPicPr>
          <p:cNvPr id="7" name="내용 개체 틀 18" descr="스크린샷, 램프, 빛이(가) 표시된 사진&#10;&#10;자동 생성된 설명">
            <a:extLst>
              <a:ext uri="{FF2B5EF4-FFF2-40B4-BE49-F238E27FC236}">
                <a16:creationId xmlns:a16="http://schemas.microsoft.com/office/drawing/2014/main" id="{53328705-76C7-181E-89BF-322843AC8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15" y="1903790"/>
            <a:ext cx="4368778" cy="43513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3B2C23-A5DA-7C02-CBB8-EE67F5E0A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0000">
            <a:off x="1792188" y="3100439"/>
            <a:ext cx="2354722" cy="347155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093DCACF-9DA9-237F-E874-07DC0C4C80E9}"/>
                  </a:ext>
                </a:extLst>
              </p14:cNvPr>
              <p14:cNvContentPartPr/>
              <p14:nvPr/>
            </p14:nvContentPartPr>
            <p14:xfrm>
              <a:off x="2294193" y="2873643"/>
              <a:ext cx="243891" cy="2952153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093DCACF-9DA9-237F-E874-07DC0C4C80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76567" y="2856004"/>
                <a:ext cx="279503" cy="2987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77EA37F-A00C-6114-F8C2-BCC651611510}"/>
                  </a:ext>
                </a:extLst>
              </p14:cNvPr>
              <p14:cNvContentPartPr/>
              <p14:nvPr/>
            </p14:nvContentPartPr>
            <p14:xfrm>
              <a:off x="2105185" y="5669796"/>
              <a:ext cx="412649" cy="187346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77EA37F-A00C-6114-F8C2-BCC6516115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87557" y="5651817"/>
                <a:ext cx="448266" cy="222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E25BDAA-6FC0-51A5-15E7-316EACB9C68D}"/>
                  </a:ext>
                </a:extLst>
              </p14:cNvPr>
              <p14:cNvContentPartPr/>
              <p14:nvPr/>
            </p14:nvContentPartPr>
            <p14:xfrm>
              <a:off x="1596814" y="2963552"/>
              <a:ext cx="386458" cy="968771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E25BDAA-6FC0-51A5-15E7-316EACB9C68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79182" y="2945558"/>
                <a:ext cx="422081" cy="1004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E8126FC-5281-5C00-1AF5-87EBC1870B54}"/>
                  </a:ext>
                </a:extLst>
              </p14:cNvPr>
              <p14:cNvContentPartPr/>
              <p14:nvPr/>
            </p14:nvContentPartPr>
            <p14:xfrm>
              <a:off x="4262872" y="5502575"/>
              <a:ext cx="305409" cy="264821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E8126FC-5281-5C00-1AF5-87EBC1870B5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44886" y="5484609"/>
                <a:ext cx="341022" cy="300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24E74905-8880-4609-35F8-2A374C267E83}"/>
                  </a:ext>
                </a:extLst>
              </p14:cNvPr>
              <p14:cNvContentPartPr/>
              <p14:nvPr/>
            </p14:nvContentPartPr>
            <p14:xfrm>
              <a:off x="4339399" y="5638601"/>
              <a:ext cx="53332" cy="7944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24E74905-8880-4609-35F8-2A374C267E8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21860" y="5621067"/>
                <a:ext cx="88767" cy="114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F3909AAE-6F15-1849-C1FA-8D9F91D913D7}"/>
                  </a:ext>
                </a:extLst>
              </p14:cNvPr>
              <p14:cNvContentPartPr/>
              <p14:nvPr/>
            </p14:nvContentPartPr>
            <p14:xfrm>
              <a:off x="4294321" y="5699526"/>
              <a:ext cx="6457" cy="6457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F3909AAE-6F15-1849-C1FA-8D9F91D913D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77928" y="5659170"/>
                <a:ext cx="645700" cy="86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E8257246-BFE1-0B5F-86D9-28BD591796DD}"/>
                  </a:ext>
                </a:extLst>
              </p14:cNvPr>
              <p14:cNvContentPartPr/>
              <p14:nvPr/>
            </p14:nvContentPartPr>
            <p14:xfrm>
              <a:off x="5837694" y="1898542"/>
              <a:ext cx="6457" cy="6457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E8257246-BFE1-0B5F-86D9-28BD591796D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14844" y="1582149"/>
                <a:ext cx="645700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822B32B6-66C4-6AE0-6E90-38F9480FE4E6}"/>
                  </a:ext>
                </a:extLst>
              </p14:cNvPr>
              <p14:cNvContentPartPr/>
              <p14:nvPr/>
            </p14:nvContentPartPr>
            <p14:xfrm>
              <a:off x="4907796" y="1775847"/>
              <a:ext cx="6457" cy="6457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822B32B6-66C4-6AE0-6E90-38F9480FE4E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584946" y="1459454"/>
                <a:ext cx="645700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CCF5E7FD-B142-2BDE-69C9-6C0EC2D33BE9}"/>
                  </a:ext>
                </a:extLst>
              </p14:cNvPr>
              <p14:cNvContentPartPr/>
              <p14:nvPr/>
            </p14:nvContentPartPr>
            <p14:xfrm>
              <a:off x="3751881" y="1969576"/>
              <a:ext cx="6457" cy="6457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CCF5E7FD-B142-2BDE-69C9-6C0EC2D33BE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29031" y="1653183"/>
                <a:ext cx="645700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78BDABEB-D754-1B06-0A19-956E57D2038D}"/>
                  </a:ext>
                </a:extLst>
              </p14:cNvPr>
              <p14:cNvContentPartPr/>
              <p14:nvPr/>
            </p14:nvContentPartPr>
            <p14:xfrm>
              <a:off x="5346915" y="2085813"/>
              <a:ext cx="6508" cy="6457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78BDABEB-D754-1B06-0A19-956E57D2038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30131" y="1769420"/>
                <a:ext cx="40418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F36E6C17-DF68-3922-55DA-218862D5DB9E}"/>
                  </a:ext>
                </a:extLst>
              </p14:cNvPr>
              <p14:cNvContentPartPr/>
              <p14:nvPr/>
            </p14:nvContentPartPr>
            <p14:xfrm>
              <a:off x="6573864" y="1879169"/>
              <a:ext cx="6457" cy="6457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F36E6C17-DF68-3922-55DA-218862D5DB9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34315" y="1556319"/>
                <a:ext cx="86362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9B79299A-FCC2-D75E-8C0D-7045FD1946A6}"/>
                  </a:ext>
                </a:extLst>
              </p14:cNvPr>
              <p14:cNvContentPartPr/>
              <p14:nvPr/>
            </p14:nvContentPartPr>
            <p14:xfrm>
              <a:off x="7794355" y="2176220"/>
              <a:ext cx="180091" cy="19639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9B79299A-FCC2-D75E-8C0D-7045FD1946A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776382" y="2158685"/>
                <a:ext cx="215678" cy="54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9CF1E8DA-23A2-C198-7EE7-8C4526F7FA37}"/>
                  </a:ext>
                </a:extLst>
              </p14:cNvPr>
              <p14:cNvContentPartPr/>
              <p14:nvPr/>
            </p14:nvContentPartPr>
            <p14:xfrm>
              <a:off x="8562813" y="2105186"/>
              <a:ext cx="6508" cy="6457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9CF1E8DA-23A2-C198-7EE7-8C4526F7FA3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46029" y="1782336"/>
                <a:ext cx="40418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0BC49A81-A5E2-CE23-0D77-CEFE9CC6DD13}"/>
                  </a:ext>
                </a:extLst>
              </p14:cNvPr>
              <p14:cNvContentPartPr/>
              <p14:nvPr/>
            </p14:nvContentPartPr>
            <p14:xfrm>
              <a:off x="3069873" y="1696495"/>
              <a:ext cx="623889" cy="150386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0BC49A81-A5E2-CE23-0D77-CEFE9CC6DD1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51883" y="1678908"/>
                <a:ext cx="659509" cy="185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2C175DC9-41BD-9813-1C0A-ACFE9947E643}"/>
                  </a:ext>
                </a:extLst>
              </p14:cNvPr>
              <p14:cNvContentPartPr/>
              <p14:nvPr/>
            </p14:nvContentPartPr>
            <p14:xfrm>
              <a:off x="1633779" y="761999"/>
              <a:ext cx="6457" cy="6457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2C175DC9-41BD-9813-1C0A-ACFE9947E64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10929" y="439149"/>
                <a:ext cx="645700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EEFB058F-931C-766D-A7C2-375BF065DA49}"/>
                  </a:ext>
                </a:extLst>
              </p14:cNvPr>
              <p14:cNvContentPartPr/>
              <p14:nvPr/>
            </p14:nvContentPartPr>
            <p14:xfrm>
              <a:off x="5105424" y="1349643"/>
              <a:ext cx="6457" cy="6457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EEFB058F-931C-766D-A7C2-375BF065DA4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065068" y="1033250"/>
                <a:ext cx="86362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78792040-AF33-AA95-F88C-CEDCCEB94514}"/>
                  </a:ext>
                </a:extLst>
              </p14:cNvPr>
              <p14:cNvContentPartPr/>
              <p14:nvPr/>
            </p14:nvContentPartPr>
            <p14:xfrm>
              <a:off x="5101525" y="1349643"/>
              <a:ext cx="6457" cy="6457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78792040-AF33-AA95-F88C-CEDCCEB9451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78675" y="1033250"/>
                <a:ext cx="645700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6F0CE182-A503-CAF8-E312-0A1CE7356C99}"/>
                  </a:ext>
                </a:extLst>
              </p14:cNvPr>
              <p14:cNvContentPartPr/>
              <p14:nvPr/>
            </p14:nvContentPartPr>
            <p14:xfrm>
              <a:off x="6037881" y="2260169"/>
              <a:ext cx="6457" cy="6457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6F0CE182-A503-CAF8-E312-0A1CE7356C9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998332" y="1937319"/>
                <a:ext cx="86362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B146F45E-79C9-2AB9-90A2-AF9A04970131}"/>
                  </a:ext>
                </a:extLst>
              </p14:cNvPr>
              <p14:cNvContentPartPr/>
              <p14:nvPr/>
            </p14:nvContentPartPr>
            <p14:xfrm>
              <a:off x="6044338" y="2260169"/>
              <a:ext cx="6457" cy="6457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B146F45E-79C9-2AB9-90A2-AF9A0497013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21488" y="1937319"/>
                <a:ext cx="645700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2FDC9209-5E8C-BBCC-132F-29EAF691CF8C}"/>
                  </a:ext>
                </a:extLst>
              </p14:cNvPr>
              <p14:cNvContentPartPr/>
              <p14:nvPr/>
            </p14:nvContentPartPr>
            <p14:xfrm>
              <a:off x="2100145" y="531012"/>
              <a:ext cx="102865" cy="10089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2FDC9209-5E8C-BBCC-132F-29EAF691CF8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082583" y="513419"/>
                <a:ext cx="138348" cy="1364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A7F3D293-F531-CCD5-C869-70D83664EE96}"/>
                  </a:ext>
                </a:extLst>
              </p14:cNvPr>
              <p14:cNvContentPartPr/>
              <p14:nvPr/>
            </p14:nvContentPartPr>
            <p14:xfrm>
              <a:off x="1684194" y="291171"/>
              <a:ext cx="570829" cy="241916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A7F3D293-F531-CCD5-C869-70D83664EE9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666209" y="273198"/>
                <a:ext cx="606438" cy="277502"/>
              </a:xfrm>
              <a:prstGeom prst="rect">
                <a:avLst/>
              </a:prstGeom>
            </p:spPr>
          </p:pic>
        </mc:Fallback>
      </mc:AlternateContent>
      <p:pic>
        <p:nvPicPr>
          <p:cNvPr id="38" name="Picture 8" descr="왼쪽 화살표 - 무료 화살개 아이콘">
            <a:extLst>
              <a:ext uri="{FF2B5EF4-FFF2-40B4-BE49-F238E27FC236}">
                <a16:creationId xmlns:a16="http://schemas.microsoft.com/office/drawing/2014/main" id="{C0992206-50FC-E39F-59CD-829944DA1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47006" y="3430322"/>
            <a:ext cx="1673602" cy="16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3DF8C085-15E7-2DB4-7C09-9620F813786D}"/>
              </a:ext>
            </a:extLst>
          </p:cNvPr>
          <p:cNvSpPr/>
          <p:nvPr/>
        </p:nvSpPr>
        <p:spPr>
          <a:xfrm>
            <a:off x="7297852" y="2626731"/>
            <a:ext cx="4014439" cy="34444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926965-60E2-B052-3374-4FFBFD5AA559}"/>
              </a:ext>
            </a:extLst>
          </p:cNvPr>
          <p:cNvSpPr txBox="1"/>
          <p:nvPr/>
        </p:nvSpPr>
        <p:spPr>
          <a:xfrm>
            <a:off x="7403171" y="2763024"/>
            <a:ext cx="395248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책 제목: </a:t>
            </a:r>
            <a:r>
              <a:rPr lang="ko-KR" altLang="en-US" dirty="0" err="1">
                <a:ea typeface="맑은 고딕"/>
              </a:rPr>
              <a:t>기사단장죽이기</a:t>
            </a:r>
            <a:endParaRPr lang="ko-KR" altLang="en-US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저자 : </a:t>
            </a:r>
            <a:r>
              <a:rPr lang="ko-KR" altLang="en-US" dirty="0" err="1">
                <a:ea typeface="맑은 고딕"/>
              </a:rPr>
              <a:t>무라카미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하루키</a:t>
            </a:r>
            <a:endParaRPr lang="ko-KR" altLang="en-US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독서 진행률 0%</a:t>
            </a:r>
            <a:endParaRPr lang="ko-KR" altLang="en-US" dirty="0">
              <a:ea typeface="맑은 고딕" panose="020B0503020000020004" pitchFamily="34" charset="-127"/>
            </a:endParaRPr>
          </a:p>
        </p:txBody>
      </p:sp>
      <p:pic>
        <p:nvPicPr>
          <p:cNvPr id="41" name="그림 40" descr="나무, 식물, 사람, 느릅나무이(가) 표시된 사진&#10;&#10;자동 생성된 설명">
            <a:extLst>
              <a:ext uri="{FF2B5EF4-FFF2-40B4-BE49-F238E27FC236}">
                <a16:creationId xmlns:a16="http://schemas.microsoft.com/office/drawing/2014/main" id="{D24BF037-AF60-DFF7-E99D-8EDF2030C2FE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9604762" y="3713976"/>
            <a:ext cx="1333500" cy="1524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48EB0674-E84F-529F-78B2-505FD90BC581}"/>
                  </a:ext>
                </a:extLst>
              </p14:cNvPr>
              <p14:cNvContentPartPr/>
              <p14:nvPr/>
            </p14:nvContentPartPr>
            <p14:xfrm>
              <a:off x="7954861" y="1672682"/>
              <a:ext cx="123577" cy="501115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48EB0674-E84F-529F-78B2-505FD90BC58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936899" y="1655055"/>
                <a:ext cx="159141" cy="536729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253CD554-87FD-EE99-C4BA-CF240A711876}"/>
              </a:ext>
            </a:extLst>
          </p:cNvPr>
          <p:cNvSpPr txBox="1"/>
          <p:nvPr/>
        </p:nvSpPr>
        <p:spPr>
          <a:xfrm>
            <a:off x="8543072" y="2106341"/>
            <a:ext cx="27692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디스플레이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97C02BFA-37AC-0A57-4EA4-532AE0B66BA0}"/>
                  </a:ext>
                </a:extLst>
              </p14:cNvPr>
              <p14:cNvContentPartPr/>
              <p14:nvPr/>
            </p14:nvContentPartPr>
            <p14:xfrm>
              <a:off x="1920217" y="328341"/>
              <a:ext cx="6465" cy="86193"/>
            </p14:xfrm>
          </p:contentPart>
        </mc:Choice>
        <mc:Fallback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97C02BFA-37AC-0A57-4EA4-532AE0B66BA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903544" y="310384"/>
                <a:ext cx="40151" cy="121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B1FE3D23-0667-EF5E-D47E-5386876C7A75}"/>
                  </a:ext>
                </a:extLst>
              </p14:cNvPr>
              <p14:cNvContentPartPr/>
              <p14:nvPr/>
            </p14:nvContentPartPr>
            <p14:xfrm>
              <a:off x="1908097" y="483219"/>
              <a:ext cx="6465" cy="79890"/>
            </p14:xfrm>
          </p:contentPart>
        </mc:Choice>
        <mc:Fallback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B1FE3D23-0667-EF5E-D47E-5386876C7A7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891424" y="465665"/>
                <a:ext cx="40151" cy="115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F2C1B1E4-6C1B-1514-089E-F5448609F126}"/>
                  </a:ext>
                </a:extLst>
              </p14:cNvPr>
              <p14:cNvContentPartPr/>
              <p14:nvPr/>
            </p14:nvContentPartPr>
            <p14:xfrm>
              <a:off x="1666488" y="458168"/>
              <a:ext cx="67446" cy="6465"/>
            </p14:xfrm>
          </p:contentPart>
        </mc:Choice>
        <mc:Fallback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F2C1B1E4-6C1B-1514-089E-F5448609F12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648909" y="441495"/>
                <a:ext cx="102963" cy="40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E0A2746F-AB05-5797-9F11-0EBD78F8C7FF}"/>
                  </a:ext>
                </a:extLst>
              </p14:cNvPr>
              <p14:cNvContentPartPr/>
              <p14:nvPr/>
            </p14:nvContentPartPr>
            <p14:xfrm>
              <a:off x="2154308" y="327823"/>
              <a:ext cx="112419" cy="19103"/>
            </p14:xfrm>
          </p:contentPart>
        </mc:Choice>
        <mc:Fallback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E0A2746F-AB05-5797-9F11-0EBD78F8C7F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136350" y="310489"/>
                <a:ext cx="147976" cy="541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71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51648-8888-9D12-F71B-ECD86119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33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기능 구현</a:t>
            </a:r>
            <a:endParaRPr lang="ko-KR" altLang="en-US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A16088-0C71-01DB-1E13-BEFBE7715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175" y="116742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ISBN </a:t>
            </a:r>
            <a:r>
              <a:rPr lang="ko-KR" altLang="en-US" dirty="0"/>
              <a:t>코드를 이용한 바코드 스캔</a:t>
            </a:r>
            <a:r>
              <a:rPr lang="en-US" altLang="ko-KR" dirty="0"/>
              <a:t>, </a:t>
            </a:r>
            <a:r>
              <a:rPr lang="ko-KR" altLang="en-US" dirty="0"/>
              <a:t>도서 정보 가져오기</a:t>
            </a:r>
            <a:endParaRPr lang="en-US" altLang="ko-KR" dirty="0"/>
          </a:p>
          <a:p>
            <a:r>
              <a:rPr lang="ko-KR" altLang="en-US" dirty="0"/>
              <a:t>알라딘 사이트의 도서 정보 가져오기</a:t>
            </a:r>
            <a:endParaRPr lang="en-US" altLang="ko-KR" dirty="0"/>
          </a:p>
          <a:p>
            <a:r>
              <a:rPr lang="ko-KR" altLang="en-US" dirty="0">
                <a:highlight>
                  <a:srgbClr val="FFFF00"/>
                </a:highlight>
                <a:ea typeface="맑은 고딕"/>
              </a:rPr>
              <a:t>가져온 정보는 내부 저장소에 저장</a:t>
            </a:r>
            <a:endParaRPr lang="en-US" altLang="ko-KR" dirty="0">
              <a:highlight>
                <a:srgbClr val="FFFF00"/>
              </a:highlight>
              <a:ea typeface="맑은 고딕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0E16C6-D4E8-725B-201D-15192BC6D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25" y="2898630"/>
            <a:ext cx="2393468" cy="3594245"/>
          </a:xfrm>
          <a:prstGeom prst="rect">
            <a:avLst/>
          </a:prstGeom>
        </p:spPr>
      </p:pic>
      <p:pic>
        <p:nvPicPr>
          <p:cNvPr id="1030" name="Picture 6" descr="스캐너 - 무료 상업과 쇼핑개 아이콘">
            <a:extLst>
              <a:ext uri="{FF2B5EF4-FFF2-40B4-BE49-F238E27FC236}">
                <a16:creationId xmlns:a16="http://schemas.microsoft.com/office/drawing/2014/main" id="{3FC5D2C8-0D5F-409C-F70A-B215616CE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28" y="3070439"/>
            <a:ext cx="3241461" cy="324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1773FE-2670-F090-A936-8EB1EFC60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937" y="4193359"/>
            <a:ext cx="5054860" cy="857294"/>
          </a:xfrm>
          <a:prstGeom prst="rect">
            <a:avLst/>
          </a:prstGeom>
        </p:spPr>
      </p:pic>
      <p:pic>
        <p:nvPicPr>
          <p:cNvPr id="1032" name="Picture 8" descr="왼쪽 화살표 - 무료 화살개 아이콘">
            <a:extLst>
              <a:ext uri="{FF2B5EF4-FFF2-40B4-BE49-F238E27FC236}">
                <a16:creationId xmlns:a16="http://schemas.microsoft.com/office/drawing/2014/main" id="{DFED0369-7A07-35AA-C756-6D1A4876C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17156" y="3429000"/>
            <a:ext cx="2178844" cy="217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73DB1BAD-109B-184C-31D8-6734A8ECB4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0492" y="2802401"/>
            <a:ext cx="3837006" cy="104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3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113FC62-10B5-31F8-ADD7-56C0F7E1C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96492"/>
            <a:ext cx="6204879" cy="396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B39CCA5-E977-13C0-CFE3-4F4A24F3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E857F-EB42-E638-E9D9-3E8A952D9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899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해당 도서에 대한 개인정보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독서진행률</a:t>
            </a:r>
            <a:r>
              <a:rPr lang="en-US" altLang="ko-KR" sz="2400" dirty="0"/>
              <a:t>)</a:t>
            </a:r>
            <a:r>
              <a:rPr lang="ko-KR" altLang="en-US" sz="2400" dirty="0"/>
              <a:t>을 저장하고 실시간 출력</a:t>
            </a:r>
            <a:endParaRPr lang="en-US" altLang="ko-KR" sz="2400" dirty="0"/>
          </a:p>
          <a:p>
            <a:r>
              <a:rPr lang="ko-KR" altLang="en-US" sz="2400" dirty="0"/>
              <a:t>바코드 스캔을 통해 가져온 도서의 총 페이지 수를 사용</a:t>
            </a:r>
            <a:endParaRPr lang="en-US" altLang="ko-KR" sz="2400" dirty="0"/>
          </a:p>
          <a:p>
            <a:r>
              <a:rPr lang="ko-KR" altLang="en-US" sz="2400" dirty="0">
                <a:highlight>
                  <a:srgbClr val="FFFF00"/>
                </a:highlight>
              </a:rPr>
              <a:t>현재 </a:t>
            </a:r>
            <a:r>
              <a:rPr lang="ko-KR" altLang="en-US" sz="2400" dirty="0" err="1">
                <a:highlight>
                  <a:srgbClr val="FFFF00"/>
                </a:highlight>
              </a:rPr>
              <a:t>읽고있는</a:t>
            </a:r>
            <a:r>
              <a:rPr lang="ko-KR" altLang="en-US" sz="2400" dirty="0">
                <a:highlight>
                  <a:srgbClr val="FFFF00"/>
                </a:highlight>
              </a:rPr>
              <a:t> 페이지는 </a:t>
            </a:r>
            <a:r>
              <a:rPr lang="en-US" altLang="ko-KR" sz="2400" dirty="0">
                <a:highlight>
                  <a:srgbClr val="FFFF00"/>
                </a:highlight>
              </a:rPr>
              <a:t>OCR </a:t>
            </a:r>
            <a:r>
              <a:rPr lang="ko-KR" altLang="en-US" sz="2400" dirty="0">
                <a:highlight>
                  <a:srgbClr val="FFFF00"/>
                </a:highlight>
              </a:rPr>
              <a:t>기능을 통해 확인</a:t>
            </a:r>
          </a:p>
        </p:txBody>
      </p:sp>
      <p:pic>
        <p:nvPicPr>
          <p:cNvPr id="2050" name="Picture 2" descr="책 베스트셀러 무라카미 하루키 도시와 그 불확실한 벽 줄거리 : 네이버 블로그">
            <a:extLst>
              <a:ext uri="{FF2B5EF4-FFF2-40B4-BE49-F238E27FC236}">
                <a16:creationId xmlns:a16="http://schemas.microsoft.com/office/drawing/2014/main" id="{83C1D0F6-C287-F349-0DF7-634E5B5EB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3271837" cy="32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1214A92-F6F9-E913-1E80-159A7B8B97F2}"/>
                  </a:ext>
                </a:extLst>
              </p14:cNvPr>
              <p14:cNvContentPartPr/>
              <p14:nvPr/>
            </p14:nvContentPartPr>
            <p14:xfrm>
              <a:off x="728989" y="6071512"/>
              <a:ext cx="658080" cy="3805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1214A92-F6F9-E913-1E80-159A7B8B97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0349" y="6062512"/>
                <a:ext cx="67572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BBD8A75-9C71-8C3E-9B2C-71C8FCD72FCF}"/>
                  </a:ext>
                </a:extLst>
              </p14:cNvPr>
              <p14:cNvContentPartPr/>
              <p14:nvPr/>
            </p14:nvContentPartPr>
            <p14:xfrm>
              <a:off x="707029" y="6050272"/>
              <a:ext cx="73080" cy="1868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BBD8A75-9C71-8C3E-9B2C-71C8FCD72F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8029" y="6041632"/>
                <a:ext cx="90720" cy="20448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7C9906C3-F5E6-E2F7-5738-4B87E7AE54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1810" y="3553597"/>
            <a:ext cx="4694264" cy="2700482"/>
          </a:xfrm>
          <a:prstGeom prst="rect">
            <a:avLst/>
          </a:prstGeom>
        </p:spPr>
      </p:pic>
      <p:pic>
        <p:nvPicPr>
          <p:cNvPr id="13" name="Picture 8" descr="왼쪽 화살표 - 무료 화살개 아이콘">
            <a:extLst>
              <a:ext uri="{FF2B5EF4-FFF2-40B4-BE49-F238E27FC236}">
                <a16:creationId xmlns:a16="http://schemas.microsoft.com/office/drawing/2014/main" id="{1B5103F1-B965-9106-E87A-82579D45B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19248" y="3631705"/>
            <a:ext cx="2178844" cy="217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3F177921-CC96-43C6-2588-2238808925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4128" y="3960361"/>
            <a:ext cx="3918487" cy="217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113FC62-10B5-31F8-ADD7-56C0F7E1C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96492"/>
            <a:ext cx="6204879" cy="396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B39CCA5-E977-13C0-CFE3-4F4A24F3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시나리오-2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E857F-EB42-E638-E9D9-3E8A952D9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899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ea typeface="맑은 고딕"/>
              </a:rPr>
              <a:t>독서 중 페이지를 넘기는 모션을 인식해 카운트를 증가</a:t>
            </a:r>
          </a:p>
          <a:p>
            <a:r>
              <a:rPr lang="ko-KR" sz="2400" dirty="0">
                <a:highlight>
                  <a:srgbClr val="FFFF00"/>
                </a:highlight>
                <a:latin typeface="Malgun Gothic"/>
                <a:ea typeface="Malgun Gothic"/>
              </a:rPr>
              <a:t>증가된 카운트에 따라 </a:t>
            </a:r>
            <a:r>
              <a:rPr lang="ko-KR" altLang="en-US" sz="2400" dirty="0">
                <a:highlight>
                  <a:srgbClr val="FFFF00"/>
                </a:highlight>
                <a:latin typeface="Malgun Gothic"/>
                <a:ea typeface="Malgun Gothic"/>
              </a:rPr>
              <a:t>성장하는</a:t>
            </a:r>
            <a:r>
              <a:rPr lang="ko-KR" sz="2400" dirty="0">
                <a:highlight>
                  <a:srgbClr val="FFFF00"/>
                </a:highlight>
                <a:latin typeface="Malgun Gothic"/>
                <a:ea typeface="Malgun Gothic"/>
              </a:rPr>
              <a:t> 마스코트 캐릭터</a:t>
            </a:r>
          </a:p>
        </p:txBody>
      </p:sp>
      <p:pic>
        <p:nvPicPr>
          <p:cNvPr id="13" name="Picture 8" descr="왼쪽 화살표 - 무료 화살개 아이콘">
            <a:extLst>
              <a:ext uri="{FF2B5EF4-FFF2-40B4-BE49-F238E27FC236}">
                <a16:creationId xmlns:a16="http://schemas.microsoft.com/office/drawing/2014/main" id="{1B5103F1-B965-9106-E87A-82579D45B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19248" y="3631705"/>
            <a:ext cx="2178844" cy="217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전자책을 읽어야 하는 이유갓지않은 이유 | 대학내일">
            <a:extLst>
              <a:ext uri="{FF2B5EF4-FFF2-40B4-BE49-F238E27FC236}">
                <a16:creationId xmlns:a16="http://schemas.microsoft.com/office/drawing/2014/main" id="{22D143D5-07D5-E7BC-094A-A57CE53DE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71" y="3593630"/>
            <a:ext cx="3382505" cy="2176296"/>
          </a:xfrm>
          <a:prstGeom prst="rect">
            <a:avLst/>
          </a:prstGeom>
        </p:spPr>
      </p:pic>
      <p:pic>
        <p:nvPicPr>
          <p:cNvPr id="5" name="그림 4" descr="식물, 나무, 야외, 사람이(가) 표시된 사진&#10;&#10;자동 생성된 설명">
            <a:extLst>
              <a:ext uri="{FF2B5EF4-FFF2-40B4-BE49-F238E27FC236}">
                <a16:creationId xmlns:a16="http://schemas.microsoft.com/office/drawing/2014/main" id="{D7D06265-5C32-11CC-F540-08E7D5CE4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078" y="4232450"/>
            <a:ext cx="4570708" cy="1195711"/>
          </a:xfrm>
          <a:prstGeom prst="rect">
            <a:avLst/>
          </a:prstGeom>
        </p:spPr>
      </p:pic>
      <p:pic>
        <p:nvPicPr>
          <p:cNvPr id="6" name="그림 5" descr="OpenCV python/ hsv 를 이용한 Skin 탐지">
            <a:extLst>
              <a:ext uri="{FF2B5EF4-FFF2-40B4-BE49-F238E27FC236}">
                <a16:creationId xmlns:a16="http://schemas.microsoft.com/office/drawing/2014/main" id="{9452E0C7-A662-5008-7392-2522A2DFB8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7792" y="843159"/>
            <a:ext cx="2743200" cy="2057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67D6E8-A32E-A3B8-B17C-9268A442DD64}"/>
              </a:ext>
            </a:extLst>
          </p:cNvPr>
          <p:cNvSpPr txBox="1"/>
          <p:nvPr/>
        </p:nvSpPr>
        <p:spPr>
          <a:xfrm>
            <a:off x="10493644" y="981558"/>
            <a:ext cx="12398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opencv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47456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B659C9C2-787D-34B0-14F0-6538FE5EF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598" y="2728788"/>
            <a:ext cx="6204879" cy="396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EAB723-1CE8-92E0-46E6-78613BC58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408" y="3385893"/>
            <a:ext cx="4694264" cy="27004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43957F-AD81-E3DE-E635-E527237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859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시나리오-3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42BD2-D724-A210-507C-088E15A56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285" y="1477422"/>
            <a:ext cx="10515600" cy="4351338"/>
          </a:xfrm>
        </p:spPr>
        <p:txBody>
          <a:bodyPr/>
          <a:lstStyle/>
          <a:p>
            <a:r>
              <a:rPr lang="ko-KR" altLang="ko-KR" dirty="0">
                <a:ea typeface="+mn-lt"/>
                <a:cs typeface="+mn-lt"/>
              </a:rPr>
              <a:t>단어에 손을 가져다 대면 정보</a:t>
            </a:r>
            <a:r>
              <a:rPr lang="en-US" altLang="ko-KR" dirty="0">
                <a:ea typeface="+mn-lt"/>
                <a:cs typeface="+mn-lt"/>
              </a:rPr>
              <a:t>(</a:t>
            </a:r>
            <a:r>
              <a:rPr lang="ko-KR" altLang="ko-KR" dirty="0">
                <a:ea typeface="+mn-lt"/>
                <a:cs typeface="+mn-lt"/>
              </a:rPr>
              <a:t>번역 포함</a:t>
            </a:r>
            <a:r>
              <a:rPr lang="en-US" altLang="ko-KR" dirty="0">
                <a:ea typeface="+mn-lt"/>
                <a:cs typeface="+mn-lt"/>
              </a:rPr>
              <a:t>)</a:t>
            </a:r>
            <a:r>
              <a:rPr lang="ko-KR" altLang="ko-KR" dirty="0">
                <a:ea typeface="+mn-lt"/>
                <a:cs typeface="+mn-lt"/>
              </a:rPr>
              <a:t>를 디스플레이로 출력</a:t>
            </a:r>
            <a:endParaRPr lang="en-US" altLang="ko-KR" dirty="0">
              <a:ea typeface="+mn-lt"/>
              <a:cs typeface="+mn-lt"/>
            </a:endParaRPr>
          </a:p>
          <a:p>
            <a:r>
              <a:rPr lang="ko-KR" altLang="en-US" dirty="0">
                <a:highlight>
                  <a:srgbClr val="FFFF00"/>
                </a:highlight>
                <a:ea typeface="+mn-lt"/>
                <a:cs typeface="+mn-lt"/>
              </a:rPr>
              <a:t>위키백과 </a:t>
            </a:r>
            <a:r>
              <a:rPr lang="en-US" altLang="ko-KR" dirty="0">
                <a:highlight>
                  <a:srgbClr val="FFFF00"/>
                </a:highlight>
                <a:ea typeface="+mn-lt"/>
                <a:cs typeface="+mn-lt"/>
              </a:rPr>
              <a:t>API </a:t>
            </a:r>
            <a:r>
              <a:rPr lang="ko-KR" altLang="en-US" dirty="0">
                <a:highlight>
                  <a:srgbClr val="FFFF00"/>
                </a:highlight>
                <a:ea typeface="+mn-lt"/>
                <a:cs typeface="+mn-lt"/>
              </a:rPr>
              <a:t>이용</a:t>
            </a:r>
            <a:endParaRPr lang="en-US" altLang="ko-KR" dirty="0">
              <a:highlight>
                <a:srgbClr val="FFFF00"/>
              </a:highlight>
              <a:ea typeface="+mn-lt"/>
              <a:cs typeface="+mn-lt"/>
            </a:endParaRPr>
          </a:p>
          <a:p>
            <a:endParaRPr lang="en-US" altLang="ko-KR" dirty="0">
              <a:ea typeface="+mn-lt"/>
              <a:cs typeface="+mn-lt"/>
            </a:endParaRPr>
          </a:p>
          <a:p>
            <a:endParaRPr lang="ko-KR" altLang="en-US" dirty="0"/>
          </a:p>
        </p:txBody>
      </p:sp>
      <p:pic>
        <p:nvPicPr>
          <p:cNvPr id="4" name="Picture 2" descr="책 베스트셀러 무라카미 하루키 도시와 그 불확실한 벽 줄거리 : 네이버 블로그">
            <a:extLst>
              <a:ext uri="{FF2B5EF4-FFF2-40B4-BE49-F238E27FC236}">
                <a16:creationId xmlns:a16="http://schemas.microsoft.com/office/drawing/2014/main" id="{8D8DE437-8FE9-8136-0C96-6C2CC81FE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90" y="2728788"/>
            <a:ext cx="4129212" cy="412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손가락 - 무료 제스처개 아이콘">
            <a:extLst>
              <a:ext uri="{FF2B5EF4-FFF2-40B4-BE49-F238E27FC236}">
                <a16:creationId xmlns:a16="http://schemas.microsoft.com/office/drawing/2014/main" id="{16C7E431-E92B-79A9-2F4B-7CA3720C5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343" y="5073665"/>
            <a:ext cx="1561255" cy="156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D92FF6E-B6B0-F9FA-4173-853FE467EF5F}"/>
                  </a:ext>
                </a:extLst>
              </p14:cNvPr>
              <p14:cNvContentPartPr/>
              <p14:nvPr/>
            </p14:nvContentPartPr>
            <p14:xfrm>
              <a:off x="2992814" y="5106510"/>
              <a:ext cx="273960" cy="252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D92FF6E-B6B0-F9FA-4173-853FE467EF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84174" y="5097870"/>
                <a:ext cx="291600" cy="4284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CAF893F7-F847-DDD2-2C44-181859EBFB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6720" y="4411625"/>
            <a:ext cx="3062176" cy="1440169"/>
          </a:xfrm>
          <a:prstGeom prst="rect">
            <a:avLst/>
          </a:prstGeom>
        </p:spPr>
      </p:pic>
      <p:pic>
        <p:nvPicPr>
          <p:cNvPr id="10" name="Picture 8" descr="왼쪽 화살표 - 무료 화살개 아이콘">
            <a:extLst>
              <a:ext uri="{FF2B5EF4-FFF2-40B4-BE49-F238E27FC236}">
                <a16:creationId xmlns:a16="http://schemas.microsoft.com/office/drawing/2014/main" id="{D72C270E-B3D5-49DF-947F-DB91A4DB1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572616" y="3901151"/>
            <a:ext cx="1673602" cy="16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59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15861-057C-4067-71AF-DFF206B2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 요구사항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BCE9216-940F-A4E8-AA68-96CB30FC1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258072"/>
              </p:ext>
            </p:extLst>
          </p:nvPr>
        </p:nvGraphicFramePr>
        <p:xfrm>
          <a:off x="663699" y="1493821"/>
          <a:ext cx="10864602" cy="5308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534">
                  <a:extLst>
                    <a:ext uri="{9D8B030D-6E8A-4147-A177-3AD203B41FA5}">
                      <a16:colId xmlns:a16="http://schemas.microsoft.com/office/drawing/2014/main" val="343031673"/>
                    </a:ext>
                  </a:extLst>
                </a:gridCol>
                <a:gridCol w="3621534">
                  <a:extLst>
                    <a:ext uri="{9D8B030D-6E8A-4147-A177-3AD203B41FA5}">
                      <a16:colId xmlns:a16="http://schemas.microsoft.com/office/drawing/2014/main" val="2593342713"/>
                    </a:ext>
                  </a:extLst>
                </a:gridCol>
                <a:gridCol w="3621534">
                  <a:extLst>
                    <a:ext uri="{9D8B030D-6E8A-4147-A177-3AD203B41FA5}">
                      <a16:colId xmlns:a16="http://schemas.microsoft.com/office/drawing/2014/main" val="1117174779"/>
                    </a:ext>
                  </a:extLst>
                </a:gridCol>
              </a:tblGrid>
              <a:tr h="444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라즈베리파이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터치 디스플레이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USB </a:t>
                      </a:r>
                      <a:r>
                        <a:rPr lang="ko-KR" altLang="en-US" dirty="0"/>
                        <a:t>카메라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88740"/>
                  </a:ext>
                </a:extLst>
              </a:tr>
              <a:tr h="23138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79988"/>
                  </a:ext>
                </a:extLst>
              </a:tr>
              <a:tr h="2550284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vl="0">
                        <a:buNone/>
                      </a:pPr>
                      <a:r>
                        <a:rPr lang="en-US" altLang="ko-KR" dirty="0"/>
                        <a:t>107,000\ ~</a:t>
                      </a:r>
                      <a:endParaRPr lang="en-US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 ~ 7</a:t>
                      </a:r>
                      <a:r>
                        <a:rPr lang="ko-KR" altLang="en-US" dirty="0"/>
                        <a:t>인치 터치 디스플레이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 x 480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해상도와 터치 스크린 컨트롤을 지원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vl="0">
                        <a:buNone/>
                      </a:pP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48,000\ ~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USB</a:t>
                      </a:r>
                      <a:r>
                        <a:rPr lang="ko-KR" altLang="en-US" dirty="0"/>
                        <a:t> 카메라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OCR </a:t>
                      </a:r>
                      <a:r>
                        <a:rPr lang="ko-KR" altLang="en-US" dirty="0"/>
                        <a:t>기능을 처리하기 위해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Full-HD</a:t>
                      </a:r>
                      <a:r>
                        <a:rPr lang="ko-KR" altLang="en-US" dirty="0"/>
                        <a:t>급 </a:t>
                      </a:r>
                      <a:r>
                        <a:rPr lang="en-US" altLang="ko-KR" dirty="0"/>
                        <a:t>(300</a:t>
                      </a:r>
                      <a:r>
                        <a:rPr lang="ko-KR" altLang="en-US" dirty="0"/>
                        <a:t>만 화소 이상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 err="1"/>
                        <a:t>라즈베리파이</a:t>
                      </a:r>
                      <a:r>
                        <a:rPr lang="ko-KR" altLang="en-US" dirty="0"/>
                        <a:t> 전용 웹카메라는 케이블 길이 등 제약사유가 많아 </a:t>
                      </a:r>
                      <a:r>
                        <a:rPr lang="en-US" altLang="ko-KR" dirty="0"/>
                        <a:t>USB </a:t>
                      </a:r>
                      <a:r>
                        <a:rPr lang="ko-KR" altLang="en-US" dirty="0"/>
                        <a:t>카메라 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30,000\ 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14732"/>
                  </a:ext>
                </a:extLst>
              </a:tr>
            </a:tbl>
          </a:graphicData>
        </a:graphic>
      </p:graphicFrame>
      <p:pic>
        <p:nvPicPr>
          <p:cNvPr id="1026" name="Picture 2" descr="라즈베리파이4 모델 B 출시! 상세스펙/가격/출시일/비교 — Open Tech View">
            <a:extLst>
              <a:ext uri="{FF2B5EF4-FFF2-40B4-BE49-F238E27FC236}">
                <a16:creationId xmlns:a16="http://schemas.microsoft.com/office/drawing/2014/main" id="{2A9BC8DC-9BD4-5219-FA5C-CFE40CFEE8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57" y="1858530"/>
            <a:ext cx="3611418" cy="211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7D40AA-FDD5-3062-CCD0-1932057B8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535" y="1858530"/>
            <a:ext cx="3625877" cy="2113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3E4416-0A72-9583-5C27-322784869979}"/>
              </a:ext>
            </a:extLst>
          </p:cNvPr>
          <p:cNvSpPr txBox="1"/>
          <p:nvPr/>
        </p:nvSpPr>
        <p:spPr>
          <a:xfrm>
            <a:off x="679502" y="6135995"/>
            <a:ext cx="3367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https://www.devicemart.co.kr/goods/view?no=12241550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8033DA-1DCD-AAB8-F15D-77543DE02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90" y="4252960"/>
            <a:ext cx="3628345" cy="16863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64643F-C38C-5747-9C54-C72A07A17E65}"/>
              </a:ext>
            </a:extLst>
          </p:cNvPr>
          <p:cNvSpPr txBox="1"/>
          <p:nvPr/>
        </p:nvSpPr>
        <p:spPr>
          <a:xfrm>
            <a:off x="4290205" y="6135994"/>
            <a:ext cx="3276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6"/>
              </a:rPr>
              <a:t>https://www.devicemart.co.kr/goods/view?no=1382229</a:t>
            </a:r>
            <a:r>
              <a:rPr lang="ko-KR" altLang="en-US" dirty="0"/>
              <a:t> </a:t>
            </a:r>
          </a:p>
        </p:txBody>
      </p:sp>
      <p:pic>
        <p:nvPicPr>
          <p:cNvPr id="3" name="그림 2" descr="컴퓨터, 태블릿 컴퓨터, 텍스트, 사람이(가) 표시된 사진&#10;&#10;자동 생성된 설명">
            <a:extLst>
              <a:ext uri="{FF2B5EF4-FFF2-40B4-BE49-F238E27FC236}">
                <a16:creationId xmlns:a16="http://schemas.microsoft.com/office/drawing/2014/main" id="{59694434-76B8-2BA8-18E0-7E0C98AA7D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7516" y="1861015"/>
            <a:ext cx="3598381" cy="21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9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더하기 PNG 일러스트 | 이미지 및 PSD 파일 | Pngtree에 무료 다운로드">
            <a:extLst>
              <a:ext uri="{FF2B5EF4-FFF2-40B4-BE49-F238E27FC236}">
                <a16:creationId xmlns:a16="http://schemas.microsoft.com/office/drawing/2014/main" id="{76A308E5-4965-7202-9252-FA34E1DE1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268" y="181292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E2085E4-9AAA-A277-858D-9657BDAD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 요구사항</a:t>
            </a:r>
          </a:p>
        </p:txBody>
      </p:sp>
      <p:pic>
        <p:nvPicPr>
          <p:cNvPr id="4" name="Picture 2" descr="라즈베리파이4 모델 B 출시! 상세스펙/가격/출시일/비교 — Open Tech View">
            <a:extLst>
              <a:ext uri="{FF2B5EF4-FFF2-40B4-BE49-F238E27FC236}">
                <a16:creationId xmlns:a16="http://schemas.microsoft.com/office/drawing/2014/main" id="{E0BBA39A-A490-A0D6-A407-BCFF5D1ADB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4" y="1812925"/>
            <a:ext cx="4525993" cy="323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안드로이드 (운영체제) - 위키백과, 우리 모두의 백과사전">
            <a:extLst>
              <a:ext uri="{FF2B5EF4-FFF2-40B4-BE49-F238E27FC236}">
                <a16:creationId xmlns:a16="http://schemas.microsoft.com/office/drawing/2014/main" id="{9F7F9F73-DFA0-3FE2-7DF3-FDD6FBC92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725" y="1518445"/>
            <a:ext cx="3758655" cy="328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56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162</Words>
  <Application>Microsoft Office PowerPoint</Application>
  <PresentationFormat>와이드스크린</PresentationFormat>
  <Paragraphs>38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캡스톤 2조 발표</vt:lpstr>
      <vt:lpstr>구조</vt:lpstr>
      <vt:lpstr>시나리오-1</vt:lpstr>
      <vt:lpstr>기능 구현</vt:lpstr>
      <vt:lpstr>기능 구현</vt:lpstr>
      <vt:lpstr>시나리오-2</vt:lpstr>
      <vt:lpstr>시나리오-3</vt:lpstr>
      <vt:lpstr>하드웨어 요구사항</vt:lpstr>
      <vt:lpstr>하드웨어 요구사항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Gyeongmin</dc:creator>
  <cp:lastModifiedBy>Kang Gyeongmin</cp:lastModifiedBy>
  <cp:revision>164</cp:revision>
  <dcterms:created xsi:type="dcterms:W3CDTF">2023-11-15T04:21:08Z</dcterms:created>
  <dcterms:modified xsi:type="dcterms:W3CDTF">2023-11-15T14:42:12Z</dcterms:modified>
</cp:coreProperties>
</file>