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69" r:id="rId6"/>
    <p:sldId id="270" r:id="rId7"/>
    <p:sldId id="273" r:id="rId8"/>
    <p:sldId id="272" r:id="rId9"/>
    <p:sldId id="271" r:id="rId10"/>
    <p:sldId id="27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5918-7EED-4ACA-928E-C56920B9008F}" v="5312" dt="2023-11-01T11:50:43.045"/>
    <p1510:client id="{D5582DBD-72A0-719A-532B-D6F0C7A9C27A}" v="4551" dt="2023-11-20T14:05:0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8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3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5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분홍색과 파란색 구름">
            <a:extLst>
              <a:ext uri="{FF2B5EF4-FFF2-40B4-BE49-F238E27FC236}">
                <a16:creationId xmlns:a16="http://schemas.microsoft.com/office/drawing/2014/main" id="{0CC08908-E1B5-52BB-ACD9-E1088FB0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6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148" y="1038242"/>
            <a:ext cx="5335656" cy="286640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a typeface="Malgun Gothic"/>
              </a:rPr>
              <a:t>2조 </a:t>
            </a:r>
            <a:r>
              <a:rPr lang="ko-KR" altLang="en-US" sz="5000" dirty="0" err="1">
                <a:ea typeface="Malgun Gothic"/>
              </a:rPr>
              <a:t>캡스톤</a:t>
            </a:r>
            <a:r>
              <a:rPr lang="ko-KR" altLang="en-US" sz="5000" dirty="0">
                <a:ea typeface="Malgun Gothic"/>
              </a:rPr>
              <a:t> 발표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39034"/>
              </p:ext>
            </p:extLst>
          </p:nvPr>
        </p:nvGraphicFramePr>
        <p:xfrm>
          <a:off x="546536" y="1234246"/>
          <a:ext cx="11216957" cy="419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페이지 캡쳐</a:t>
                      </a:r>
                      <a:endParaRPr lang="ko-KR" altLang="en-US" sz="22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현재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읽고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있는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텍스트를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해당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출력되고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1. 사용자는 페이지를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캡쳐하기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위해 활짝 핀 손등 모양에서 주먹을 쥔다.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api에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웹캠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캡쳐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텍스쳐를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통해 각 손가락의 접힌 모양을 판단한다.</a:t>
                      </a: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3. "캡쳐 진행 중 " - "캡쳐 완료" 디스플레이의 화면 정보를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캡쳐한다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캡쳐된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이미지를 디스플레이에 잠시 출력하고 내부 저장소에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모션을 인식하는 것이 2초 이내에 이루어져야 하며, 캡쳐가 1초 이내에 진행되어야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1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동물 피규어, 장난감, 포유류, 개이(가) 표시된 사진&#10;&#10;자동 생성된 설명">
            <a:extLst>
              <a:ext uri="{FF2B5EF4-FFF2-40B4-BE49-F238E27FC236}">
                <a16:creationId xmlns:a16="http://schemas.microsoft.com/office/drawing/2014/main" id="{4873EC76-2334-4A30-4CB0-D8ECB750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30" y="2838994"/>
            <a:ext cx="2743200" cy="217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FD8E5-6694-73C2-264D-93A46E635A76}"/>
              </a:ext>
            </a:extLst>
          </p:cNvPr>
          <p:cNvSpPr txBox="1"/>
          <p:nvPr/>
        </p:nvSpPr>
        <p:spPr>
          <a:xfrm>
            <a:off x="3926237" y="1982490"/>
            <a:ext cx="31448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000" dirty="0">
                <a:ea typeface="Malgun Gothic Semilight"/>
                <a:cs typeface="Malgun Gothic Semiligh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516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기능적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B82A-5459-E432-DCA6-EA58C858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290549" cy="3601212"/>
          </a:xfrm>
        </p:spPr>
        <p:txBody>
          <a:bodyPr lIns="109728" tIns="109728" rIns="109728" bIns="91440" anchor="t"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endParaRPr lang="ko-KR" altLang="en-US" sz="220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1</a:t>
            </a:r>
            <a:r>
              <a:rPr lang="ko-KR" sz="2200" dirty="0">
                <a:ea typeface="+mn-lt"/>
                <a:cs typeface="+mn-lt"/>
              </a:rPr>
              <a:t>.  </a:t>
            </a:r>
            <a:r>
              <a:rPr lang="en-US" altLang="ko-KR" sz="2200" dirty="0">
                <a:ea typeface="+mn-lt"/>
                <a:cs typeface="+mn-lt"/>
              </a:rPr>
              <a:t>ISBN</a:t>
            </a:r>
            <a:r>
              <a:rPr lang="ko-KR" sz="2200" dirty="0">
                <a:ea typeface="+mn-lt"/>
                <a:cs typeface="+mn-lt"/>
              </a:rPr>
              <a:t> 코드 스캔 / 도서 검색</a:t>
            </a:r>
            <a:endParaRPr lang="ko-KR" sz="2200" dirty="0" err="1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2</a:t>
            </a:r>
            <a:r>
              <a:rPr lang="ko-KR" sz="2200" dirty="0">
                <a:ea typeface="+mn-lt"/>
                <a:cs typeface="+mn-lt"/>
              </a:rPr>
              <a:t>. 독서</a:t>
            </a:r>
            <a:r>
              <a:rPr lang="ko-KR" altLang="en-US" sz="2200" dirty="0">
                <a:ea typeface="+mn-lt"/>
                <a:cs typeface="+mn-lt"/>
              </a:rPr>
              <a:t> 진행률 출력 (</a:t>
            </a:r>
            <a:r>
              <a:rPr lang="ko-KR" sz="2200" dirty="0">
                <a:ea typeface="+mn-lt"/>
                <a:cs typeface="+mn-lt"/>
              </a:rPr>
              <a:t>현재페이지(OCR)/총 페이지</a:t>
            </a:r>
            <a:r>
              <a:rPr lang="en-US" altLang="ko-KR" sz="2200" dirty="0">
                <a:ea typeface="+mn-lt"/>
                <a:cs typeface="+mn-lt"/>
              </a:rPr>
              <a:t>)</a:t>
            </a: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3</a:t>
            </a:r>
            <a:r>
              <a:rPr lang="ko-KR" sz="2200" dirty="0">
                <a:ea typeface="+mn-lt"/>
                <a:cs typeface="+mn-lt"/>
              </a:rPr>
              <a:t>. 모션 인식을 통한</a:t>
            </a:r>
            <a:r>
              <a:rPr lang="ko-KR" altLang="en-US" sz="2200" dirty="0">
                <a:ea typeface="+mn-lt"/>
                <a:cs typeface="+mn-lt"/>
              </a:rPr>
              <a:t> 페이지 넘김 수 </a:t>
            </a:r>
            <a:r>
              <a:rPr lang="ko-KR" altLang="en-US" sz="2200" dirty="0" err="1">
                <a:ea typeface="+mn-lt"/>
                <a:cs typeface="+mn-lt"/>
              </a:rPr>
              <a:t>카운팅</a:t>
            </a:r>
            <a:endParaRPr lang="en-US" altLang="ko-KR" sz="2200" dirty="0" err="1">
              <a:ea typeface="Malgun Gothic Semilight"/>
              <a:cs typeface="Malgun Gothic Semilight"/>
            </a:endParaRPr>
          </a:p>
          <a:p>
            <a:pPr>
              <a:lnSpc>
                <a:spcPct val="104000"/>
              </a:lnSpc>
            </a:pPr>
            <a:r>
              <a:rPr lang="ko-KR" altLang="en-US" sz="2200" dirty="0">
                <a:ea typeface="+mn-lt"/>
                <a:cs typeface="+mn-lt"/>
              </a:rPr>
              <a:t>4. 성장하는 마스코트 캐릭터 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5</a:t>
            </a:r>
            <a:r>
              <a:rPr lang="ko-KR" sz="2200" dirty="0">
                <a:ea typeface="+mn-lt"/>
                <a:cs typeface="+mn-lt"/>
              </a:rPr>
              <a:t>. 페이지 </a:t>
            </a:r>
            <a:r>
              <a:rPr lang="ko-KR" altLang="en-US" sz="2200" dirty="0">
                <a:ea typeface="+mn-lt"/>
                <a:cs typeface="+mn-lt"/>
              </a:rPr>
              <a:t>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6</a:t>
            </a:r>
            <a:r>
              <a:rPr lang="ko-KR" sz="2200" dirty="0">
                <a:ea typeface="+mn-lt"/>
                <a:cs typeface="+mn-lt"/>
              </a:rPr>
              <a:t>. 선택 단어 사전 검색 </a:t>
            </a:r>
            <a:r>
              <a:rPr lang="en-US" altLang="ko-KR" sz="2200" dirty="0">
                <a:ea typeface="+mn-lt"/>
                <a:cs typeface="+mn-lt"/>
              </a:rPr>
              <a:t>(</a:t>
            </a:r>
            <a:r>
              <a:rPr lang="ko-KR" sz="2200" dirty="0" err="1">
                <a:ea typeface="+mn-lt"/>
                <a:cs typeface="+mn-lt"/>
              </a:rPr>
              <a:t>챗</a:t>
            </a:r>
            <a:r>
              <a:rPr lang="en-US" altLang="ko-KR" sz="2200" dirty="0" err="1">
                <a:ea typeface="+mn-lt"/>
                <a:cs typeface="+mn-lt"/>
              </a:rPr>
              <a:t>gpt</a:t>
            </a:r>
            <a:r>
              <a:rPr lang="en-US" altLang="ko-KR" sz="2200" dirty="0">
                <a:ea typeface="+mn-lt"/>
                <a:cs typeface="+mn-lt"/>
              </a:rPr>
              <a:t>)</a:t>
            </a: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ko-KR" altLang="en-US" sz="2200" dirty="0">
                <a:ea typeface="+mn-lt"/>
                <a:cs typeface="+mn-lt"/>
              </a:rPr>
              <a:t>7. 페이지 캡쳐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49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47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7941-CF2D-705C-F669-A813389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1" y="2792127"/>
            <a:ext cx="8556326" cy="887985"/>
          </a:xfrm>
        </p:spPr>
        <p:txBody>
          <a:bodyPr/>
          <a:lstStyle/>
          <a:p>
            <a:r>
              <a:rPr lang="ko-KR" altLang="en-US" dirty="0">
                <a:ea typeface="Malgun Gothic"/>
              </a:rPr>
              <a:t>각 기능에 대한 </a:t>
            </a:r>
            <a:r>
              <a:rPr lang="ko-KR" altLang="en-US" dirty="0" err="1">
                <a:ea typeface="Malgun Gothic"/>
              </a:rPr>
              <a:t>유스케이스</a:t>
            </a:r>
            <a:r>
              <a:rPr lang="ko-KR" altLang="en-US" dirty="0">
                <a:ea typeface="Malgun Gothic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362653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091372"/>
              </p:ext>
            </p:extLst>
          </p:nvPr>
        </p:nvGraphicFramePr>
        <p:xfrm>
          <a:off x="571500" y="560916"/>
          <a:ext cx="11216957" cy="571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ISBN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 코드 스캔 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/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 도서 정보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ISBN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코드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스캔을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도서에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가져온다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사용자,카메라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읽기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위해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독서대에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올려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놓는다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사용자는 메인 화면에서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도서 스캔 버튼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"도서 바코드 인식 중" "책을 뒤편으로 올려주세요"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</a:t>
                      </a:r>
                      <a:endParaRPr lang="ko-K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카메라를 통해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가져온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(구글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api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를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통해 제목, 저자, 부제, 언어, 쪽수, 출판일 등 도서정보를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읽고 있던 책이면 데이터 정보를 가져오고, 새로 읽는 책이면, 정보를 추가한다.</a:t>
                      </a:r>
                      <a:endParaRPr lang="ko-K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디스플레이에 현재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읽고있는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정보가 로딩된다.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"책 제목 / 저자 / 진행률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내부 저장소에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저장해두어야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한다.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스캔이 적어도 5초 이내에 이루어져야 한다.</a:t>
                      </a:r>
                      <a:endParaRPr lang="ko-KR" altLang="en-US" sz="1800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1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722981"/>
              </p:ext>
            </p:extLst>
          </p:nvPr>
        </p:nvGraphicFramePr>
        <p:xfrm>
          <a:off x="546536" y="1234246"/>
          <a:ext cx="11216957" cy="446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독서 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진행률 출력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현재페이지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(OCR)/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총 페이지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있는 도서의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진행률을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 진행중인 상태이어야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 정보 중 총 페이지 수에 대한 정보를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페이지를 인식하기 전까지는 0페이지로 설정한다.</a:t>
                      </a:r>
                      <a:endParaRPr lang="ko-KR" dirty="0"/>
                    </a:p>
                    <a:p>
                      <a:pPr marL="0" lvl="0" indent="0" algn="l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OCR 기능을 통해 현재 페이지를 확인하면, 현재 페이지와 전체 페이지, 진행률 퍼센트를 보여준다.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독서 종료 버튼을 누를 경우 현재 페이지 수와 진행률을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진행률 갱신이 2초 이내로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155648"/>
              </p:ext>
            </p:extLst>
          </p:nvPr>
        </p:nvGraphicFramePr>
        <p:xfrm>
          <a:off x="546536" y="1234246"/>
          <a:ext cx="11216957" cy="392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모션 인식을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통한 페이지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넘김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 수 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카운팅</a:t>
                      </a:r>
                      <a:endParaRPr 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임의의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손동작을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카메라가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인식하여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그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횟수를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카운팅한다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독서가 진행중인 상태이어야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카메라가 사용자의 손동작(모션)을 인식한다.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해당 모션에 대한 카운트를 진행한다.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누적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카운트를 내부 저장소에 있는 사용자 계정 정보에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카메라가 모션을 인식하는 것이 원활해야 한다. (10회 중 8회 이상을 집계할 수 있어야 한다.)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59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342720"/>
              </p:ext>
            </p:extLst>
          </p:nvPr>
        </p:nvGraphicFramePr>
        <p:xfrm>
          <a:off x="525369" y="1234246"/>
          <a:ext cx="11216957" cy="48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성장하는 마스코트 캐릭터 출력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독서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경험치를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환산하여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성장하는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마스코트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캐릭터를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 정보에서 총 읽은 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(=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)에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경험치에 따라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단계별 캐릭터 이미지를 불러온다.(경험치 0~1999 = 1단계 캐릭터, 2000~3999 = 2단계 캐릭터, 4000~5999 = 3단계 캐릭터...)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불러온 이미지를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메인화면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, 독서화면에 출력한다.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 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5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169446"/>
              </p:ext>
            </p:extLst>
          </p:nvPr>
        </p:nvGraphicFramePr>
        <p:xfrm>
          <a:off x="546536" y="1234246"/>
          <a:ext cx="11216957" cy="419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페이지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읽고있는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디스플레이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  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ocr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기능을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손을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인식하고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ocr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기능을 통해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페이지에서 텍스트를 추출한다.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텍스트를 디스플레이에 출력한다.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페이지가 넘어갔을 경우 새로이 스캔을 시작해야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디스플레이에 페이지가 출력되는 것이 3초 이내로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9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083157"/>
              </p:ext>
            </p:extLst>
          </p:nvPr>
        </p:nvGraphicFramePr>
        <p:xfrm>
          <a:off x="546536" y="1234246"/>
          <a:ext cx="11216957" cy="419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선택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단어 사전 검색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챗</a:t>
                      </a:r>
                      <a:r>
                        <a:rPr lang="en-US" alt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gpt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선택한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단어에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설명을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출력되어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사용자가 디스플레이에 출력된 페이지에서 단어를 터치한다.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선택된 단어에 대한 정보를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챗GPT에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검색한다.</a:t>
                      </a: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얻어온 답변을 디스플레이에 출력한다.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버튼을 누르면 다시 초기 화면으로 돌아간다.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답변을 출력하는 것이 10초 이내에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2036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08CD0"/>
      </a:accent1>
      <a:accent2>
        <a:srgbClr val="A472C6"/>
      </a:accent2>
      <a:accent3>
        <a:srgbClr val="988CD0"/>
      </a:accent3>
      <a:accent4>
        <a:srgbClr val="7286C6"/>
      </a:accent4>
      <a:accent5>
        <a:srgbClr val="73AAC6"/>
      </a:accent5>
      <a:accent6>
        <a:srgbClr val="66B0AB"/>
      </a:accent6>
      <a:hlink>
        <a:srgbClr val="568F57"/>
      </a:hlink>
      <a:folHlink>
        <a:srgbClr val="7F7F7F"/>
      </a:folHlink>
    </a:clrScheme>
    <a:fontScheme name="Punchcar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718</Words>
  <Application>Microsoft Office PowerPoint</Application>
  <PresentationFormat>와이드스크린</PresentationFormat>
  <Paragraphs>117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PunchcardVTI</vt:lpstr>
      <vt:lpstr>2조 캡스톤 발표</vt:lpstr>
      <vt:lpstr>기능적 요구사항</vt:lpstr>
      <vt:lpstr>각 기능에 대한 유스케이스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SH415</cp:lastModifiedBy>
  <cp:revision>715</cp:revision>
  <dcterms:created xsi:type="dcterms:W3CDTF">2023-11-01T09:56:52Z</dcterms:created>
  <dcterms:modified xsi:type="dcterms:W3CDTF">2023-11-20T14:05:48Z</dcterms:modified>
</cp:coreProperties>
</file>