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1" r:id="rId4"/>
    <p:sldId id="263" r:id="rId5"/>
    <p:sldId id="265" r:id="rId6"/>
    <p:sldId id="267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582DBD-72A0-719A-532B-D6F0C7A9C27A}" v="4551" dt="2023-11-20T14:05:09.939"/>
    <p1510:client id="{40C15918-7EED-4ACA-928E-C56920B9008F}" v="5312" dt="2023-11-01T11:50:43.0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38" d="100"/>
          <a:sy n="38" d="100"/>
        </p:scale>
        <p:origin x="68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2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5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12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47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4552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62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16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1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7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3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7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8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4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7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2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0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4148" y="1038242"/>
            <a:ext cx="5335656" cy="2866405"/>
          </a:xfrm>
        </p:spPr>
        <p:txBody>
          <a:bodyPr>
            <a:normAutofit/>
          </a:bodyPr>
          <a:lstStyle/>
          <a:p>
            <a:r>
              <a:rPr lang="ko-KR" altLang="en-US" sz="5000" dirty="0">
                <a:ea typeface="Malgun Gothic"/>
              </a:rPr>
              <a:t>2조 </a:t>
            </a:r>
            <a:r>
              <a:rPr lang="ko-KR" altLang="en-US" sz="5000" dirty="0" err="1">
                <a:ea typeface="Malgun Gothic"/>
              </a:rPr>
              <a:t>캡스톤</a:t>
            </a:r>
            <a:r>
              <a:rPr lang="ko-KR" altLang="en-US" sz="5000" dirty="0">
                <a:ea typeface="Malgun Gothic"/>
              </a:rPr>
              <a:t> 발표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8E8687B-82B7-4ACA-965E-CAD38CD5C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786" y="630968"/>
            <a:ext cx="5707614" cy="4279699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AFA0868C-1648-43F4-90BD-CF1932D716BE}"/>
              </a:ext>
            </a:extLst>
          </p:cNvPr>
          <p:cNvSpPr txBox="1">
            <a:spLocks/>
          </p:cNvSpPr>
          <p:nvPr/>
        </p:nvSpPr>
        <p:spPr>
          <a:xfrm>
            <a:off x="1540307" y="5198533"/>
            <a:ext cx="4555693" cy="9099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sz="4400" dirty="0"/>
              <a:t>카메라 확인</a:t>
            </a:r>
          </a:p>
        </p:txBody>
      </p:sp>
    </p:spTree>
    <p:extLst>
      <p:ext uri="{BB962C8B-B14F-4D97-AF65-F5344CB8AC3E}">
        <p14:creationId xmlns:p14="http://schemas.microsoft.com/office/powerpoint/2010/main" val="3641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559EDFE-35D1-47EA-8640-F6DA7B1D3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512" y="915722"/>
            <a:ext cx="8054976" cy="50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C4A2E8-39FA-4723-A64C-546A00AD7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553" y="600075"/>
            <a:ext cx="91059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6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DDB4712-FBA7-4DAA-B019-8EC997255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600075"/>
            <a:ext cx="90868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7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3820168-31F4-4ED0-8A21-3BB78949A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5" t="12108" r="5201" b="3682"/>
          <a:stretch/>
        </p:blipFill>
        <p:spPr>
          <a:xfrm>
            <a:off x="728133" y="660400"/>
            <a:ext cx="10295467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9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1E9876B-E164-46F6-84FB-34F8F87DBD11}"/>
              </a:ext>
            </a:extLst>
          </p:cNvPr>
          <p:cNvSpPr txBox="1">
            <a:spLocks/>
          </p:cNvSpPr>
          <p:nvPr/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dirty="0"/>
              <a:t>3</a:t>
            </a:r>
            <a:r>
              <a:rPr lang="ko-KR" altLang="en-US" dirty="0"/>
              <a:t>월 중 계획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E067B81-D6B6-4A5B-ACF2-7B389EC3C9CA}"/>
              </a:ext>
            </a:extLst>
          </p:cNvPr>
          <p:cNvSpPr txBox="1">
            <a:spLocks/>
          </p:cNvSpPr>
          <p:nvPr/>
        </p:nvSpPr>
        <p:spPr>
          <a:xfrm>
            <a:off x="0" y="2815376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Ui </a:t>
            </a:r>
            <a:r>
              <a:rPr lang="ko-KR" altLang="en-US" dirty="0"/>
              <a:t>완성 후</a:t>
            </a:r>
            <a:endParaRPr lang="en-US" altLang="ko-KR" dirty="0"/>
          </a:p>
          <a:p>
            <a:r>
              <a:rPr lang="ko-KR" altLang="en-US" dirty="0"/>
              <a:t>시작 화면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독서 시작 버튼을 누르면 메인 화면으로 넘어가는 기능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dirty="0"/>
              <a:t>메인 화면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도서 스캔 버튼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읽은 책 리스트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갤러리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정보 버튼 출력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마스코트 출력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스캔 화면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디스플레이에 카메라 촬영 화면 출력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카메라 인식 범위 및 스캔 문구 출력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스캔 진행 화면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도서 스캔 진행중 문구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스캔이 완료가 될 경우 문구 변화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스캔 완료 후 독서 진행 화면으로 전환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669615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</TotalTime>
  <Words>93</Words>
  <Application>Microsoft Office PowerPoint</Application>
  <PresentationFormat>와이드스크린</PresentationFormat>
  <Paragraphs>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HY그래픽M</vt:lpstr>
      <vt:lpstr>Malgun Gothic</vt:lpstr>
      <vt:lpstr>Malgun Gothic</vt:lpstr>
      <vt:lpstr>Arial</vt:lpstr>
      <vt:lpstr>Trebuchet MS</vt:lpstr>
      <vt:lpstr>Wingdings 3</vt:lpstr>
      <vt:lpstr>패싯</vt:lpstr>
      <vt:lpstr>2조 캡스톤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전산</dc:creator>
  <cp:lastModifiedBy>전산</cp:lastModifiedBy>
  <cp:revision>732</cp:revision>
  <dcterms:created xsi:type="dcterms:W3CDTF">2023-11-01T09:56:52Z</dcterms:created>
  <dcterms:modified xsi:type="dcterms:W3CDTF">2024-03-17T11:13:05Z</dcterms:modified>
</cp:coreProperties>
</file>