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325" r:id="rId2"/>
    <p:sldId id="287" r:id="rId3"/>
    <p:sldId id="346" r:id="rId4"/>
    <p:sldId id="343" r:id="rId5"/>
    <p:sldId id="344" r:id="rId6"/>
    <p:sldId id="349" r:id="rId7"/>
    <p:sldId id="350" r:id="rId8"/>
    <p:sldId id="348" r:id="rId9"/>
    <p:sldId id="342" r:id="rId1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2"/>
    <a:srgbClr val="FFFFCC"/>
    <a:srgbClr val="E1C48F"/>
    <a:srgbClr val="3366FF"/>
    <a:srgbClr val="3399FF"/>
    <a:srgbClr val="FF3300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94636" autoAdjust="0"/>
  </p:normalViewPr>
  <p:slideViewPr>
    <p:cSldViewPr>
      <p:cViewPr varScale="1">
        <p:scale>
          <a:sx n="81" d="100"/>
          <a:sy n="81" d="100"/>
        </p:scale>
        <p:origin x="57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10F79-2A5F-4099-A0F0-1D6FE39B701F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46F9B-0449-4A93-8888-39F6462E9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939E9C-DA7E-4067-9F1C-86A660F7CC06}" type="datetime1">
              <a:rPr lang="en-US" altLang="ko-KR" smtClean="0"/>
              <a:t>3/15/2020</a:t>
            </a:fld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06BEFA-8FC0-41F5-84DB-B2BF36F50F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64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98AC-DF4D-40A6-9D14-3A0C66EF786E}" type="datetime1">
              <a:rPr lang="en-US" altLang="ko-KR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F68B33-D24F-4B55-8798-9BD4925C9FBB}" type="datetime1">
              <a:rPr lang="en-US" altLang="ko-KR" smtClean="0"/>
              <a:t>3/15/2020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7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8199-7870-4D96-B859-06F1834C34F1}" type="datetime1">
              <a:rPr lang="en-US" altLang="ko-KR" smtClean="0"/>
              <a:t>3/15/2020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406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E0D1A-14B2-4DD3-9F47-48C2DBCEDD4E}" type="datetime1">
              <a:rPr lang="en-US" altLang="ko-KR" smtClean="0"/>
              <a:t>3/15/2020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011C29-2993-4F22-9B47-9126D30FFEF1}" type="datetime1">
              <a:rPr lang="en-US" altLang="ko-KR" smtClean="0"/>
              <a:t>3/15/2020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A17397-08C9-4FE1-A4E4-8C0C36569E5D}" type="datetime1">
              <a:rPr lang="en-US" altLang="ko-KR" smtClean="0"/>
              <a:t>3/15/2020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4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353D-7898-498F-9624-0CDEE300BB10}" type="datetime1">
              <a:rPr lang="en-US" altLang="ko-KR" smtClean="0"/>
              <a:t>3/15/2020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DA5C-C149-462D-B029-86E2CFC41991}" type="datetime1">
              <a:rPr lang="en-US" altLang="ko-KR" smtClean="0"/>
              <a:t>3/15/2020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445E-29D0-44DC-80AF-48187FCD23DB}" type="datetime1">
              <a:rPr lang="en-US" altLang="ko-KR" smtClean="0"/>
              <a:t>3/15/2020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410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BA2F1B5-4547-42D8-BD3C-67CFC5C937A3}" type="datetime1">
              <a:rPr lang="en-US" altLang="ko-KR" smtClean="0"/>
              <a:t>3/15/2020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6552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EC4962-A17C-4966-A6A0-0E71A4DAB9E2}" type="datetime1">
              <a:rPr lang="en-US" altLang="ko-KR" smtClean="0"/>
              <a:t>3/15/2020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9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Adobe 고딕 Std B" panose="020B0800000000000000" pitchFamily="34" charset="-127"/>
          <a:ea typeface="Adobe 고딕 Std B" panose="020B0800000000000000" pitchFamily="34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1650" y="1943835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smtClean="0"/>
              <a:t>컴퓨터 알고리즘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2"/>
    </mc:Choice>
    <mc:Fallback xmlns="">
      <p:transition spd="slow" advTm="712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6079309" y="4149079"/>
            <a:ext cx="337895" cy="135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1718810"/>
            <a:ext cx="8982490" cy="3185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1268760"/>
            <a:ext cx="8955995" cy="4104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2715944"/>
            <a:ext cx="7208785" cy="92276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그룹 11"/>
          <p:cNvGrpSpPr/>
          <p:nvPr/>
        </p:nvGrpSpPr>
        <p:grpSpPr>
          <a:xfrm>
            <a:off x="156797" y="1602557"/>
            <a:ext cx="7148164" cy="3694150"/>
            <a:chOff x="156797" y="1602557"/>
            <a:chExt cx="7148164" cy="36941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5" t="63171" r="82606" b="3936"/>
            <a:stretch/>
          </p:blipFill>
          <p:spPr>
            <a:xfrm>
              <a:off x="3446875" y="1628800"/>
              <a:ext cx="3858086" cy="355539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직선 연결선 5"/>
            <p:cNvCxnSpPr/>
            <p:nvPr/>
          </p:nvCxnSpPr>
          <p:spPr>
            <a:xfrm flipH="1">
              <a:off x="156797" y="1602557"/>
              <a:ext cx="3265133" cy="2226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156964" y="5208309"/>
              <a:ext cx="3359234" cy="88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91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5" y="1358770"/>
            <a:ext cx="8924539" cy="4073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60" y="1167538"/>
            <a:ext cx="3334951" cy="44554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9411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2393885"/>
            <a:ext cx="8937485" cy="1802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3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6" y="2123855"/>
            <a:ext cx="8929816" cy="2363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1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다루는 내용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87D7A59-36E2-48B9-B146-C1E59501F63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628800"/>
            <a:ext cx="6675360" cy="51348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72100" y="1718810"/>
            <a:ext cx="360040" cy="720080"/>
          </a:xfrm>
          <a:prstGeom prst="rect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68593" y="2661521"/>
            <a:ext cx="360040" cy="720080"/>
          </a:xfrm>
          <a:prstGeom prst="rect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27095" y="3542476"/>
            <a:ext cx="360040" cy="587459"/>
          </a:xfrm>
          <a:prstGeom prst="rect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27095" y="4245441"/>
            <a:ext cx="360040" cy="488704"/>
          </a:xfrm>
          <a:prstGeom prst="rect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27095" y="4989169"/>
            <a:ext cx="360040" cy="488704"/>
          </a:xfrm>
          <a:prstGeom prst="rect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27095" y="5634244"/>
            <a:ext cx="360040" cy="265539"/>
          </a:xfrm>
          <a:prstGeom prst="rect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27095" y="6174304"/>
            <a:ext cx="360040" cy="370553"/>
          </a:xfrm>
          <a:prstGeom prst="rect">
            <a:avLst/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강의 계획표</a:t>
            </a:r>
            <a:endParaRPr lang="en-US" altLang="ko-KR" sz="3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87D7A59-36E2-48B9-B146-C1E59501F63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내용 개체 틀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215569"/>
              </p:ext>
            </p:extLst>
          </p:nvPr>
        </p:nvGraphicFramePr>
        <p:xfrm>
          <a:off x="476545" y="1673805"/>
          <a:ext cx="7847104" cy="4868569"/>
        </p:xfrm>
        <a:graphic>
          <a:graphicData uri="http://schemas.openxmlformats.org/drawingml/2006/table">
            <a:tbl>
              <a:tblPr firstRow="1" bandRow="1"/>
              <a:tblGrid>
                <a:gridCol w="42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주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해당 장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주제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79646"/>
                      </a:solidFill>
                    </a:lnT>
                    <a:lnB w="12700" cmpd="sng">
                      <a:solidFill>
                        <a:srgbClr val="F79646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7964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</a:t>
                      </a:r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장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7964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강의 소개  및 알고리즘의 개요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F79646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2</a:t>
                      </a:r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장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알고리즘의 정의 및 표현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3</a:t>
                      </a:r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장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분할 정복 알고리즘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(1)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4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3</a:t>
                      </a:r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장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분할 정복 알고리즘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(2)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5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4</a:t>
                      </a:r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장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그리디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 알고리즘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(1)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6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6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4</a:t>
                      </a:r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장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그리디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 알고리즘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(2)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7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5</a:t>
                      </a:r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장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동적 계획 알고리즘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(1)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8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ko-KR" altLang="en-US" sz="1100" b="0" dirty="0" smtClean="0">
                          <a:solidFill>
                            <a:srgbClr val="0070C0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중간고사</a:t>
                      </a:r>
                      <a:endParaRPr lang="ko-KR" altLang="en-US" sz="1100" b="0" dirty="0">
                        <a:solidFill>
                          <a:srgbClr val="0070C0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9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6</a:t>
                      </a:r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장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정렬 알고리즘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(1)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10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6</a:t>
                      </a:r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장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정렬 알고리즘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(2)</a:t>
                      </a:r>
                      <a:endParaRPr lang="ko-KR" altLang="en-US" sz="1100" b="0" kern="1200" baseline="0" dirty="0" smtClean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11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-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검색 트리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(1)</a:t>
                      </a:r>
                      <a:endParaRPr lang="ko-KR" altLang="en-US" sz="1100" b="0" kern="1200" baseline="0" dirty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12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-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검색 트리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(2)</a:t>
                      </a:r>
                      <a:endParaRPr lang="ko-KR" altLang="en-US" sz="1100" b="0" kern="1200" baseline="0" dirty="0" smtClean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13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7</a:t>
                      </a:r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장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NP-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완전 문제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(1)</a:t>
                      </a:r>
                      <a:endParaRPr lang="ko-KR" altLang="en-US" sz="1100" b="0" kern="1200" baseline="0" dirty="0" smtClean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14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7</a:t>
                      </a:r>
                      <a:r>
                        <a:rPr lang="ko-KR" altLang="en-US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장</a:t>
                      </a:r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NP-</a:t>
                      </a:r>
                      <a:r>
                        <a:rPr lang="ko-KR" altLang="en-US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완전 문제</a:t>
                      </a:r>
                      <a:r>
                        <a:rPr lang="en-US" altLang="ko-KR" sz="1100" b="0" kern="1200" baseline="0" dirty="0" smtClean="0">
                          <a:solidFill>
                            <a:schemeClr val="tx1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  <a:cs typeface="+mn-cs"/>
                        </a:rPr>
                        <a:t>(2)</a:t>
                      </a:r>
                      <a:endParaRPr lang="ko-KR" altLang="en-US" sz="1100" b="0" kern="1200" baseline="0" dirty="0" smtClean="0">
                        <a:solidFill>
                          <a:schemeClr val="tx1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592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0" dirty="0" smtClean="0"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 smtClean="0">
                          <a:solidFill>
                            <a:srgbClr val="0070C0"/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학기말고사</a:t>
                      </a:r>
                      <a:endParaRPr lang="ko-KR" altLang="en-US" sz="1100" b="0" dirty="0" smtClean="0">
                        <a:solidFill>
                          <a:srgbClr val="0070C0"/>
                        </a:solidFill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100" b="0" dirty="0">
                        <a:latin typeface="Adobe 고딕 Std B" panose="020B0800000000000000" pitchFamily="34" charset="-127"/>
                        <a:ea typeface="Adobe 고딕 Std B" panose="020B0800000000000000" pitchFamily="34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dirty="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87D7A59-36E2-48B9-B146-C1E59501F6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14312</TotalTime>
  <Words>131</Words>
  <Application>Microsoft Office PowerPoint</Application>
  <PresentationFormat>화면 슬라이드 쇼(4:3)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Adobe 고딕 Std B</vt:lpstr>
      <vt:lpstr>HY얕은샘물M</vt:lpstr>
      <vt:lpstr>굴림</vt:lpstr>
      <vt:lpstr>맑은 고딕</vt:lpstr>
      <vt:lpstr>한양해서</vt:lpstr>
      <vt:lpstr>Arial</vt:lpstr>
      <vt:lpstr>Tw Cen MT</vt:lpstr>
      <vt:lpstr>Wingdings</vt:lpstr>
      <vt:lpstr>Wingdings 2</vt:lpstr>
      <vt:lpstr>가을</vt:lpstr>
      <vt:lpstr>컴퓨터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다루는 내용</vt:lpstr>
      <vt:lpstr>강의 계획표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박 요한</cp:lastModifiedBy>
  <cp:revision>222</cp:revision>
  <dcterms:created xsi:type="dcterms:W3CDTF">2004-02-19T02:52:38Z</dcterms:created>
  <dcterms:modified xsi:type="dcterms:W3CDTF">2020-03-15T11:08:53Z</dcterms:modified>
</cp:coreProperties>
</file>