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57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5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rinder0617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imusamu/Game_Server_Projec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jB-pDFF_oC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24039-A84F-EC86-7C8D-B82979FC7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C2A66-6817-FA52-DAB1-5B197C2FA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김상윤</a:t>
            </a:r>
          </a:p>
        </p:txBody>
      </p:sp>
    </p:spTree>
    <p:extLst>
      <p:ext uri="{BB962C8B-B14F-4D97-AF65-F5344CB8AC3E}">
        <p14:creationId xmlns:p14="http://schemas.microsoft.com/office/powerpoint/2010/main" val="335213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80FC7-9505-0D84-28BB-148103B2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채팅창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AA14A-EE5E-5E99-FC9E-4C819233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12" y="752021"/>
            <a:ext cx="4675496" cy="2886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A81EAC-E667-04DB-3488-C359FD10A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12" y="3791056"/>
            <a:ext cx="4674079" cy="2314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D2457-AAD2-3926-F41A-F7007A106266}"/>
              </a:ext>
            </a:extLst>
          </p:cNvPr>
          <p:cNvSpPr txBox="1"/>
          <p:nvPr/>
        </p:nvSpPr>
        <p:spPr>
          <a:xfrm>
            <a:off x="8354783" y="2068469"/>
            <a:ext cx="3087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 반응 대사는</a:t>
            </a:r>
            <a:endParaRPr lang="en-US" altLang="ko-KR" dirty="0"/>
          </a:p>
          <a:p>
            <a:r>
              <a:rPr lang="ko-KR" altLang="en-US" dirty="0"/>
              <a:t>반응을 유도한 플레이어에게</a:t>
            </a:r>
            <a:endParaRPr lang="en-US" altLang="ko-KR" dirty="0"/>
          </a:p>
          <a:p>
            <a:r>
              <a:rPr lang="ko-KR" altLang="en-US" dirty="0"/>
              <a:t>나오도록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플레이어가 작성한 채팅은</a:t>
            </a:r>
            <a:endParaRPr lang="en-US" altLang="ko-KR" dirty="0"/>
          </a:p>
          <a:p>
            <a:r>
              <a:rPr lang="ko-KR" altLang="en-US" dirty="0"/>
              <a:t>채팅을 작성한 플레이어가 존재하는 해당 섹터 내 플레이어 모두가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영어가 아닌 한글로도</a:t>
            </a:r>
            <a:endParaRPr lang="en-US" altLang="ko-KR" dirty="0"/>
          </a:p>
          <a:p>
            <a:r>
              <a:rPr lang="ko-KR" altLang="en-US" dirty="0"/>
              <a:t>소통이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854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6D2C-A9FE-651B-37D9-87CF6207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상태</a:t>
            </a:r>
            <a:br>
              <a:rPr lang="en-US" altLang="ko-KR" dirty="0"/>
            </a:br>
            <a:r>
              <a:rPr lang="ko-KR" altLang="en-US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6CA94E-6AF2-79E5-B699-940F5102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52677"/>
            <a:ext cx="4634552" cy="474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29D3D-FAB8-6A73-1852-7271027208A7}"/>
              </a:ext>
            </a:extLst>
          </p:cNvPr>
          <p:cNvSpPr txBox="1"/>
          <p:nvPr/>
        </p:nvSpPr>
        <p:spPr>
          <a:xfrm>
            <a:off x="8215952" y="2408765"/>
            <a:ext cx="3307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발생하는 사건들을 </a:t>
            </a:r>
            <a:endParaRPr lang="en-US" altLang="ko-KR" dirty="0"/>
          </a:p>
          <a:p>
            <a:r>
              <a:rPr lang="ko-KR" altLang="en-US" dirty="0"/>
              <a:t>한 눈에 파악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저장</a:t>
            </a:r>
            <a:endParaRPr lang="en-US" altLang="ko-KR" dirty="0"/>
          </a:p>
          <a:p>
            <a:r>
              <a:rPr lang="ko-KR" altLang="en-US" dirty="0"/>
              <a:t>아이템 획득</a:t>
            </a:r>
            <a:endParaRPr lang="en-US" altLang="ko-KR" dirty="0"/>
          </a:p>
          <a:p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상태</a:t>
            </a:r>
            <a:endParaRPr lang="en-US" altLang="ko-KR" dirty="0"/>
          </a:p>
          <a:p>
            <a:r>
              <a:rPr lang="ko-KR" altLang="en-US" dirty="0"/>
              <a:t>채팅 전송 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19EE7-78AB-22D0-D7B4-FFDCFE4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STRESS</a:t>
            </a:r>
            <a:br>
              <a:rPr lang="en-US" altLang="ko-KR" dirty="0"/>
            </a:br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B1CE8-4C67-3663-9B8D-388DF07D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77" y="781015"/>
            <a:ext cx="3378435" cy="2531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160673-EBC4-2D52-2C79-0C892B83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77" y="3545823"/>
            <a:ext cx="3399909" cy="2531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758A4-4FC8-8884-F914-C88024778772}"/>
              </a:ext>
            </a:extLst>
          </p:cNvPr>
          <p:cNvSpPr txBox="1"/>
          <p:nvPr/>
        </p:nvSpPr>
        <p:spPr>
          <a:xfrm>
            <a:off x="7073153" y="1439269"/>
            <a:ext cx="4204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Stress Test </a:t>
            </a:r>
            <a:r>
              <a:rPr lang="ko-KR" altLang="en-US" dirty="0"/>
              <a:t>결과 </a:t>
            </a:r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/>
              <a:t>2950</a:t>
            </a:r>
            <a:r>
              <a:rPr lang="ko-KR" altLang="en-US" dirty="0"/>
              <a:t> </a:t>
            </a:r>
            <a:r>
              <a:rPr lang="en-US" altLang="ko-KR" dirty="0"/>
              <a:t>Dummy Clients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4150</a:t>
            </a:r>
            <a:r>
              <a:rPr lang="ko-KR" altLang="en-US" dirty="0"/>
              <a:t> </a:t>
            </a:r>
            <a:r>
              <a:rPr lang="en-US" altLang="ko-KR" dirty="0"/>
              <a:t>Dummy</a:t>
            </a:r>
            <a:r>
              <a:rPr lang="ko-KR" altLang="en-US" dirty="0"/>
              <a:t> </a:t>
            </a:r>
            <a:r>
              <a:rPr lang="en-US" altLang="ko-KR" dirty="0"/>
              <a:t>Clients </a:t>
            </a:r>
          </a:p>
          <a:p>
            <a:r>
              <a:rPr lang="ko-KR" altLang="en-US" dirty="0"/>
              <a:t>동시 접속이</a:t>
            </a:r>
            <a:r>
              <a:rPr lang="en-US" altLang="ko-KR" dirty="0"/>
              <a:t> </a:t>
            </a:r>
            <a:r>
              <a:rPr lang="ko-KR" altLang="en-US" dirty="0"/>
              <a:t>가능한 것을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ko-KR" altLang="en-US" dirty="0"/>
              <a:t>랜덤이동 </a:t>
            </a:r>
            <a:r>
              <a:rPr lang="en-US" altLang="ko-KR" dirty="0"/>
              <a:t>10</a:t>
            </a:r>
            <a:r>
              <a:rPr lang="ko-KR" altLang="en-US" dirty="0" err="1"/>
              <a:t>만마리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A* </a:t>
            </a:r>
            <a:r>
              <a:rPr lang="ko-KR" altLang="en-US" dirty="0"/>
              <a:t>기반 추적이동 </a:t>
            </a:r>
            <a:r>
              <a:rPr lang="en-US" altLang="ko-KR" dirty="0"/>
              <a:t>10</a:t>
            </a:r>
            <a:r>
              <a:rPr lang="ko-KR" altLang="en-US" dirty="0" err="1"/>
              <a:t>만마리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</a:p>
          <a:p>
            <a:r>
              <a:rPr lang="en-US" altLang="ko-KR" dirty="0"/>
              <a:t>Intel® Core™ i5-12500H</a:t>
            </a:r>
          </a:p>
          <a:p>
            <a:endParaRPr lang="en-US" altLang="ko-KR" dirty="0"/>
          </a:p>
          <a:p>
            <a:r>
              <a:rPr lang="en-US" altLang="ko-KR" dirty="0"/>
              <a:t>Memory</a:t>
            </a:r>
          </a:p>
          <a:p>
            <a:r>
              <a:rPr lang="en-US" altLang="ko-KR" dirty="0"/>
              <a:t>32GB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4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D670C-17F1-6ADD-6AAC-F0E92601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12391-7EF1-8FC9-9BEC-BF268973362C}"/>
              </a:ext>
            </a:extLst>
          </p:cNvPr>
          <p:cNvSpPr txBox="1"/>
          <p:nvPr/>
        </p:nvSpPr>
        <p:spPr>
          <a:xfrm>
            <a:off x="3545305" y="469773"/>
            <a:ext cx="81493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IOCP </a:t>
            </a:r>
            <a:r>
              <a:rPr lang="ko-KR" altLang="en-US" b="1" dirty="0"/>
              <a:t>기반 고성능 </a:t>
            </a:r>
            <a:r>
              <a:rPr lang="en-US" altLang="ko-KR" b="1" dirty="0"/>
              <a:t>I/O </a:t>
            </a:r>
            <a:r>
              <a:rPr lang="ko-KR" altLang="en-US" b="1" dirty="0"/>
              <a:t>파이프라인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수천 </a:t>
            </a:r>
            <a:r>
              <a:rPr lang="ko-KR" altLang="en-US" dirty="0" err="1"/>
              <a:t>동접에서</a:t>
            </a:r>
            <a:r>
              <a:rPr lang="ko-KR" altLang="en-US" dirty="0"/>
              <a:t> 컨텍스트 스위치 </a:t>
            </a:r>
            <a:r>
              <a:rPr lang="en-US" altLang="ko-KR" dirty="0"/>
              <a:t>/ </a:t>
            </a:r>
            <a:r>
              <a:rPr lang="ko-KR" altLang="en-US" dirty="0" err="1"/>
              <a:t>락</a:t>
            </a:r>
            <a:r>
              <a:rPr lang="ko-KR" altLang="en-US" dirty="0"/>
              <a:t> </a:t>
            </a:r>
            <a:r>
              <a:rPr lang="ko-KR" altLang="en-US" dirty="0" err="1"/>
              <a:t>경헙</a:t>
            </a:r>
            <a:r>
              <a:rPr lang="ko-KR" altLang="en-US" dirty="0"/>
              <a:t> 최소화 후 선형 확장성 확보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CreateIoCompletionPort</a:t>
            </a:r>
            <a:r>
              <a:rPr lang="ko-KR" altLang="en-US" dirty="0"/>
              <a:t>로 소켓을 </a:t>
            </a:r>
            <a:r>
              <a:rPr lang="en-US" altLang="ko-KR" dirty="0"/>
              <a:t>IOCP</a:t>
            </a:r>
            <a:r>
              <a:rPr lang="ko-KR" altLang="en-US" dirty="0"/>
              <a:t>에 바인딩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   Worker Thread</a:t>
            </a:r>
            <a:r>
              <a:rPr lang="ko-KR" altLang="en-US" dirty="0"/>
              <a:t>가 </a:t>
            </a:r>
            <a:r>
              <a:rPr lang="en-US" altLang="ko-KR" dirty="0" err="1"/>
              <a:t>GetQueuedCompletionStatus</a:t>
            </a:r>
            <a:r>
              <a:rPr lang="en-US" altLang="ko-KR" dirty="0"/>
              <a:t> </a:t>
            </a:r>
            <a:r>
              <a:rPr lang="ko-KR" altLang="en-US" dirty="0"/>
              <a:t>루프에서</a:t>
            </a:r>
            <a:endParaRPr lang="en-US" altLang="ko-KR" dirty="0"/>
          </a:p>
          <a:p>
            <a:r>
              <a:rPr lang="en-US" altLang="ko-KR" dirty="0"/>
              <a:t>	   OP_ACCEPT / OP_RECV / OP_SEND / OP_NPC_MOVE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 이벤트 기반으로 처리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새 연결은 </a:t>
            </a:r>
            <a:r>
              <a:rPr lang="en-US" altLang="ko-KR" dirty="0" err="1"/>
              <a:t>AcceptEx</a:t>
            </a:r>
            <a:r>
              <a:rPr lang="en-US" altLang="ko-KR" dirty="0"/>
              <a:t> </a:t>
            </a:r>
            <a:r>
              <a:rPr lang="ko-KR" altLang="en-US" dirty="0"/>
              <a:t>완료 이후 즉시 </a:t>
            </a:r>
            <a:r>
              <a:rPr lang="en-US" altLang="ko-KR" dirty="0"/>
              <a:t>IOCP</a:t>
            </a:r>
            <a:r>
              <a:rPr lang="ko-KR" altLang="en-US" dirty="0"/>
              <a:t>에 등록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효과 </a:t>
            </a:r>
            <a:r>
              <a:rPr lang="en-US" altLang="ko-KR" dirty="0"/>
              <a:t>: Blocking </a:t>
            </a:r>
            <a:r>
              <a:rPr lang="ko-KR" altLang="en-US" dirty="0"/>
              <a:t>대기 제거</a:t>
            </a:r>
            <a:r>
              <a:rPr lang="en-US" altLang="ko-KR" dirty="0"/>
              <a:t>, N : 1 </a:t>
            </a:r>
            <a:r>
              <a:rPr lang="ko-KR" altLang="en-US" dirty="0"/>
              <a:t>이벤트 분배 </a:t>
            </a:r>
            <a:r>
              <a:rPr lang="en-US" altLang="ko-KR" dirty="0"/>
              <a:t>-&gt; Worker </a:t>
            </a:r>
            <a:r>
              <a:rPr lang="ko-KR" altLang="en-US" dirty="0"/>
              <a:t>수 만큼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스트림 패킷 </a:t>
            </a:r>
            <a:r>
              <a:rPr lang="ko-KR" altLang="en-US" b="1" dirty="0" err="1"/>
              <a:t>프레이밍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 err="1"/>
              <a:t>재조립</a:t>
            </a:r>
            <a:r>
              <a:rPr lang="en-US" altLang="ko-KR" b="1" dirty="0"/>
              <a:t>(</a:t>
            </a:r>
            <a:r>
              <a:rPr lang="ko-KR" altLang="en-US" b="1" dirty="0"/>
              <a:t>가변 길이 </a:t>
            </a:r>
            <a:r>
              <a:rPr lang="en-US" altLang="ko-KR" b="1" dirty="0"/>
              <a:t>1byte </a:t>
            </a:r>
            <a:r>
              <a:rPr lang="ko-KR" altLang="en-US" b="1" dirty="0"/>
              <a:t>헤더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불완전 수신 </a:t>
            </a:r>
            <a:r>
              <a:rPr lang="en-US" altLang="ko-KR" dirty="0"/>
              <a:t>/ </a:t>
            </a:r>
            <a:r>
              <a:rPr lang="ko-KR" altLang="en-US" dirty="0"/>
              <a:t>과수신에서 불필요한 복사와 파싱 비용 최적화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p[0] (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  <a:r>
              <a:rPr lang="ko-KR" altLang="en-US" dirty="0"/>
              <a:t>로 반복 파싱</a:t>
            </a:r>
            <a:r>
              <a:rPr lang="en-US" altLang="ko-KR" dirty="0"/>
              <a:t>, </a:t>
            </a:r>
            <a:r>
              <a:rPr lang="ko-KR" altLang="en-US" dirty="0"/>
              <a:t>남은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 err="1"/>
              <a:t>prev_remain</a:t>
            </a:r>
            <a:r>
              <a:rPr lang="ko-KR" altLang="en-US" dirty="0"/>
              <a:t>에 보관 후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버퍼 앞쪽으로 </a:t>
            </a:r>
            <a:r>
              <a:rPr lang="en-US" altLang="ko-KR" dirty="0" err="1"/>
              <a:t>memcpy</a:t>
            </a:r>
            <a:r>
              <a:rPr lang="ko-KR" altLang="en-US" dirty="0"/>
              <a:t>하여 재사용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분할 수신 </a:t>
            </a:r>
            <a:r>
              <a:rPr lang="en-US" altLang="ko-KR" dirty="0"/>
              <a:t>/ </a:t>
            </a:r>
            <a:r>
              <a:rPr lang="ko-KR" altLang="en-US" dirty="0" err="1"/>
              <a:t>버스트</a:t>
            </a:r>
            <a:r>
              <a:rPr lang="ko-KR" altLang="en-US" dirty="0"/>
              <a:t> 수신에도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파싱 오버헤드 고정화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공간 분할</a:t>
            </a:r>
            <a:r>
              <a:rPr lang="en-US" altLang="ko-KR" b="1" dirty="0"/>
              <a:t>(</a:t>
            </a:r>
            <a:r>
              <a:rPr lang="ko-KR" altLang="en-US" b="1" dirty="0" err="1"/>
              <a:t>섹터링</a:t>
            </a:r>
            <a:r>
              <a:rPr lang="en-US" altLang="ko-KR" b="1" dirty="0"/>
              <a:t>) + </a:t>
            </a:r>
            <a:r>
              <a:rPr lang="ko-KR" altLang="en-US" b="1" dirty="0"/>
              <a:t>가시 리스트 후보 축소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전체 엔티티 탐색을 인접 섹터로 축소하여 </a:t>
            </a:r>
            <a:r>
              <a:rPr lang="en-US" altLang="ko-KR" dirty="0"/>
              <a:t>CPU </a:t>
            </a:r>
            <a:r>
              <a:rPr lang="ko-KR" altLang="en-US" dirty="0"/>
              <a:t>및</a:t>
            </a:r>
            <a:r>
              <a:rPr lang="en-US" altLang="ko-KR" dirty="0"/>
              <a:t> lock </a:t>
            </a:r>
            <a:r>
              <a:rPr lang="ko-KR" altLang="en-US" dirty="0"/>
              <a:t>비용 절감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-&gt; </a:t>
            </a:r>
            <a:r>
              <a:rPr lang="ko-KR" altLang="en-US" dirty="0"/>
              <a:t>섹터 인덱스 해시</a:t>
            </a:r>
            <a:endParaRPr lang="en-US" altLang="ko-KR" dirty="0"/>
          </a:p>
          <a:p>
            <a:r>
              <a:rPr lang="en-US" altLang="ko-KR" dirty="0"/>
              <a:t>	   3 * 3 </a:t>
            </a:r>
            <a:r>
              <a:rPr lang="ko-KR" altLang="en-US" dirty="0"/>
              <a:t>인접 섹터만 </a:t>
            </a:r>
            <a:r>
              <a:rPr lang="en-US" altLang="ko-KR" dirty="0"/>
              <a:t>lock </a:t>
            </a:r>
            <a:r>
              <a:rPr lang="ko-KR" altLang="en-US" dirty="0"/>
              <a:t>후 후보 수집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상태 </a:t>
            </a:r>
            <a:r>
              <a:rPr lang="en-US" altLang="ko-KR" dirty="0"/>
              <a:t>/ HP / </a:t>
            </a:r>
            <a:r>
              <a:rPr lang="ko-KR" altLang="en-US" dirty="0"/>
              <a:t>거리로 필터링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밀집 장변에서도 가시 </a:t>
            </a:r>
            <a:r>
              <a:rPr lang="ko-KR" altLang="en-US" dirty="0" err="1"/>
              <a:t>연산량과</a:t>
            </a:r>
            <a:r>
              <a:rPr lang="ko-KR" altLang="en-US" dirty="0"/>
              <a:t> </a:t>
            </a:r>
            <a:r>
              <a:rPr lang="en-US" altLang="ko-KR" dirty="0"/>
              <a:t>lock </a:t>
            </a:r>
            <a:r>
              <a:rPr lang="ko-KR" altLang="en-US" dirty="0"/>
              <a:t>홀드 시간이 크게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57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04844-E409-60F0-39BD-3BEE30C2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085C-96DE-CB73-E63D-2CC0BBC7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39270-DAE8-D7BF-6320-B29EC4768A5C}"/>
              </a:ext>
            </a:extLst>
          </p:cNvPr>
          <p:cNvSpPr txBox="1"/>
          <p:nvPr/>
        </p:nvSpPr>
        <p:spPr>
          <a:xfrm>
            <a:off x="3545305" y="746772"/>
            <a:ext cx="81493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뷰 리스트 증분 동기화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대역폭을 절약하면서 체감 반응성 유지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이동시 </a:t>
            </a:r>
            <a:r>
              <a:rPr lang="en-US" altLang="ko-KR" dirty="0" err="1"/>
              <a:t>old_vlist</a:t>
            </a:r>
            <a:r>
              <a:rPr lang="ko-KR" altLang="en-US" dirty="0"/>
              <a:t>와 </a:t>
            </a:r>
            <a:r>
              <a:rPr lang="en-US" altLang="ko-KR" dirty="0" err="1"/>
              <a:t>near_list</a:t>
            </a:r>
            <a:r>
              <a:rPr lang="en-US" altLang="ko-KR" dirty="0"/>
              <a:t> </a:t>
            </a:r>
            <a:r>
              <a:rPr lang="ko-KR" altLang="en-US" dirty="0"/>
              <a:t>비교를 통해 </a:t>
            </a:r>
            <a:r>
              <a:rPr lang="en-US" altLang="ko-KR" dirty="0"/>
              <a:t>Add / Move / Remove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/>
              <a:t>	   (Player -&gt; Peer</a:t>
            </a:r>
            <a:r>
              <a:rPr lang="ko-KR" altLang="en-US" dirty="0"/>
              <a:t>와 </a:t>
            </a:r>
            <a:r>
              <a:rPr lang="en-US" altLang="ko-KR" dirty="0"/>
              <a:t>Peer -&gt; Player </a:t>
            </a:r>
            <a:r>
              <a:rPr lang="ko-KR" altLang="en-US" dirty="0"/>
              <a:t>양방향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   NPC</a:t>
            </a:r>
            <a:r>
              <a:rPr lang="ko-KR" altLang="en-US" dirty="0"/>
              <a:t> 또한 </a:t>
            </a:r>
            <a:r>
              <a:rPr lang="en-US" altLang="ko-KR" dirty="0" err="1"/>
              <a:t>old_vl</a:t>
            </a:r>
            <a:r>
              <a:rPr lang="en-US" altLang="ko-KR" dirty="0"/>
              <a:t> &lt;-&gt; </a:t>
            </a:r>
            <a:r>
              <a:rPr lang="en-US" altLang="ko-KR" dirty="0" err="1"/>
              <a:t>new_vl</a:t>
            </a:r>
            <a:r>
              <a:rPr lang="en-US" altLang="ko-KR" dirty="0"/>
              <a:t> </a:t>
            </a:r>
            <a:r>
              <a:rPr lang="ko-KR" altLang="en-US" dirty="0"/>
              <a:t>비교로 동일 패턴 적용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패킷 수와 크기 감소</a:t>
            </a:r>
            <a:r>
              <a:rPr lang="en-US" altLang="ko-KR" dirty="0"/>
              <a:t>, </a:t>
            </a:r>
            <a:r>
              <a:rPr lang="ko-KR" altLang="en-US" dirty="0"/>
              <a:t>혼잡 구간에서 </a:t>
            </a:r>
            <a:r>
              <a:rPr lang="en-US" altLang="ko-KR" dirty="0"/>
              <a:t>Round-Trip Time </a:t>
            </a:r>
            <a:r>
              <a:rPr lang="ko-KR" altLang="en-US" dirty="0"/>
              <a:t>흔들림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섹터 단위 장애물 스트리밍</a:t>
            </a:r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맵</a:t>
            </a:r>
            <a:r>
              <a:rPr lang="en-US" altLang="ko-KR" dirty="0"/>
              <a:t> </a:t>
            </a:r>
            <a:r>
              <a:rPr lang="ko-KR" altLang="en-US" dirty="0"/>
              <a:t>전체 송신 대신 필요 섹터만 전송하여 네트워크 및 </a:t>
            </a:r>
            <a:r>
              <a:rPr lang="en-US" altLang="ko-KR" dirty="0"/>
              <a:t>CPU </a:t>
            </a:r>
            <a:r>
              <a:rPr lang="ko-KR" altLang="en-US" dirty="0"/>
              <a:t>절감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요청 시 현재 섹터의 인접 섹터 타일만 송신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섹터가 바뀔 때는 빠진 섹터는 </a:t>
            </a:r>
            <a:r>
              <a:rPr lang="en-US" altLang="ko-KR" dirty="0"/>
              <a:t>Remove + </a:t>
            </a:r>
            <a:r>
              <a:rPr lang="ko-KR" altLang="en-US" dirty="0"/>
              <a:t>새 섹터 </a:t>
            </a:r>
            <a:r>
              <a:rPr lang="en-US" altLang="ko-KR" dirty="0"/>
              <a:t>Add </a:t>
            </a:r>
            <a:r>
              <a:rPr lang="ko-KR" altLang="en-US" dirty="0"/>
              <a:t>만 수행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대규모 </a:t>
            </a:r>
            <a:r>
              <a:rPr lang="ko-KR" altLang="en-US" dirty="0" err="1"/>
              <a:t>맵에서도</a:t>
            </a:r>
            <a:r>
              <a:rPr lang="ko-KR" altLang="en-US" dirty="0"/>
              <a:t> 대역폭 사용이 섹터 면적에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A* </a:t>
            </a:r>
            <a:r>
              <a:rPr lang="ko-KR" altLang="en-US" b="1" dirty="0"/>
              <a:t>경로 탐색의 메모리</a:t>
            </a:r>
            <a:r>
              <a:rPr lang="en-US" altLang="ko-KR" b="1" dirty="0"/>
              <a:t>/</a:t>
            </a:r>
            <a:r>
              <a:rPr lang="ko-KR" altLang="en-US" b="1" dirty="0"/>
              <a:t>캐시 최적화</a:t>
            </a:r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다수 </a:t>
            </a:r>
            <a:r>
              <a:rPr lang="en-US" altLang="ko-KR" dirty="0"/>
              <a:t>NPC </a:t>
            </a:r>
            <a:r>
              <a:rPr lang="ko-KR" altLang="en-US" dirty="0"/>
              <a:t>동시 추적 시 </a:t>
            </a:r>
            <a:r>
              <a:rPr lang="en-US" altLang="ko-KR" dirty="0"/>
              <a:t>Heap</a:t>
            </a:r>
            <a:r>
              <a:rPr lang="ko-KR" altLang="en-US" dirty="0"/>
              <a:t> 할당 </a:t>
            </a:r>
            <a:r>
              <a:rPr lang="en-US" altLang="ko-KR" dirty="0"/>
              <a:t>/ </a:t>
            </a:r>
            <a:r>
              <a:rPr lang="ko-KR" altLang="en-US" dirty="0"/>
              <a:t>메모리 초기화로 인한 </a:t>
            </a:r>
            <a:r>
              <a:rPr lang="en-US" altLang="ko-KR" dirty="0"/>
              <a:t>Jitter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thread_local</a:t>
            </a:r>
            <a:r>
              <a:rPr lang="en-US" altLang="ko-KR" dirty="0"/>
              <a:t> </a:t>
            </a:r>
            <a:r>
              <a:rPr lang="en-US" altLang="ko-KR" dirty="0" err="1"/>
              <a:t>NodePool</a:t>
            </a:r>
            <a:r>
              <a:rPr lang="en-US" altLang="ko-KR" dirty="0"/>
              <a:t>(</a:t>
            </a:r>
            <a:r>
              <a:rPr lang="ko-KR" altLang="en-US" dirty="0"/>
              <a:t>고정 배열</a:t>
            </a:r>
            <a:r>
              <a:rPr lang="en-US" altLang="ko-KR" dirty="0"/>
              <a:t>)</a:t>
            </a:r>
            <a:r>
              <a:rPr lang="ko-KR" altLang="en-US" dirty="0"/>
              <a:t>로 노드 </a:t>
            </a:r>
            <a:r>
              <a:rPr lang="en-US" altLang="ko-KR" dirty="0"/>
              <a:t>zero-allocation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방문 배열은 </a:t>
            </a:r>
            <a:r>
              <a:rPr lang="en-US" altLang="ko-KR" dirty="0"/>
              <a:t>epoch </a:t>
            </a:r>
            <a:r>
              <a:rPr lang="ko-KR" altLang="en-US" dirty="0"/>
              <a:t>스탬프</a:t>
            </a:r>
            <a:r>
              <a:rPr lang="en-US" altLang="ko-KR" dirty="0"/>
              <a:t>(overflow </a:t>
            </a:r>
            <a:r>
              <a:rPr lang="ko-KR" altLang="en-US" dirty="0"/>
              <a:t>시에만 전체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/>
              <a:t>으로 초기화 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   </a:t>
            </a:r>
            <a:r>
              <a:rPr lang="ko-KR" altLang="en-US" dirty="0"/>
              <a:t>맨해튼 휴리스틱 </a:t>
            </a:r>
            <a:r>
              <a:rPr lang="en-US" altLang="ko-KR" dirty="0"/>
              <a:t>+ Small Priority Queue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:per-tick A* </a:t>
            </a:r>
            <a:r>
              <a:rPr lang="ko-KR" altLang="en-US" dirty="0"/>
              <a:t>비용 안정화로 </a:t>
            </a:r>
            <a:r>
              <a:rPr lang="en-US" altLang="ko-KR" dirty="0"/>
              <a:t>flame jitter </a:t>
            </a:r>
            <a:r>
              <a:rPr lang="ko-KR" altLang="en-US" dirty="0" err="1"/>
              <a:t>줄어듬</a:t>
            </a:r>
            <a:r>
              <a:rPr lang="en-US" altLang="ko-KR" dirty="0"/>
              <a:t>, Core</a:t>
            </a:r>
            <a:r>
              <a:rPr lang="ko-KR" altLang="en-US" dirty="0"/>
              <a:t> 확장성 늘어남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13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DBD5-DA90-6743-802F-996DC895D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7A3DD-F8ED-530C-3DD1-761D271D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EFA68-0C5D-A43E-FAB5-1912FAB9ACBE}"/>
              </a:ext>
            </a:extLst>
          </p:cNvPr>
          <p:cNvSpPr txBox="1"/>
          <p:nvPr/>
        </p:nvSpPr>
        <p:spPr>
          <a:xfrm>
            <a:off x="3527375" y="746772"/>
            <a:ext cx="81493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타이머 큐 </a:t>
            </a:r>
            <a:r>
              <a:rPr lang="en-US" altLang="ko-KR" b="1" dirty="0"/>
              <a:t>+ IOCP </a:t>
            </a:r>
            <a:r>
              <a:rPr lang="ko-KR" altLang="en-US" b="1" dirty="0"/>
              <a:t>통합 스케줄링</a:t>
            </a:r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시간 기반 이벤트</a:t>
            </a:r>
            <a:r>
              <a:rPr lang="en-US" altLang="ko-KR" dirty="0"/>
              <a:t>(</a:t>
            </a:r>
            <a:r>
              <a:rPr lang="ko-KR" altLang="en-US" dirty="0"/>
              <a:t>랜덤 이동 </a:t>
            </a:r>
            <a:r>
              <a:rPr lang="en-US" altLang="ko-KR" dirty="0"/>
              <a:t>/ </a:t>
            </a:r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별도 </a:t>
            </a:r>
            <a:r>
              <a:rPr lang="en-US" altLang="ko-KR" dirty="0"/>
              <a:t>timer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 폭증 없이 처리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만기 이벤트만 꺼내 </a:t>
            </a:r>
            <a:r>
              <a:rPr lang="en-US" altLang="ko-KR" dirty="0"/>
              <a:t>OP_NPC_MOVE</a:t>
            </a:r>
            <a:r>
              <a:rPr lang="ko-KR" altLang="en-US" dirty="0"/>
              <a:t>를 </a:t>
            </a:r>
            <a:r>
              <a:rPr lang="en-US" altLang="ko-KR" dirty="0"/>
              <a:t>IOCP</a:t>
            </a:r>
            <a:r>
              <a:rPr lang="ko-KR" altLang="en-US" dirty="0"/>
              <a:t>에 포스트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리스폰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힐은 즉시 처리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주기 저장은 </a:t>
            </a:r>
            <a:r>
              <a:rPr lang="en-US" altLang="ko-KR" dirty="0"/>
              <a:t>30</a:t>
            </a:r>
            <a:r>
              <a:rPr lang="ko-KR" altLang="en-US" dirty="0"/>
              <a:t>초 간격으로 증분 수행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thread</a:t>
            </a:r>
            <a:r>
              <a:rPr lang="ko-KR" altLang="en-US" dirty="0"/>
              <a:t> 재사용으로 캐시 지역성 유지</a:t>
            </a:r>
            <a:r>
              <a:rPr lang="en-US" altLang="ko-KR" dirty="0"/>
              <a:t>, busy waiting </a:t>
            </a:r>
            <a:r>
              <a:rPr lang="ko-KR" altLang="en-US" dirty="0"/>
              <a:t>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락</a:t>
            </a:r>
            <a:r>
              <a:rPr lang="ko-KR" altLang="en-US" b="1" dirty="0"/>
              <a:t> 경합 최소화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전역 </a:t>
            </a:r>
            <a:r>
              <a:rPr lang="en-US" altLang="ko-KR" dirty="0"/>
              <a:t>lock </a:t>
            </a:r>
            <a:r>
              <a:rPr lang="ko-KR" altLang="en-US" dirty="0"/>
              <a:t>없이 섹터 </a:t>
            </a:r>
            <a:r>
              <a:rPr lang="en-US" altLang="ko-KR" dirty="0"/>
              <a:t>/ </a:t>
            </a:r>
            <a:r>
              <a:rPr lang="ko-KR" altLang="en-US" dirty="0" err="1"/>
              <a:t>세선</a:t>
            </a:r>
            <a:r>
              <a:rPr lang="ko-KR" altLang="en-US" dirty="0"/>
              <a:t> 수준으로 임계구역을 축소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섹터 컨테이너는 섹터 별 </a:t>
            </a:r>
            <a:r>
              <a:rPr lang="en-US" altLang="ko-KR" dirty="0"/>
              <a:t>mutex</a:t>
            </a:r>
            <a:r>
              <a:rPr lang="ko-KR" altLang="en-US" dirty="0"/>
              <a:t>만 잠금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세선</a:t>
            </a:r>
            <a:r>
              <a:rPr lang="ko-KR" altLang="en-US" dirty="0"/>
              <a:t> 상태는 필요한 구간만 </a:t>
            </a:r>
            <a:r>
              <a:rPr lang="en-US" altLang="ko-KR" dirty="0" err="1"/>
              <a:t>s_lock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/ </a:t>
            </a:r>
            <a:r>
              <a:rPr lang="ko-KR" altLang="en-US" dirty="0"/>
              <a:t>가시</a:t>
            </a:r>
            <a:r>
              <a:rPr lang="en-US" altLang="ko-KR" dirty="0"/>
              <a:t>/ </a:t>
            </a:r>
            <a:r>
              <a:rPr lang="ko-KR" altLang="en-US" dirty="0"/>
              <a:t>전투가 동시 다발적으로 일어나도 </a:t>
            </a:r>
            <a:r>
              <a:rPr lang="en-US" altLang="ko-KR" dirty="0"/>
              <a:t>throughput </a:t>
            </a:r>
            <a:r>
              <a:rPr lang="ko-KR" altLang="en-US" dirty="0"/>
              <a:t>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중복 작업 억제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같은 이벤트 </a:t>
            </a:r>
            <a:r>
              <a:rPr lang="en-US" altLang="ko-KR" dirty="0"/>
              <a:t>/ </a:t>
            </a:r>
            <a:r>
              <a:rPr lang="ko-KR" altLang="en-US" dirty="0"/>
              <a:t>계산의 재스케줄 및 재계산 방지로 </a:t>
            </a:r>
            <a:r>
              <a:rPr lang="en-US" altLang="ko-KR" dirty="0"/>
              <a:t>timer / AI </a:t>
            </a:r>
            <a:r>
              <a:rPr lang="ko-KR" altLang="en-US" dirty="0"/>
              <a:t>병목 감소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: NPC </a:t>
            </a:r>
            <a:r>
              <a:rPr lang="ko-KR" altLang="en-US" dirty="0"/>
              <a:t>부활 </a:t>
            </a:r>
            <a:r>
              <a:rPr lang="en-US" altLang="ko-KR" dirty="0"/>
              <a:t>/ </a:t>
            </a:r>
            <a:r>
              <a:rPr lang="ko-KR" altLang="en-US" dirty="0"/>
              <a:t>이동은 </a:t>
            </a:r>
            <a:r>
              <a:rPr lang="en-US" altLang="ko-KR" dirty="0" err="1"/>
              <a:t>is_active</a:t>
            </a:r>
            <a:r>
              <a:rPr lang="en-US" altLang="ko-KR" dirty="0"/>
              <a:t> / </a:t>
            </a:r>
            <a:r>
              <a:rPr lang="en-US" altLang="ko-KR" dirty="0" err="1"/>
              <a:t>greet_moves_left</a:t>
            </a:r>
            <a:r>
              <a:rPr lang="ko-KR" altLang="en-US" dirty="0"/>
              <a:t>로 상태 제어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/>
              <a:t>필요 시에만 다음 이동 스케줄</a:t>
            </a:r>
            <a:r>
              <a:rPr lang="en-US" altLang="ko-KR" dirty="0"/>
              <a:t>, </a:t>
            </a:r>
            <a:r>
              <a:rPr lang="ko-KR" altLang="en-US" dirty="0"/>
              <a:t>경로는 타깃 변화 </a:t>
            </a:r>
            <a:r>
              <a:rPr lang="en-US" altLang="ko-KR" dirty="0"/>
              <a:t>/ </a:t>
            </a:r>
            <a:r>
              <a:rPr lang="ko-KR" altLang="en-US" dirty="0"/>
              <a:t>소진 시에만 </a:t>
            </a:r>
            <a:r>
              <a:rPr lang="en-US" altLang="ko-KR" dirty="0"/>
              <a:t>repass</a:t>
            </a:r>
          </a:p>
          <a:p>
            <a:r>
              <a:rPr lang="ko-KR" altLang="en-US" dirty="0"/>
              <a:t>효과 </a:t>
            </a:r>
            <a:r>
              <a:rPr lang="en-US" altLang="ko-KR" dirty="0"/>
              <a:t>: tick spike </a:t>
            </a:r>
            <a:r>
              <a:rPr lang="ko-KR" altLang="en-US" dirty="0"/>
              <a:t>완화</a:t>
            </a:r>
            <a:r>
              <a:rPr lang="en-US" altLang="ko-KR" dirty="0"/>
              <a:t>, </a:t>
            </a:r>
            <a:r>
              <a:rPr lang="ko-KR" altLang="en-US" dirty="0"/>
              <a:t>평균 지연 하락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32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DD223-FBD4-BF51-627E-7DFBC824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7341C-C177-7E51-56C9-2441BB53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916BE-8DD3-ABBB-08E7-1721E3D9760A}"/>
              </a:ext>
            </a:extLst>
          </p:cNvPr>
          <p:cNvSpPr txBox="1"/>
          <p:nvPr/>
        </p:nvSpPr>
        <p:spPr>
          <a:xfrm>
            <a:off x="3527375" y="2685764"/>
            <a:ext cx="814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동시성 컨테이너 활용</a:t>
            </a:r>
            <a:endParaRPr lang="en-US" altLang="ko-KR" b="1" dirty="0"/>
          </a:p>
          <a:p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연결</a:t>
            </a:r>
            <a:r>
              <a:rPr lang="en-US" altLang="ko-KR" dirty="0"/>
              <a:t>(Session) </a:t>
            </a:r>
            <a:r>
              <a:rPr lang="ko-KR" altLang="en-US" dirty="0"/>
              <a:t>전역 접근에서 중앙 </a:t>
            </a:r>
            <a:r>
              <a:rPr lang="en-US" altLang="ko-KR" dirty="0"/>
              <a:t>lock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ko-KR" altLang="en-US" dirty="0"/>
              <a:t>구현</a:t>
            </a:r>
            <a:r>
              <a:rPr lang="en-US" altLang="ko-KR" dirty="0"/>
              <a:t> : </a:t>
            </a:r>
            <a:r>
              <a:rPr lang="en-US" altLang="ko-KR" dirty="0" err="1"/>
              <a:t>concurrent_unordered_map</a:t>
            </a:r>
            <a:r>
              <a:rPr lang="en-US" altLang="ko-KR" dirty="0"/>
              <a:t>&lt;int, </a:t>
            </a:r>
            <a:r>
              <a:rPr lang="en-US" altLang="ko-KR" dirty="0" err="1"/>
              <a:t>shared_ptr</a:t>
            </a:r>
            <a:r>
              <a:rPr lang="en-US" altLang="ko-KR" dirty="0"/>
              <a:t>&lt;SESSION&gt;&gt; clients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en-US" altLang="ko-KR" dirty="0" err="1"/>
              <a:t>concurrent_priority_queue</a:t>
            </a:r>
            <a:r>
              <a:rPr lang="en-US" altLang="ko-KR" dirty="0"/>
              <a:t>&lt;</a:t>
            </a:r>
            <a:r>
              <a:rPr lang="en-US" altLang="ko-KR" dirty="0" err="1"/>
              <a:t>event_type</a:t>
            </a:r>
            <a:r>
              <a:rPr lang="en-US" altLang="ko-KR" dirty="0"/>
              <a:t>&gt; </a:t>
            </a:r>
            <a:r>
              <a:rPr lang="en-US" altLang="ko-KR" dirty="0" err="1"/>
              <a:t>timer_queue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효과 </a:t>
            </a:r>
            <a:r>
              <a:rPr lang="en-US" altLang="ko-KR" dirty="0"/>
              <a:t>:</a:t>
            </a:r>
            <a:r>
              <a:rPr lang="ko-KR" altLang="en-US" dirty="0"/>
              <a:t> 다수 </a:t>
            </a:r>
            <a:r>
              <a:rPr lang="en-US" altLang="ko-KR" dirty="0"/>
              <a:t>worker / timer</a:t>
            </a:r>
            <a:r>
              <a:rPr lang="ko-KR" altLang="en-US" dirty="0"/>
              <a:t>가 동시에 접근하더라도 확장성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16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4BBA8-CD4A-4963-A84D-9DFBCFE2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최종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EF4B5-D875-31B9-591D-449C70689F8C}"/>
              </a:ext>
            </a:extLst>
          </p:cNvPr>
          <p:cNvSpPr txBox="1"/>
          <p:nvPr/>
        </p:nvSpPr>
        <p:spPr>
          <a:xfrm>
            <a:off x="3639670" y="331273"/>
            <a:ext cx="74765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서버 초기화</a:t>
            </a:r>
            <a:endParaRPr lang="en-US" altLang="ko-KR" b="1" dirty="0"/>
          </a:p>
          <a:p>
            <a:r>
              <a:rPr lang="en-US" altLang="ko-KR" dirty="0" err="1"/>
              <a:t>WSAStartup</a:t>
            </a:r>
            <a:r>
              <a:rPr lang="en-US" altLang="ko-KR" dirty="0"/>
              <a:t>, DB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맵 장애물 </a:t>
            </a:r>
            <a:r>
              <a:rPr lang="ko-KR" altLang="en-US" dirty="0" err="1"/>
              <a:t>스폰</a:t>
            </a:r>
            <a:r>
              <a:rPr lang="en-US" altLang="ko-KR" dirty="0"/>
              <a:t>, NPC </a:t>
            </a:r>
            <a:r>
              <a:rPr lang="ko-KR" altLang="en-US" dirty="0"/>
              <a:t>초기화</a:t>
            </a:r>
            <a:r>
              <a:rPr lang="en-US" altLang="ko-KR" dirty="0"/>
              <a:t>(Lua)</a:t>
            </a:r>
          </a:p>
          <a:p>
            <a:r>
              <a:rPr lang="en-US" altLang="ko-KR" dirty="0"/>
              <a:t>IOCP / Worker Thread + Timer Thread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클라이언트 처리</a:t>
            </a:r>
            <a:endParaRPr lang="en-US" altLang="ko-KR" b="1" dirty="0"/>
          </a:p>
          <a:p>
            <a:r>
              <a:rPr lang="en-US" altLang="ko-KR" dirty="0" err="1"/>
              <a:t>AcceptEx</a:t>
            </a:r>
            <a:r>
              <a:rPr lang="ko-KR" altLang="en-US" dirty="0"/>
              <a:t>로 접속 수락</a:t>
            </a:r>
            <a:endParaRPr lang="en-US" altLang="ko-KR" dirty="0"/>
          </a:p>
          <a:p>
            <a:r>
              <a:rPr lang="en-US" altLang="ko-KR" dirty="0"/>
              <a:t>Packet</a:t>
            </a:r>
            <a:r>
              <a:rPr lang="ko-KR" altLang="en-US" dirty="0"/>
              <a:t> 처리</a:t>
            </a:r>
            <a:r>
              <a:rPr lang="en-US" altLang="ko-KR" dirty="0"/>
              <a:t>(Login, Move, Chatting, Attack, Potion)</a:t>
            </a:r>
          </a:p>
          <a:p>
            <a:r>
              <a:rPr lang="ko-KR" altLang="en-US" dirty="0"/>
              <a:t>잘못된 접속 </a:t>
            </a:r>
            <a:r>
              <a:rPr lang="en-US" altLang="ko-KR" dirty="0"/>
              <a:t>/ </a:t>
            </a:r>
            <a:r>
              <a:rPr lang="ko-KR" altLang="en-US" dirty="0"/>
              <a:t>에러 시 </a:t>
            </a:r>
            <a:r>
              <a:rPr lang="en-US" altLang="ko-KR" dirty="0"/>
              <a:t>Disconnect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게임 로직</a:t>
            </a:r>
            <a:endParaRPr lang="en-US" altLang="ko-KR" b="1" dirty="0"/>
          </a:p>
          <a:p>
            <a:r>
              <a:rPr lang="ko-KR" altLang="en-US" dirty="0"/>
              <a:t>월드 </a:t>
            </a:r>
            <a:r>
              <a:rPr lang="en-US" altLang="ko-KR" dirty="0"/>
              <a:t>/ </a:t>
            </a:r>
            <a:r>
              <a:rPr lang="ko-KR" altLang="en-US" dirty="0"/>
              <a:t>시야 관리</a:t>
            </a:r>
            <a:r>
              <a:rPr lang="en-US" altLang="ko-KR" dirty="0"/>
              <a:t>(</a:t>
            </a:r>
            <a:r>
              <a:rPr lang="ko-KR" altLang="en-US" dirty="0" err="1"/>
              <a:t>섹터링</a:t>
            </a:r>
            <a:r>
              <a:rPr lang="en-US" altLang="ko-KR" dirty="0"/>
              <a:t>, </a:t>
            </a:r>
            <a:r>
              <a:rPr lang="ko-KR" altLang="en-US" dirty="0"/>
              <a:t>가시범위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전투 시스템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무적</a:t>
            </a:r>
            <a:r>
              <a:rPr lang="en-US" altLang="ko-KR" dirty="0"/>
              <a:t>, </a:t>
            </a:r>
            <a:r>
              <a:rPr lang="ko-KR" altLang="en-US" dirty="0" err="1"/>
              <a:t>리스폰</a:t>
            </a:r>
            <a:r>
              <a:rPr lang="en-US" altLang="ko-KR" dirty="0"/>
              <a:t>, </a:t>
            </a:r>
            <a:r>
              <a:rPr lang="ko-KR" altLang="en-US" dirty="0"/>
              <a:t>드랍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NPC </a:t>
            </a:r>
            <a:r>
              <a:rPr lang="ko-KR" altLang="en-US" dirty="0"/>
              <a:t>이동 </a:t>
            </a:r>
            <a:r>
              <a:rPr lang="en-US" altLang="ko-KR" dirty="0"/>
              <a:t>/ </a:t>
            </a:r>
            <a:r>
              <a:rPr lang="ko-KR" altLang="en-US" dirty="0"/>
              <a:t>추적</a:t>
            </a:r>
            <a:r>
              <a:rPr lang="en-US" altLang="ko-KR" dirty="0"/>
              <a:t>(</a:t>
            </a:r>
            <a:r>
              <a:rPr lang="ko-KR" altLang="en-US" dirty="0"/>
              <a:t>랜덤</a:t>
            </a:r>
            <a:r>
              <a:rPr lang="en-US" altLang="ko-KR" dirty="0"/>
              <a:t>, A* </a:t>
            </a:r>
            <a:r>
              <a:rPr lang="ko-KR" altLang="en-US" dirty="0"/>
              <a:t>기반 추적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스크립트 연동</a:t>
            </a:r>
            <a:endParaRPr lang="en-US" altLang="ko-KR" b="1" dirty="0"/>
          </a:p>
          <a:p>
            <a:r>
              <a:rPr lang="en-US" altLang="ko-KR" dirty="0"/>
              <a:t>Lua </a:t>
            </a:r>
            <a:r>
              <a:rPr lang="ko-KR" altLang="en-US" dirty="0"/>
              <a:t>스크립트로 </a:t>
            </a:r>
            <a:r>
              <a:rPr lang="en-US" altLang="ko-KR" dirty="0"/>
              <a:t>NPC AI </a:t>
            </a:r>
            <a:r>
              <a:rPr lang="ko-KR" altLang="en-US" dirty="0"/>
              <a:t>동작 제어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제공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대화 행동 제어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타이머 </a:t>
            </a:r>
            <a:r>
              <a:rPr lang="en-US" altLang="ko-KR" b="1" dirty="0"/>
              <a:t>&amp; </a:t>
            </a:r>
            <a:r>
              <a:rPr lang="ko-KR" altLang="en-US" b="1" dirty="0"/>
              <a:t>데이터베이스</a:t>
            </a:r>
            <a:endParaRPr lang="en-US" altLang="ko-KR" b="1" dirty="0"/>
          </a:p>
          <a:p>
            <a:r>
              <a:rPr lang="en-US" altLang="ko-KR" dirty="0"/>
              <a:t>Timer Queue : NPC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 err="1"/>
              <a:t>리스폰</a:t>
            </a:r>
            <a:r>
              <a:rPr lang="en-US" altLang="ko-KR" dirty="0"/>
              <a:t>, </a:t>
            </a:r>
            <a:r>
              <a:rPr lang="ko-KR" altLang="en-US" dirty="0"/>
              <a:t>회복 이벤트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초마다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ko-KR" altLang="en-US" dirty="0"/>
              <a:t>위치 </a:t>
            </a:r>
            <a:r>
              <a:rPr lang="en-US" altLang="ko-KR" dirty="0"/>
              <a:t>/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인벤토리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44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7C2B-76E6-37A2-C692-9824E40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E639F-4483-604E-A6D5-301871B8F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김상윤</a:t>
            </a:r>
            <a:endParaRPr lang="en-US" altLang="ko-KR" dirty="0"/>
          </a:p>
          <a:p>
            <a:r>
              <a:rPr lang="en-US" altLang="ko-KR" dirty="0">
                <a:latin typeface="+mj-ea"/>
                <a:ea typeface="+mj-ea"/>
              </a:rPr>
              <a:t>grinder0617@gmail.com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33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A823C-C0DD-4784-8B77-9396EC36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인적사항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C98B5-8FD4-B5AD-0B44-D3F6E0A7FB2F}"/>
              </a:ext>
            </a:extLst>
          </p:cNvPr>
          <p:cNvSpPr txBox="1"/>
          <p:nvPr/>
        </p:nvSpPr>
        <p:spPr>
          <a:xfrm>
            <a:off x="3630706" y="2270266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김상윤</a:t>
            </a:r>
            <a:endParaRPr lang="en-US" altLang="ko-KR" dirty="0"/>
          </a:p>
          <a:p>
            <a:r>
              <a:rPr lang="en-US" altLang="ko-KR" dirty="0"/>
              <a:t>2001. 06. 17</a:t>
            </a:r>
          </a:p>
          <a:p>
            <a:r>
              <a:rPr lang="en-US" altLang="ko-KR" dirty="0">
                <a:latin typeface="+mj-ea"/>
                <a:ea typeface="+mj-ea"/>
                <a:hlinkClick r:id="rId2"/>
              </a:rPr>
              <a:t>grinder0617@gmail.com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/>
              <a:t>010-7739-0617</a:t>
            </a:r>
          </a:p>
          <a:p>
            <a:r>
              <a:rPr lang="ko-KR" altLang="en-US" dirty="0"/>
              <a:t>경기도 시흥시 거주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2026.02 : </a:t>
            </a:r>
            <a:r>
              <a:rPr lang="ko-KR" altLang="en-US" dirty="0"/>
              <a:t>한국공학대학교 게임공학과 졸업예정</a:t>
            </a:r>
            <a:endParaRPr lang="en-US" altLang="ko-KR" dirty="0"/>
          </a:p>
          <a:p>
            <a:r>
              <a:rPr lang="en-US" altLang="ko-KR" dirty="0"/>
              <a:t>2020.03 : </a:t>
            </a:r>
            <a:r>
              <a:rPr lang="ko-KR" altLang="en-US" dirty="0"/>
              <a:t>한국산업기술대학교</a:t>
            </a:r>
            <a:r>
              <a:rPr lang="en-US" altLang="ko-KR" dirty="0"/>
              <a:t>(</a:t>
            </a:r>
            <a:r>
              <a:rPr lang="ko-KR" altLang="en-US" dirty="0"/>
              <a:t>현 한국공학대학교</a:t>
            </a:r>
            <a:r>
              <a:rPr lang="en-US" altLang="ko-KR" dirty="0"/>
              <a:t>) </a:t>
            </a:r>
            <a:r>
              <a:rPr lang="ko-KR" altLang="en-US" dirty="0"/>
              <a:t>게임공학과 입학</a:t>
            </a:r>
            <a:endParaRPr lang="en-US" altLang="ko-KR" dirty="0"/>
          </a:p>
          <a:p>
            <a:r>
              <a:rPr lang="en-US" altLang="ko-KR" dirty="0"/>
              <a:t>2020.02 :</a:t>
            </a:r>
            <a:r>
              <a:rPr lang="ko-KR" altLang="en-US" dirty="0"/>
              <a:t> 경구고등학교 졸업</a:t>
            </a:r>
          </a:p>
        </p:txBody>
      </p:sp>
    </p:spTree>
    <p:extLst>
      <p:ext uri="{BB962C8B-B14F-4D97-AF65-F5344CB8AC3E}">
        <p14:creationId xmlns:p14="http://schemas.microsoft.com/office/powerpoint/2010/main" val="2177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A2E04-E463-F9E3-62F0-347C574E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D16BF-C8AF-9E63-3BCC-9201A48B6AF0}"/>
              </a:ext>
            </a:extLst>
          </p:cNvPr>
          <p:cNvSpPr txBox="1"/>
          <p:nvPr/>
        </p:nvSpPr>
        <p:spPr>
          <a:xfrm>
            <a:off x="3700516" y="800671"/>
            <a:ext cx="588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https://github.com/kimusamu/Game_Server_Project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8D5E3-280C-F716-B7AA-DC604290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03" y="1709447"/>
            <a:ext cx="4615994" cy="434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BB30F-48E6-7561-CB8F-372E3CDF1E7C}"/>
              </a:ext>
            </a:extLst>
          </p:cNvPr>
          <p:cNvSpPr txBox="1"/>
          <p:nvPr/>
        </p:nvSpPr>
        <p:spPr>
          <a:xfrm>
            <a:off x="8525436" y="4927811"/>
            <a:ext cx="315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SFML(Client)</a:t>
            </a:r>
            <a:r>
              <a:rPr lang="ko-KR" altLang="en-US" dirty="0"/>
              <a:t>와 </a:t>
            </a:r>
            <a:r>
              <a:rPr lang="en-US" altLang="ko-KR" dirty="0"/>
              <a:t>IOCP(Server)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이용한</a:t>
            </a:r>
            <a:r>
              <a:rPr lang="en-US" altLang="ko-KR" dirty="0"/>
              <a:t> 2D MMORPG </a:t>
            </a:r>
            <a:br>
              <a:rPr lang="en-US" altLang="ko-KR" dirty="0"/>
            </a:b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프로젝트로</a:t>
            </a:r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 </a:t>
            </a:r>
            <a:r>
              <a:rPr lang="ko-KR" altLang="en-US" dirty="0"/>
              <a:t>모두 제작 </a:t>
            </a:r>
          </a:p>
        </p:txBody>
      </p:sp>
    </p:spTree>
    <p:extLst>
      <p:ext uri="{BB962C8B-B14F-4D97-AF65-F5344CB8AC3E}">
        <p14:creationId xmlns:p14="http://schemas.microsoft.com/office/powerpoint/2010/main" val="19311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61535-C07C-6130-A1F5-0848A74F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</a:t>
            </a:r>
            <a:br>
              <a:rPr lang="en-US" altLang="ko-KR" dirty="0"/>
            </a:br>
            <a:r>
              <a:rPr lang="ko-KR" altLang="en-US" dirty="0" err="1"/>
              <a:t>기술스택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5F6D8-F831-79E6-514E-3D7014981250}"/>
              </a:ext>
            </a:extLst>
          </p:cNvPr>
          <p:cNvSpPr txBox="1"/>
          <p:nvPr/>
        </p:nvSpPr>
        <p:spPr>
          <a:xfrm>
            <a:off x="3639670" y="1008382"/>
            <a:ext cx="80054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언어 </a:t>
            </a:r>
            <a:r>
              <a:rPr lang="en-US" altLang="ko-KR" sz="2800" dirty="0"/>
              <a:t>/ </a:t>
            </a:r>
            <a:r>
              <a:rPr lang="ko-KR" altLang="en-US" sz="2800" dirty="0"/>
              <a:t>그래픽 프레임워크</a:t>
            </a:r>
            <a:endParaRPr lang="en-US" altLang="ko-KR" sz="2800" dirty="0"/>
          </a:p>
          <a:p>
            <a:r>
              <a:rPr lang="en-US" altLang="ko-KR" sz="2800" dirty="0"/>
              <a:t>C++, SFML</a:t>
            </a:r>
          </a:p>
          <a:p>
            <a:endParaRPr lang="en-US" altLang="ko-KR" sz="2800" dirty="0"/>
          </a:p>
          <a:p>
            <a:r>
              <a:rPr lang="ko-KR" altLang="en-US" sz="2800" dirty="0"/>
              <a:t>네트워크</a:t>
            </a:r>
            <a:endParaRPr lang="en-US" altLang="ko-KR" sz="2800" dirty="0"/>
          </a:p>
          <a:p>
            <a:r>
              <a:rPr lang="en-US" altLang="ko-KR" sz="2800" dirty="0"/>
              <a:t>Windows IOCP :</a:t>
            </a:r>
            <a:r>
              <a:rPr lang="ko-KR" altLang="en-US" sz="2800" dirty="0"/>
              <a:t> 비동기 소켓 서버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데이터베이스</a:t>
            </a:r>
            <a:endParaRPr lang="en-US" altLang="ko-KR" sz="2800" dirty="0"/>
          </a:p>
          <a:p>
            <a:r>
              <a:rPr lang="en-US" altLang="ko-KR" sz="2800" dirty="0"/>
              <a:t>MSSQL :</a:t>
            </a:r>
            <a:r>
              <a:rPr lang="ko-KR" altLang="en-US" sz="2800" dirty="0"/>
              <a:t> </a:t>
            </a:r>
            <a:r>
              <a:rPr lang="en-US" altLang="ko-KR" sz="2800" dirty="0"/>
              <a:t>ODBC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스크립팅</a:t>
            </a:r>
            <a:endParaRPr lang="en-US" altLang="ko-KR" sz="2800" dirty="0"/>
          </a:p>
          <a:p>
            <a:r>
              <a:rPr lang="en-US" altLang="ko-KR" sz="2800" dirty="0"/>
              <a:t>Lua : NPC AI </a:t>
            </a:r>
            <a:r>
              <a:rPr lang="ko-KR" altLang="en-US" sz="2800" dirty="0"/>
              <a:t>및 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13115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F861-E445-0E73-68EE-61E778DA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266FE-281B-87D4-DD3C-BF3632D42904}"/>
              </a:ext>
            </a:extLst>
          </p:cNvPr>
          <p:cNvSpPr txBox="1"/>
          <p:nvPr/>
        </p:nvSpPr>
        <p:spPr>
          <a:xfrm>
            <a:off x="3558988" y="1023771"/>
            <a:ext cx="81309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몬스터</a:t>
            </a:r>
            <a:endParaRPr lang="en-US" altLang="ko-KR" b="1" dirty="0"/>
          </a:p>
          <a:p>
            <a:r>
              <a:rPr lang="en-US" altLang="ko-KR" dirty="0"/>
              <a:t>20</a:t>
            </a:r>
            <a:r>
              <a:rPr lang="ko-KR" altLang="en-US" dirty="0" err="1"/>
              <a:t>만마리</a:t>
            </a:r>
            <a:r>
              <a:rPr lang="en-US" altLang="ko-KR" dirty="0"/>
              <a:t>, 2</a:t>
            </a:r>
            <a:r>
              <a:rPr lang="ko-KR" altLang="en-US" dirty="0"/>
              <a:t>종류</a:t>
            </a:r>
            <a:r>
              <a:rPr lang="en-US" altLang="ko-KR" dirty="0"/>
              <a:t>(</a:t>
            </a:r>
            <a:r>
              <a:rPr lang="ko-KR" altLang="en-US" dirty="0"/>
              <a:t>랜덤 이동</a:t>
            </a:r>
            <a:r>
              <a:rPr lang="en-US" altLang="ko-KR" dirty="0"/>
              <a:t>, A* </a:t>
            </a:r>
            <a:r>
              <a:rPr lang="ko-KR" altLang="en-US" dirty="0"/>
              <a:t>알고리즘 기반 추적 이동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배치 좌표는 </a:t>
            </a:r>
            <a:r>
              <a:rPr lang="en-US" altLang="ko-KR" dirty="0"/>
              <a:t>Script</a:t>
            </a:r>
            <a:r>
              <a:rPr lang="ko-KR" altLang="en-US" dirty="0"/>
              <a:t>를 통해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플레이어</a:t>
            </a:r>
            <a:endParaRPr lang="en-US" altLang="ko-KR" b="1" dirty="0"/>
          </a:p>
          <a:p>
            <a:r>
              <a:rPr lang="en-US" altLang="ko-KR" dirty="0"/>
              <a:t>Level, HP, Name, Attack,</a:t>
            </a:r>
            <a:r>
              <a:rPr lang="ko-KR" altLang="en-US" dirty="0"/>
              <a:t> </a:t>
            </a:r>
            <a:r>
              <a:rPr lang="en-US" altLang="ko-KR" dirty="0"/>
              <a:t>Inventory(HP Potion, Exp Potion, Gold)</a:t>
            </a:r>
          </a:p>
          <a:p>
            <a:r>
              <a:rPr lang="ko-KR" altLang="en-US" dirty="0"/>
              <a:t>자동 회복</a:t>
            </a:r>
            <a:r>
              <a:rPr lang="en-US" altLang="ko-KR" dirty="0"/>
              <a:t>(10</a:t>
            </a:r>
            <a:r>
              <a:rPr lang="ko-KR" altLang="en-US" dirty="0"/>
              <a:t>초가 지날 때 마다 </a:t>
            </a:r>
            <a:r>
              <a:rPr lang="en-US" altLang="ko-KR" dirty="0"/>
              <a:t>HP 1 </a:t>
            </a:r>
            <a:r>
              <a:rPr lang="ko-KR" altLang="en-US" dirty="0"/>
              <a:t>씩 회복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죽을 시 </a:t>
            </a:r>
            <a:r>
              <a:rPr lang="en-US" altLang="ko-KR" dirty="0"/>
              <a:t>10</a:t>
            </a:r>
            <a:r>
              <a:rPr lang="ko-KR" altLang="en-US" dirty="0"/>
              <a:t>초 뒤 부활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HP, Exp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채팅 시스템</a:t>
            </a:r>
            <a:endParaRPr lang="en-US" altLang="ko-KR" b="1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-&gt; </a:t>
            </a:r>
            <a:r>
              <a:rPr lang="ko-KR" altLang="en-US" dirty="0"/>
              <a:t>플레이어는 플레이어 자신한테만 보이게 표시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&lt;-&gt; </a:t>
            </a:r>
            <a:r>
              <a:rPr lang="ko-KR" altLang="en-US" dirty="0"/>
              <a:t>플레이어는 채팅을 통한 양방향 소통 가능</a:t>
            </a:r>
            <a:r>
              <a:rPr lang="en-US" altLang="ko-KR" dirty="0"/>
              <a:t>(</a:t>
            </a:r>
            <a:r>
              <a:rPr lang="ko-KR" altLang="en-US" dirty="0"/>
              <a:t>한</a:t>
            </a:r>
            <a:r>
              <a:rPr lang="en-US" altLang="ko-KR" dirty="0"/>
              <a:t>, </a:t>
            </a:r>
            <a:r>
              <a:rPr lang="ko-KR" altLang="en-US" dirty="0"/>
              <a:t>영 변환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데이터베이스</a:t>
            </a:r>
            <a:endParaRPr lang="en-US" altLang="ko-KR" b="1" dirty="0"/>
          </a:p>
          <a:p>
            <a:r>
              <a:rPr lang="en-US" altLang="ko-KR" dirty="0"/>
              <a:t>30</a:t>
            </a:r>
            <a:r>
              <a:rPr lang="ko-KR" altLang="en-US" dirty="0"/>
              <a:t>초 주기로 </a:t>
            </a:r>
            <a:r>
              <a:rPr lang="en-US" altLang="ko-KR" dirty="0"/>
              <a:t>DB</a:t>
            </a:r>
            <a:r>
              <a:rPr lang="ko-KR" altLang="en-US" dirty="0"/>
              <a:t>에 자동 저장</a:t>
            </a:r>
            <a:r>
              <a:rPr lang="en-US" altLang="ko-KR" dirty="0"/>
              <a:t>, </a:t>
            </a:r>
            <a:r>
              <a:rPr lang="ko-KR" altLang="en-US" dirty="0"/>
              <a:t>로그아웃 시 필수 저장</a:t>
            </a:r>
            <a:endParaRPr lang="en-US" altLang="ko-KR" dirty="0"/>
          </a:p>
          <a:p>
            <a:r>
              <a:rPr lang="ko-KR" altLang="en-US" dirty="0"/>
              <a:t>똑같은 </a:t>
            </a:r>
            <a:r>
              <a:rPr lang="en-US" altLang="ko-KR" dirty="0"/>
              <a:t>ID</a:t>
            </a:r>
            <a:r>
              <a:rPr lang="ko-KR" altLang="en-US" dirty="0"/>
              <a:t>가 동시 접속 시</a:t>
            </a:r>
            <a:r>
              <a:rPr lang="en-US" altLang="ko-KR" dirty="0"/>
              <a:t>, </a:t>
            </a:r>
            <a:r>
              <a:rPr lang="ko-KR" altLang="en-US" dirty="0"/>
              <a:t>후에 접속 시도한 클라이언트 강제 종료</a:t>
            </a:r>
            <a:endParaRPr lang="en-US" altLang="ko-KR" dirty="0"/>
          </a:p>
          <a:p>
            <a:r>
              <a:rPr lang="ko-KR" altLang="en-US" dirty="0"/>
              <a:t>데이터베이스에 작성한 </a:t>
            </a:r>
            <a:r>
              <a:rPr lang="en-US" altLang="ko-KR" dirty="0"/>
              <a:t>ID</a:t>
            </a:r>
            <a:r>
              <a:rPr lang="ko-KR" altLang="en-US" dirty="0"/>
              <a:t>가 없을 시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en-US" altLang="ko-KR" dirty="0"/>
              <a:t>ID </a:t>
            </a:r>
            <a:r>
              <a:rPr lang="ko-KR" altLang="en-US" dirty="0"/>
              <a:t>생성 후 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85476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E491-A6F2-8419-01D7-73A5FB0C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플레이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58A68-582D-6749-DC04-96522863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22" y="770965"/>
            <a:ext cx="4019793" cy="3783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6CD970-58B3-BB6B-57A9-91453693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85" y="770966"/>
            <a:ext cx="4031687" cy="3783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C971F-BAAA-6FC5-C862-E4FEEA55356C}"/>
              </a:ext>
            </a:extLst>
          </p:cNvPr>
          <p:cNvSpPr txBox="1"/>
          <p:nvPr/>
        </p:nvSpPr>
        <p:spPr>
          <a:xfrm>
            <a:off x="3532085" y="4751294"/>
            <a:ext cx="81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방향키 </a:t>
            </a:r>
            <a:r>
              <a:rPr lang="en-US" altLang="ko-KR" dirty="0"/>
              <a:t>: </a:t>
            </a:r>
            <a:r>
              <a:rPr lang="ko-KR" altLang="en-US" dirty="0"/>
              <a:t>이동 </a:t>
            </a:r>
            <a:r>
              <a:rPr lang="en-US" altLang="ko-KR" dirty="0"/>
              <a:t>/ I : </a:t>
            </a:r>
            <a:r>
              <a:rPr lang="ko-KR" altLang="en-US" dirty="0"/>
              <a:t>인벤토리 </a:t>
            </a:r>
            <a:r>
              <a:rPr lang="en-US" altLang="ko-KR" dirty="0"/>
              <a:t>/ Enter : </a:t>
            </a:r>
            <a:r>
              <a:rPr lang="ko-KR" altLang="en-US" dirty="0"/>
              <a:t>채팅 </a:t>
            </a:r>
            <a:r>
              <a:rPr lang="en-US" altLang="ko-KR" dirty="0"/>
              <a:t>/ Space :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en-US" altLang="ko-KR" dirty="0"/>
              <a:t>1 : </a:t>
            </a:r>
            <a:r>
              <a:rPr lang="ko-KR" altLang="en-US" dirty="0"/>
              <a:t>회복 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/ 2 : </a:t>
            </a:r>
            <a:r>
              <a:rPr lang="ko-KR" altLang="en-US" dirty="0"/>
              <a:t>경험치 </a:t>
            </a:r>
            <a:r>
              <a:rPr lang="ko-KR" altLang="en-US" dirty="0" err="1"/>
              <a:t>포션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https://www.youtube.com/watch?v=jB-pDFF_oCA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60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A97B4-F640-0442-D942-7B99F57E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F4AF2-4E5C-3F0A-E39E-9AB16B1F1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1" y="749393"/>
            <a:ext cx="3759562" cy="3150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C5790E-C83B-6D50-AEBE-C5F2322F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27" y="749392"/>
            <a:ext cx="4230168" cy="3150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03EF3-3F5A-4CE4-3309-81861B2C4657}"/>
              </a:ext>
            </a:extLst>
          </p:cNvPr>
          <p:cNvSpPr txBox="1"/>
          <p:nvPr/>
        </p:nvSpPr>
        <p:spPr>
          <a:xfrm>
            <a:off x="3598961" y="4247692"/>
            <a:ext cx="7840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연결</a:t>
            </a:r>
            <a:endParaRPr lang="en-US" altLang="ko-KR" dirty="0"/>
          </a:p>
          <a:p>
            <a:r>
              <a:rPr lang="ko-KR" altLang="en-US" dirty="0"/>
              <a:t>장애물 생성</a:t>
            </a:r>
            <a:endParaRPr lang="en-US" altLang="ko-KR" dirty="0"/>
          </a:p>
          <a:p>
            <a:r>
              <a:rPr lang="ko-KR" altLang="en-US" dirty="0"/>
              <a:t>그 이후 몬스터 초기화 및 생성</a:t>
            </a:r>
            <a:r>
              <a:rPr lang="en-US" altLang="ko-KR" dirty="0"/>
              <a:t>(1</a:t>
            </a:r>
            <a:r>
              <a:rPr lang="ko-KR" altLang="en-US" dirty="0"/>
              <a:t>만 단위로 생성 되었는지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몬스터의 생성 좌표는 스크립트가 계산 후 위치를 받아 생성</a:t>
            </a:r>
            <a:endParaRPr lang="en-US" altLang="ko-KR" dirty="0"/>
          </a:p>
          <a:p>
            <a:r>
              <a:rPr lang="ko-KR" altLang="en-US" dirty="0"/>
              <a:t>몬스터 전부 생성 완성 시</a:t>
            </a:r>
            <a:r>
              <a:rPr lang="en-US" altLang="ko-KR" dirty="0"/>
              <a:t>, </a:t>
            </a:r>
            <a:r>
              <a:rPr lang="ko-KR" altLang="en-US" dirty="0"/>
              <a:t>서버 생성 완료</a:t>
            </a:r>
          </a:p>
        </p:txBody>
      </p:sp>
    </p:spTree>
    <p:extLst>
      <p:ext uri="{BB962C8B-B14F-4D97-AF65-F5344CB8AC3E}">
        <p14:creationId xmlns:p14="http://schemas.microsoft.com/office/powerpoint/2010/main" val="30328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22860-A0B5-1BE3-750D-0CE43510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br>
              <a:rPr lang="en-US" altLang="ko-KR" dirty="0"/>
            </a:br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EDD55-A742-BFF7-397C-DEDF01AB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80" y="717176"/>
            <a:ext cx="4533355" cy="3259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C5B9F-8D45-0B50-5E5B-B2E9FCE9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80" y="4215990"/>
            <a:ext cx="5368522" cy="1862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A0D06-C37B-764A-3F36-D3374283A9F4}"/>
              </a:ext>
            </a:extLst>
          </p:cNvPr>
          <p:cNvSpPr txBox="1"/>
          <p:nvPr/>
        </p:nvSpPr>
        <p:spPr>
          <a:xfrm>
            <a:off x="8148917" y="915957"/>
            <a:ext cx="3684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IP</a:t>
            </a:r>
            <a:r>
              <a:rPr lang="ko-KR" altLang="en-US" dirty="0"/>
              <a:t>와 </a:t>
            </a:r>
            <a:r>
              <a:rPr lang="en-US" altLang="ko-KR" dirty="0"/>
              <a:t>User ID </a:t>
            </a:r>
            <a:r>
              <a:rPr lang="ko-KR" altLang="en-US" dirty="0"/>
              <a:t>입력 후 </a:t>
            </a:r>
            <a:br>
              <a:rPr lang="en-US" altLang="ko-KR" dirty="0"/>
            </a:br>
            <a:r>
              <a:rPr lang="ko-KR" altLang="en-US" dirty="0"/>
              <a:t>게임 접속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데이터베이스와 비교하여</a:t>
            </a:r>
            <a:endParaRPr lang="en-US" altLang="ko-KR" dirty="0"/>
          </a:p>
          <a:p>
            <a:r>
              <a:rPr lang="ko-KR" altLang="en-US" dirty="0"/>
              <a:t>존재하는 </a:t>
            </a:r>
            <a:r>
              <a:rPr lang="en-US" altLang="ko-KR" dirty="0"/>
              <a:t>User ID 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User ID</a:t>
            </a:r>
            <a:r>
              <a:rPr lang="ko-KR" altLang="en-US" dirty="0"/>
              <a:t>의 데이터를 가지고 와</a:t>
            </a:r>
            <a:endParaRPr lang="en-US" altLang="ko-KR" dirty="0"/>
          </a:p>
          <a:p>
            <a:r>
              <a:rPr lang="ko-KR" altLang="en-US" dirty="0"/>
              <a:t>게임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존재하지 않을 시</a:t>
            </a:r>
            <a:endParaRPr lang="en-US" altLang="ko-KR" dirty="0"/>
          </a:p>
          <a:p>
            <a:r>
              <a:rPr lang="en-US" altLang="ko-KR" dirty="0"/>
              <a:t>ID </a:t>
            </a:r>
            <a:r>
              <a:rPr lang="ko-KR" altLang="en-US" dirty="0"/>
              <a:t>생성 후 초기 상태로 게임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5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3438-D4AC-7A0A-4AD8-5B293B23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53499-FB38-186B-8F62-B107C60A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759641"/>
            <a:ext cx="5020376" cy="2038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AE667A-E854-6131-17E4-C4C46F7E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79" y="2996790"/>
            <a:ext cx="5368522" cy="1862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CC42A-3FD2-DA64-0BB4-70B779DD7C7A}"/>
              </a:ext>
            </a:extLst>
          </p:cNvPr>
          <p:cNvSpPr txBox="1"/>
          <p:nvPr/>
        </p:nvSpPr>
        <p:spPr>
          <a:xfrm>
            <a:off x="3585811" y="5057385"/>
            <a:ext cx="783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키를 입력 시 인벤토리 창이 나오며</a:t>
            </a:r>
            <a:r>
              <a:rPr lang="en-US" altLang="ko-KR" dirty="0"/>
              <a:t>, </a:t>
            </a:r>
            <a:r>
              <a:rPr lang="ko-KR" altLang="en-US" dirty="0"/>
              <a:t>체력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경험치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골드 표시</a:t>
            </a:r>
            <a:endParaRPr lang="en-US" altLang="ko-KR" dirty="0"/>
          </a:p>
          <a:p>
            <a:r>
              <a:rPr lang="ko-KR" altLang="en-US" dirty="0"/>
              <a:t>체력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경험치 </a:t>
            </a:r>
            <a:r>
              <a:rPr lang="ko-KR" altLang="en-US" dirty="0" err="1"/>
              <a:t>포션은</a:t>
            </a:r>
            <a:r>
              <a:rPr lang="ko-KR" altLang="en-US" dirty="0"/>
              <a:t> 몬스터 처치 시 랜덤 확률 획득</a:t>
            </a:r>
            <a:endParaRPr lang="en-US" altLang="ko-KR" dirty="0"/>
          </a:p>
          <a:p>
            <a:r>
              <a:rPr lang="ko-KR" altLang="en-US" dirty="0"/>
              <a:t>골드는 </a:t>
            </a:r>
            <a:r>
              <a:rPr lang="en-US" altLang="ko-KR" dirty="0"/>
              <a:t>1 – 10 </a:t>
            </a:r>
            <a:r>
              <a:rPr lang="ko-KR" altLang="en-US" dirty="0"/>
              <a:t>중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ko-KR" altLang="en-US" dirty="0" err="1"/>
              <a:t>골드량</a:t>
            </a:r>
            <a:r>
              <a:rPr lang="ko-KR" altLang="en-US" dirty="0"/>
              <a:t> 획득</a:t>
            </a:r>
            <a:endParaRPr lang="en-US" altLang="ko-KR" dirty="0"/>
          </a:p>
          <a:p>
            <a:r>
              <a:rPr lang="ko-KR" altLang="en-US" dirty="0"/>
              <a:t>또한 데이터베이스에 실시간 저장으로 접속 종료 시 분실 우려 없음</a:t>
            </a:r>
          </a:p>
        </p:txBody>
      </p:sp>
    </p:spTree>
    <p:extLst>
      <p:ext uri="{BB962C8B-B14F-4D97-AF65-F5344CB8AC3E}">
        <p14:creationId xmlns:p14="http://schemas.microsoft.com/office/powerpoint/2010/main" val="382902603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313</TotalTime>
  <Words>1289</Words>
  <Application>Microsoft Office PowerPoint</Application>
  <PresentationFormat>와이드스크린</PresentationFormat>
  <Paragraphs>199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틀</vt:lpstr>
      <vt:lpstr>게임서버 포트폴리오</vt:lpstr>
      <vt:lpstr>인적사항</vt:lpstr>
      <vt:lpstr>프로젝트 소개</vt:lpstr>
      <vt:lpstr>사용한 기술스택</vt:lpstr>
      <vt:lpstr>구현 목록</vt:lpstr>
      <vt:lpstr>게임 플레이</vt:lpstr>
      <vt:lpstr>서버 생성</vt:lpstr>
      <vt:lpstr>클라이언트 로그인</vt:lpstr>
      <vt:lpstr>인벤토리</vt:lpstr>
      <vt:lpstr>채팅창</vt:lpstr>
      <vt:lpstr>서버 상태 확인</vt:lpstr>
      <vt:lpstr>STRESS TEST</vt:lpstr>
      <vt:lpstr>서버 최적화</vt:lpstr>
      <vt:lpstr>서버 최적화</vt:lpstr>
      <vt:lpstr>서버 최적화</vt:lpstr>
      <vt:lpstr>서버 최적화</vt:lpstr>
      <vt:lpstr>프로젝트 최종 정리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상윤 김</dc:creator>
  <cp:lastModifiedBy>상윤 김</cp:lastModifiedBy>
  <cp:revision>14</cp:revision>
  <dcterms:created xsi:type="dcterms:W3CDTF">2025-09-03T09:30:27Z</dcterms:created>
  <dcterms:modified xsi:type="dcterms:W3CDTF">2025-09-03T15:04:53Z</dcterms:modified>
</cp:coreProperties>
</file>